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3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993" r:id="rId4"/>
  </p:sldMasterIdLst>
  <p:notesMasterIdLst>
    <p:notesMasterId r:id="rId27"/>
  </p:notesMasterIdLst>
  <p:handoutMasterIdLst>
    <p:handoutMasterId r:id="rId28"/>
  </p:handoutMasterIdLst>
  <p:sldIdLst>
    <p:sldId id="283" r:id="rId5"/>
    <p:sldId id="418" r:id="rId6"/>
    <p:sldId id="416" r:id="rId7"/>
    <p:sldId id="417" r:id="rId8"/>
    <p:sldId id="421" r:id="rId9"/>
    <p:sldId id="423" r:id="rId10"/>
    <p:sldId id="422" r:id="rId11"/>
    <p:sldId id="424" r:id="rId12"/>
    <p:sldId id="425" r:id="rId13"/>
    <p:sldId id="419" r:id="rId14"/>
    <p:sldId id="411" r:id="rId15"/>
    <p:sldId id="412" r:id="rId16"/>
    <p:sldId id="404" r:id="rId17"/>
    <p:sldId id="403" r:id="rId18"/>
    <p:sldId id="407" r:id="rId19"/>
    <p:sldId id="420" r:id="rId20"/>
    <p:sldId id="413" r:id="rId21"/>
    <p:sldId id="414" r:id="rId22"/>
    <p:sldId id="415" r:id="rId23"/>
    <p:sldId id="426" r:id="rId24"/>
    <p:sldId id="288" r:id="rId25"/>
    <p:sldId id="287" r:id="rId2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48" userDrawn="1">
          <p15:clr>
            <a:srgbClr val="A4A3A4"/>
          </p15:clr>
        </p15:guide>
        <p15:guide id="2" pos="2280" userDrawn="1">
          <p15:clr>
            <a:srgbClr val="A4A3A4"/>
          </p15:clr>
        </p15:guide>
        <p15:guide id="3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wdeaner" initials="" lastIdx="9" clrIdx="0"/>
  <p:cmAuthor id="1" name="Kister, Merlin D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A365D1"/>
    <a:srgbClr val="B4BABD"/>
    <a:srgbClr val="FFDA00"/>
    <a:srgbClr val="92D050"/>
    <a:srgbClr val="93E2FF"/>
    <a:srgbClr val="FFCC99"/>
    <a:srgbClr val="00CCFF"/>
    <a:srgbClr val="FFCC66"/>
    <a:srgbClr val="F37021"/>
    <a:srgbClr val="CBD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06" autoAdjust="0"/>
    <p:restoredTop sz="93502" autoAdjust="0"/>
  </p:normalViewPr>
  <p:slideViewPr>
    <p:cSldViewPr snapToGrid="0">
      <p:cViewPr varScale="1">
        <p:scale>
          <a:sx n="74" d="100"/>
          <a:sy n="74" d="100"/>
        </p:scale>
        <p:origin x="264" y="72"/>
      </p:cViewPr>
      <p:guideLst>
        <p:guide orient="horz" pos="648"/>
        <p:guide pos="2280"/>
        <p:guide pos="196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1694"/>
    </p:cViewPr>
  </p:sorterViewPr>
  <p:notesViewPr>
    <p:cSldViewPr>
      <p:cViewPr>
        <p:scale>
          <a:sx n="100" d="100"/>
          <a:sy n="100" d="100"/>
        </p:scale>
        <p:origin x="-2309" y="2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914B7C32-9169-49F6-BD7A-5067B8DB0A44}" type="datetimeFigureOut">
              <a:rPr lang="en-US"/>
              <a:pPr>
                <a:defRPr/>
              </a:pPr>
              <a:t>12/5/2015</a:t>
            </a:fld>
            <a:endParaRPr lang="en-US" dirty="0"/>
          </a:p>
        </p:txBody>
      </p:sp>
      <p:sp>
        <p:nvSpPr>
          <p:cNvPr id="8335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375B05B-E607-4D82-B97C-98BFBC6612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46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991E29C4-32EF-49E6-A487-83605AD0B038}" type="datetimeFigureOut">
              <a:rPr lang="en-US"/>
              <a:pPr>
                <a:defRPr/>
              </a:pPr>
              <a:t>12/5/2015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C6B57032-B76D-4852-ACCF-DA5A3151FA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90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24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962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053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+mj-lt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+mj-lt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064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+mj-lt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9540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188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3324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+mj-lt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+mj-lt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6701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7953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843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+mj-lt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30942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+mj-lt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064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+mj-lt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533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+mj-lt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30942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+mj-lt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064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+mj-lt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6415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+mj-lt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30942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+mj-lt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064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+mj-lt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618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+mj-lt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+mj-lt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3683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+mj-lt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+mj-lt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8900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+mj-lt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+mj-lt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6043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9931"/>
            <a:ext cx="8228012" cy="510117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3524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793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4025" y="152113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379539"/>
            <a:ext cx="8228012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  <a:p>
            <a:pPr lvl="3"/>
            <a:r>
              <a:rPr lang="en-US" altLang="ja-JP" dirty="0" smtClean="0"/>
              <a:t>Fourth level</a:t>
            </a:r>
          </a:p>
          <a:p>
            <a:pPr lvl="4"/>
            <a:r>
              <a:rPr lang="en-US" altLang="ja-JP" dirty="0" smtClean="0"/>
              <a:t>Fifth level</a:t>
            </a:r>
          </a:p>
        </p:txBody>
      </p:sp>
      <p:pic>
        <p:nvPicPr>
          <p:cNvPr id="9" name="Picture 8" descr="Intel_footer_121410.png"/>
          <p:cNvPicPr>
            <a:picLocks noChangeAspect="1"/>
          </p:cNvPicPr>
          <p:nvPr userDrawn="1"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0" y="6596390"/>
            <a:ext cx="3449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1050" b="1" smtClean="0">
                <a:solidFill>
                  <a:srgbClr val="FFFFFF"/>
                </a:solidFill>
                <a:latin typeface="+mj-lt"/>
                <a:ea typeface="Verdana" pitchFamily="34" charset="0"/>
                <a:cs typeface="Neo Sans Intel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050" b="1" dirty="0">
              <a:solidFill>
                <a:srgbClr val="FFFFFF"/>
              </a:solidFill>
              <a:latin typeface="+mj-lt"/>
              <a:ea typeface="Verdana" pitchFamily="34" charset="0"/>
              <a:cs typeface="Neo Sans Inte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88133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en-US" sz="1000" b="1" kern="900" spc="120" dirty="0" smtClean="0">
                <a:solidFill>
                  <a:srgbClr val="FFFFFF"/>
                </a:solidFill>
                <a:latin typeface="+mj-lt"/>
                <a:cs typeface="+mn-cs"/>
              </a:rPr>
              <a:t>Intel Laboratory at Moscow Institute of Physics and Technology </a:t>
            </a:r>
            <a:endParaRPr lang="ru-RU" sz="1000" b="1" kern="900" spc="120" dirty="0" smtClean="0">
              <a:solidFill>
                <a:srgbClr val="FFFFFF"/>
              </a:solidFill>
              <a:latin typeface="+mj-lt"/>
              <a:cs typeface="+mn-cs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36099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000" b="1" kern="900" spc="120" dirty="0" smtClean="0">
                <a:solidFill>
                  <a:srgbClr val="FFFFFF"/>
                </a:solidFill>
                <a:latin typeface="+mj-lt"/>
                <a:cs typeface="+mn-cs"/>
              </a:rPr>
              <a:t>MIPT-MIPS 2015 Project</a:t>
            </a:r>
            <a:endParaRPr lang="ru-RU" sz="1000" b="1" kern="900" spc="120" dirty="0" smtClean="0">
              <a:solidFill>
                <a:srgbClr val="FFFFFF"/>
              </a:solidFill>
              <a:latin typeface="+mj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436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994" r:id="rId1"/>
    <p:sldLayoutId id="2147485995" r:id="rId2"/>
    <p:sldLayoutId id="2147485996" r:id="rId3"/>
    <p:sldLayoutId id="2147485997" r:id="rId4"/>
    <p:sldLayoutId id="2147485998" r:id="rId5"/>
    <p:sldLayoutId id="2147485999" r:id="rId6"/>
    <p:sldLayoutId id="2147486000" r:id="rId7"/>
    <p:sldLayoutId id="2147486001" r:id="rId8"/>
    <p:sldLayoutId id="2147486002" r:id="rId9"/>
    <p:sldLayoutId id="2147486003" r:id="rId10"/>
    <p:sldLayoutId id="2147486004" r:id="rId11"/>
    <p:sldLayoutId id="2147486005" r:id="rId12"/>
    <p:sldLayoutId id="2147486006" r:id="rId13"/>
    <p:sldLayoutId id="2147486007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+mj-lt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+mj-lt"/>
          <a:ea typeface="+mn-ea"/>
          <a:cs typeface="Neo Sans Intel"/>
        </a:defRPr>
      </a:lvl1pPr>
      <a:lvl2pPr marL="346075" indent="-344488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Courier New" panose="02070309020205020404" pitchFamily="49" charset="0"/>
        <a:buChar char="o"/>
        <a:defRPr sz="2400" b="0" i="0">
          <a:solidFill>
            <a:schemeClr val="tx1"/>
          </a:solidFill>
          <a:latin typeface="+mj-lt"/>
          <a:cs typeface="Neo Sans Intel"/>
        </a:defRPr>
      </a:lvl2pPr>
      <a:lvl3pPr marL="684213" indent="-2921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2200" b="0" i="0">
          <a:solidFill>
            <a:schemeClr val="tx1"/>
          </a:solidFill>
          <a:latin typeface="+mj-lt"/>
          <a:cs typeface="Neo Sans Intel"/>
        </a:defRPr>
      </a:lvl3pPr>
      <a:lvl4pPr marL="1030288" indent="-28416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1800" b="0" i="0">
          <a:solidFill>
            <a:schemeClr val="tx1"/>
          </a:solidFill>
          <a:latin typeface="+mj-lt"/>
          <a:cs typeface="Neo Sans Intel"/>
        </a:defRPr>
      </a:lvl4pPr>
      <a:lvl5pPr marL="1314450" indent="-2301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 b="0" i="0">
          <a:solidFill>
            <a:schemeClr val="tx1"/>
          </a:solidFill>
          <a:latin typeface="+mj-lt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8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9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10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1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12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1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2" Type="http://schemas.microsoft.com/office/2007/relationships/media" Target="../media/media18.m4a"/><Relationship Id="rId1" Type="http://schemas.openxmlformats.org/officeDocument/2006/relationships/tags" Target="../tags/tag1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2" Type="http://schemas.microsoft.com/office/2007/relationships/media" Target="../media/media19.m4a"/><Relationship Id="rId1" Type="http://schemas.openxmlformats.org/officeDocument/2006/relationships/tags" Target="../tags/tag1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m4a"/><Relationship Id="rId2" Type="http://schemas.microsoft.com/office/2007/relationships/media" Target="../media/media20.m4a"/><Relationship Id="rId1" Type="http://schemas.openxmlformats.org/officeDocument/2006/relationships/tags" Target="../tags/tag16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6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7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sz="1000" dirty="0" smtClean="0"/>
              <a:t> </a:t>
            </a:r>
            <a:r>
              <a:rPr lang="en-US" dirty="0" smtClean="0"/>
              <a:t>Advanced Pipelining</a:t>
            </a:r>
            <a:endParaRPr lang="en-US" sz="28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60188" y="3264183"/>
            <a:ext cx="4343400" cy="595035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/>
              <a:t>Pavel Kryukov</a:t>
            </a: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/>
              <a:t>5</a:t>
            </a:r>
            <a:r>
              <a:rPr lang="en-US" dirty="0" smtClean="0"/>
              <a:t> December 2015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83608"/>
      </p:ext>
    </p:extLst>
  </p:cSld>
  <p:clrMapOvr>
    <a:masterClrMapping/>
  </p:clrMapOvr>
  <p:transition advTm="5235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0592" x="6956425" y="5375275"/>
          <p14:tracePt t="30619" x="6919913" y="5330825"/>
          <p14:tracePt t="30633" x="6823075" y="5205413"/>
          <p14:tracePt t="30650" x="6537325" y="4919663"/>
          <p14:tracePt t="30666" x="6348413" y="4724400"/>
          <p14:tracePt t="30682" x="6170613" y="4545013"/>
          <p14:tracePt t="30699" x="6062663" y="4375150"/>
          <p14:tracePt t="30715" x="5983288" y="4224338"/>
          <p14:tracePt t="30732" x="5946775" y="4125913"/>
          <p14:tracePt t="30750" x="5929313" y="3990975"/>
          <p14:tracePt t="30766" x="5919788" y="3973513"/>
          <p14:tracePt t="30782" x="5919788" y="3965575"/>
          <p14:tracePt t="30799" x="5911850" y="3956050"/>
          <p14:tracePt t="30816" x="5902325" y="3956050"/>
          <p14:tracePt t="30833" x="5902325" y="3938588"/>
          <p14:tracePt t="30982" x="5894388" y="3938588"/>
          <p14:tracePt t="30999" x="5875338" y="3938588"/>
          <p14:tracePt t="31006" x="5875338" y="3919538"/>
          <p14:tracePt t="31016" x="5848350" y="3919538"/>
          <p14:tracePt t="31032" x="5759450" y="3830638"/>
          <p14:tracePt t="31049" x="5688013" y="3724275"/>
          <p14:tracePt t="31066" x="5616575" y="3625850"/>
          <p14:tracePt t="31083" x="5572125" y="3571875"/>
          <p14:tracePt t="31099" x="5554663" y="3527425"/>
          <p14:tracePt t="31102" x="5545138" y="3527425"/>
          <p14:tracePt t="31116" x="5545138" y="3517900"/>
          <p14:tracePt t="33463" x="5527675" y="3500438"/>
          <p14:tracePt t="33471" x="5527675" y="3482975"/>
          <p14:tracePt t="33483" x="5527675" y="3473450"/>
          <p14:tracePt t="33500" x="5562600" y="3490913"/>
          <p14:tracePt t="34551" x="5554663" y="3482975"/>
          <p14:tracePt t="34559" x="5537200" y="3465513"/>
          <p14:tracePt t="34568" x="5510213" y="3446463"/>
          <p14:tracePt t="34583" x="5456238" y="3411538"/>
          <p14:tracePt t="34600" x="5429250" y="3384550"/>
          <p14:tracePt t="34616" x="5394325" y="3367088"/>
          <p14:tracePt t="34633" x="5348288" y="3367088"/>
          <p14:tracePt t="34650" x="5214938" y="3367088"/>
          <p14:tracePt t="34667" x="5126038" y="3367088"/>
          <p14:tracePt t="34683" x="5027613" y="3367088"/>
          <p14:tracePt t="34700" x="4894263" y="3367088"/>
          <p14:tracePt t="34717" x="4822825" y="3367088"/>
          <p14:tracePt t="34733" x="4751388" y="3367088"/>
          <p14:tracePt t="34751" x="4697413" y="3367088"/>
          <p14:tracePt t="34823" x="4705350" y="3367088"/>
          <p14:tracePt t="34839" x="4714875" y="3367088"/>
          <p14:tracePt t="34848" x="4724400" y="3367088"/>
          <p14:tracePt t="34863" x="4741863" y="3367088"/>
          <p14:tracePt t="34872" x="4741863" y="3375025"/>
          <p14:tracePt t="34884" x="4759325" y="3375025"/>
          <p14:tracePt t="34900" x="4776788" y="3384550"/>
          <p14:tracePt t="34917" x="4803775" y="3394075"/>
          <p14:tracePt t="34933" x="4822825" y="3402013"/>
          <p14:tracePt t="34951" x="4840288" y="3411538"/>
          <p14:tracePt t="34967" x="4848225" y="3411538"/>
          <p14:tracePt t="34984" x="4867275" y="3419475"/>
          <p14:tracePt t="35000" x="4875213" y="3419475"/>
          <p14:tracePt t="35033" x="4884738" y="3419475"/>
          <p14:tracePt t="38136" x="4884738" y="3429000"/>
          <p14:tracePt t="38161" x="4857750" y="3429000"/>
          <p14:tracePt t="38169" x="4776788" y="3411538"/>
          <p14:tracePt t="38177" x="4741863" y="3394075"/>
          <p14:tracePt t="38185" x="4679950" y="3348038"/>
          <p14:tracePt t="38201" x="4633913" y="3295650"/>
          <p14:tracePt t="38217" x="4562475" y="3224213"/>
          <p14:tracePt t="38234" x="4357688" y="3133725"/>
          <p14:tracePt t="38251" x="3786188" y="2847975"/>
          <p14:tracePt t="38268" x="3411538" y="2660650"/>
          <p14:tracePt t="38284" x="3089275" y="2544763"/>
          <p14:tracePt t="38301" x="2813050" y="2500313"/>
          <p14:tracePt t="38318" x="2589213" y="2500313"/>
          <p14:tracePt t="38334" x="2455863" y="2527300"/>
          <p14:tracePt t="38352" x="2339975" y="2571750"/>
          <p14:tracePt t="38377" x="2339975" y="2581275"/>
          <p14:tracePt t="38385" x="2330450" y="2589213"/>
          <p14:tracePt t="38401" x="2268538" y="2633663"/>
          <p14:tracePt t="38417" x="2125663" y="2714625"/>
          <p14:tracePt t="38434" x="2009775" y="2786063"/>
          <p14:tracePt t="38451" x="1938338" y="2830513"/>
          <p14:tracePt t="38857" x="1919288" y="2830513"/>
          <p14:tracePt t="38865" x="1874838" y="2822575"/>
          <p14:tracePt t="38873" x="1812925" y="2813050"/>
          <p14:tracePt t="38884" x="1704975" y="2803525"/>
          <p14:tracePt t="38901" x="1562100" y="2795588"/>
          <p14:tracePt t="38918" x="1393825" y="2795588"/>
          <p14:tracePt t="38934" x="1196975" y="2786063"/>
          <p14:tracePt t="38952" x="1027113" y="2751138"/>
          <p14:tracePt t="38969" x="1000125" y="2751138"/>
          <p14:tracePt t="38985" x="990600" y="2751138"/>
          <p14:tracePt t="39001" x="946150" y="2751138"/>
          <p14:tracePt t="39018" x="884238" y="2751138"/>
          <p14:tracePt t="39034" x="822325" y="2768600"/>
          <p14:tracePt t="39051" x="795338" y="2776538"/>
          <p14:tracePt t="39068" x="776288" y="2776538"/>
          <p14:tracePt t="39084" x="768350" y="2776538"/>
          <p14:tracePt t="39118" x="768350" y="2786063"/>
          <p14:tracePt t="39135" x="750888" y="2795588"/>
          <p14:tracePt t="39152" x="704850" y="2813050"/>
          <p14:tracePt t="39168" x="687388" y="2830513"/>
          <p14:tracePt t="39265" x="687388" y="2840038"/>
          <p14:tracePt t="39273" x="714375" y="2847975"/>
          <p14:tracePt t="39284" x="776288" y="2867025"/>
          <p14:tracePt t="39301" x="911225" y="2884488"/>
          <p14:tracePt t="39318" x="1071563" y="2911475"/>
          <p14:tracePt t="39334" x="1241425" y="2928938"/>
          <p14:tracePt t="39351" x="1411288" y="2938463"/>
          <p14:tracePt t="39368" x="1687513" y="2938463"/>
          <p14:tracePt t="39385" x="1857375" y="2938463"/>
          <p14:tracePt t="39401" x="2017713" y="2938463"/>
          <p14:tracePt t="39418" x="2170113" y="2911475"/>
          <p14:tracePt t="39434" x="2205038" y="2894013"/>
          <p14:tracePt t="39452" x="2232025" y="2884488"/>
          <p14:tracePt t="39468" x="2259013" y="2867025"/>
          <p14:tracePt t="39485" x="2295525" y="2847975"/>
          <p14:tracePt t="39502" x="2347913" y="2822575"/>
          <p14:tracePt t="39518" x="2393950" y="2813050"/>
          <p14:tracePt t="39535" x="2438400" y="2803525"/>
          <p14:tracePt t="39551" x="2455863" y="2803525"/>
          <p14:tracePt t="39570" x="2465388" y="2803525"/>
          <p14:tracePt t="39586" x="2482850" y="2803525"/>
          <p14:tracePt t="39602" x="2490788" y="2803525"/>
          <p14:tracePt t="39618" x="2544763" y="2803525"/>
          <p14:tracePt t="39634" x="2554288" y="2803525"/>
          <p14:tracePt t="39651" x="2562225" y="2803525"/>
          <p14:tracePt t="39668" x="2581275" y="2795588"/>
          <p14:tracePt t="39684" x="2616200" y="2741613"/>
          <p14:tracePt t="39702" x="2643188" y="2705100"/>
          <p14:tracePt t="39718" x="2643188" y="2670175"/>
          <p14:tracePt t="39735" x="2643188" y="2616200"/>
          <p14:tracePt t="39752" x="2616200" y="2544763"/>
          <p14:tracePt t="39769" x="2589213" y="2517775"/>
          <p14:tracePt t="39785" x="2571750" y="2517775"/>
          <p14:tracePt t="39801" x="2562225" y="2517775"/>
          <p14:tracePt t="39818" x="2554288" y="2517775"/>
          <p14:tracePt t="39835" x="2544763" y="2517775"/>
          <p14:tracePt t="39851" x="2527300" y="2509838"/>
          <p14:tracePt t="39868" x="2490788" y="2500313"/>
          <p14:tracePt t="39885" x="2428875" y="2465388"/>
          <p14:tracePt t="39901" x="2366963" y="2446338"/>
          <p14:tracePt t="39918" x="2312988" y="2428875"/>
          <p14:tracePt t="39935" x="2259013" y="2411413"/>
          <p14:tracePt t="39952" x="2224088" y="2401888"/>
          <p14:tracePt t="39969" x="2152650" y="2393950"/>
          <p14:tracePt t="39985" x="2062163" y="2374900"/>
          <p14:tracePt t="40002" x="1847850" y="2330450"/>
          <p14:tracePt t="40018" x="1697038" y="2312988"/>
          <p14:tracePt t="40035" x="1527175" y="2303463"/>
          <p14:tracePt t="40051" x="1347788" y="2295525"/>
          <p14:tracePt t="40068" x="1179513" y="2295525"/>
          <p14:tracePt t="40085" x="1044575" y="2295525"/>
          <p14:tracePt t="40101" x="965200" y="2322513"/>
          <p14:tracePt t="40104" x="938213" y="2339975"/>
          <p14:tracePt t="40118" x="919163" y="2339975"/>
          <p14:tracePt t="40135" x="893763" y="2357438"/>
          <p14:tracePt t="40152" x="866775" y="2357438"/>
          <p14:tracePt t="40169" x="830263" y="2374900"/>
          <p14:tracePt t="40185" x="731838" y="2401888"/>
          <p14:tracePt t="40201" x="625475" y="2419350"/>
          <p14:tracePt t="40218" x="455613" y="2438400"/>
          <p14:tracePt t="40235" x="312738" y="2465388"/>
          <p14:tracePt t="40252" x="196850" y="2490788"/>
          <p14:tracePt t="40268" x="152400" y="2500313"/>
          <p14:tracePt t="40285" x="133350" y="2500313"/>
          <p14:tracePt t="40330" x="133350" y="2509838"/>
          <p14:tracePt t="40337" x="142875" y="2509838"/>
          <p14:tracePt t="40351" x="152400" y="2509838"/>
          <p14:tracePt t="40369" x="187325" y="2536825"/>
          <p14:tracePt t="40385" x="223838" y="2571750"/>
          <p14:tracePt t="40402" x="250825" y="2608263"/>
          <p14:tracePt t="40418" x="276225" y="2643188"/>
          <p14:tracePt t="40435" x="322263" y="2670175"/>
          <p14:tracePt t="40452" x="366713" y="2714625"/>
          <p14:tracePt t="40468" x="428625" y="2759075"/>
          <p14:tracePt t="40485" x="482600" y="2786063"/>
          <p14:tracePt t="40502" x="536575" y="2822575"/>
          <p14:tracePt t="40518" x="679450" y="2874963"/>
          <p14:tracePt t="40535" x="785813" y="2919413"/>
          <p14:tracePt t="40552" x="928688" y="2965450"/>
          <p14:tracePt t="40569" x="1098550" y="3000375"/>
          <p14:tracePt t="40585" x="1250950" y="3036888"/>
          <p14:tracePt t="40602" x="1357313" y="3054350"/>
          <p14:tracePt t="40618" x="1465263" y="3054350"/>
          <p14:tracePt t="40635" x="1608138" y="3054350"/>
          <p14:tracePt t="40651" x="1768475" y="3054350"/>
          <p14:tracePt t="40668" x="1938338" y="3054350"/>
          <p14:tracePt t="40685" x="2108200" y="3054350"/>
          <p14:tracePt t="40701" x="2224088" y="3054350"/>
          <p14:tracePt t="40718" x="2384425" y="3017838"/>
          <p14:tracePt t="40735" x="2455863" y="2982913"/>
          <p14:tracePt t="40752" x="2509838" y="2965450"/>
          <p14:tracePt t="40769" x="2544763" y="2946400"/>
          <p14:tracePt t="40785" x="2554288" y="2938463"/>
          <p14:tracePt t="40802" x="2571750" y="2938463"/>
          <p14:tracePt t="40818" x="2571750" y="2928938"/>
          <p14:tracePt t="40835" x="2571750" y="2901950"/>
          <p14:tracePt t="40852" x="2571750" y="2867025"/>
          <p14:tracePt t="40868" x="2562225" y="2813050"/>
          <p14:tracePt t="40885" x="2536825" y="2776538"/>
          <p14:tracePt t="40901" x="2517775" y="2732088"/>
          <p14:tracePt t="40918" x="2509838" y="2705100"/>
          <p14:tracePt t="40935" x="2490788" y="2660650"/>
          <p14:tracePt t="40952" x="2455863" y="2608263"/>
          <p14:tracePt t="40969" x="2312988" y="2509838"/>
          <p14:tracePt t="40985" x="2170113" y="2455863"/>
          <p14:tracePt t="41002" x="2062163" y="2438400"/>
          <p14:tracePt t="41018" x="1946275" y="2419350"/>
          <p14:tracePt t="41035" x="1803400" y="2401888"/>
          <p14:tracePt t="41052" x="1571625" y="2366963"/>
          <p14:tracePt t="41068" x="1330325" y="2312988"/>
          <p14:tracePt t="41085" x="1036638" y="2295525"/>
          <p14:tracePt t="41102" x="731838" y="2295525"/>
          <p14:tracePt t="41118" x="571500" y="2295525"/>
          <p14:tracePt t="41135" x="490538" y="2303463"/>
          <p14:tracePt t="41152" x="419100" y="2330450"/>
          <p14:tracePt t="41169" x="347663" y="2374900"/>
          <p14:tracePt t="41185" x="330200" y="2393950"/>
          <p14:tracePt t="41202" x="330200" y="2411413"/>
          <p14:tracePt t="41218" x="330200" y="2428875"/>
          <p14:tracePt t="41235" x="330200" y="2446338"/>
          <p14:tracePt t="41252" x="330200" y="2465388"/>
          <p14:tracePt t="41268" x="330200" y="2500313"/>
          <p14:tracePt t="41285" x="285750" y="2544763"/>
          <p14:tracePt t="41302" x="268288" y="2571750"/>
          <p14:tracePt t="41318" x="258763" y="2581275"/>
          <p14:tracePt t="41335" x="258763" y="2598738"/>
          <p14:tracePt t="41352" x="268288" y="2616200"/>
          <p14:tracePt t="41369" x="330200" y="2660650"/>
          <p14:tracePt t="41385" x="384175" y="2697163"/>
          <p14:tracePt t="41402" x="438150" y="2741613"/>
          <p14:tracePt t="41418" x="509588" y="2786063"/>
          <p14:tracePt t="41435" x="615950" y="2840038"/>
          <p14:tracePt t="41452" x="768350" y="2884488"/>
          <p14:tracePt t="41468" x="946150" y="2919413"/>
          <p14:tracePt t="41485" x="1214438" y="2955925"/>
          <p14:tracePt t="41502" x="1374775" y="2973388"/>
          <p14:tracePt t="41518" x="1554163" y="2990850"/>
          <p14:tracePt t="41535" x="1741488" y="2990850"/>
          <p14:tracePt t="41552" x="1901825" y="3017838"/>
          <p14:tracePt t="41569" x="2108200" y="3017838"/>
          <p14:tracePt t="41585" x="2187575" y="3017838"/>
          <p14:tracePt t="41602" x="2241550" y="3009900"/>
          <p14:tracePt t="41619" x="2295525" y="2982913"/>
          <p14:tracePt t="41635" x="2339975" y="2946400"/>
          <p14:tracePt t="41652" x="2366963" y="2928938"/>
          <p14:tracePt t="41668" x="2419350" y="2901950"/>
          <p14:tracePt t="41685" x="2465388" y="2874963"/>
          <p14:tracePt t="41702" x="2500313" y="2840038"/>
          <p14:tracePt t="41718" x="2527300" y="2822575"/>
          <p14:tracePt t="41735" x="2554288" y="2786063"/>
          <p14:tracePt t="41752" x="2571750" y="2768600"/>
          <p14:tracePt t="41769" x="2608263" y="2741613"/>
          <p14:tracePt t="41786" x="2616200" y="2732088"/>
          <p14:tracePt t="41802" x="2625725" y="2724150"/>
          <p14:tracePt t="41818" x="2633663" y="2724150"/>
          <p14:tracePt t="41874" x="2625725" y="2714625"/>
          <p14:tracePt t="41882" x="2616200" y="2714625"/>
          <p14:tracePt t="41897" x="2589213" y="2697163"/>
          <p14:tracePt t="41905" x="2571750" y="2687638"/>
          <p14:tracePt t="41918" x="2536825" y="2670175"/>
          <p14:tracePt t="41935" x="2473325" y="2625725"/>
          <p14:tracePt t="41952" x="2374900" y="2571750"/>
          <p14:tracePt t="41970" x="2286000" y="2544763"/>
          <p14:tracePt t="41986" x="2268538" y="2536825"/>
          <p14:tracePt t="42002" x="2251075" y="2536825"/>
          <p14:tracePt t="42018" x="2241550" y="2536825"/>
          <p14:tracePt t="42035" x="2197100" y="2536825"/>
          <p14:tracePt t="42052" x="2143125" y="2527300"/>
          <p14:tracePt t="42068" x="2027238" y="2527300"/>
          <p14:tracePt t="42085" x="1965325" y="2527300"/>
          <p14:tracePt t="42102" x="1911350" y="2527300"/>
          <p14:tracePt t="42105" x="1884363" y="2527300"/>
          <p14:tracePt t="42118" x="1847850" y="2527300"/>
          <p14:tracePt t="42135" x="1803400" y="2517775"/>
          <p14:tracePt t="42152" x="1741488" y="2500313"/>
          <p14:tracePt t="42169" x="1554163" y="2473325"/>
          <p14:tracePt t="42186" x="1438275" y="2473325"/>
          <p14:tracePt t="42202" x="1322388" y="2473325"/>
          <p14:tracePt t="42219" x="1231900" y="2473325"/>
          <p14:tracePt t="42235" x="1187450" y="2473325"/>
          <p14:tracePt t="42252" x="1169988" y="2473325"/>
          <p14:tracePt t="42268" x="1160463" y="2473325"/>
          <p14:tracePt t="42285" x="1160463" y="2465388"/>
          <p14:tracePt t="42302" x="1143000" y="2465388"/>
          <p14:tracePt t="42319" x="1133475" y="2465388"/>
          <p14:tracePt t="42335" x="1125538" y="2465388"/>
          <p14:tracePt t="42352" x="1108075" y="2465388"/>
          <p14:tracePt t="42369" x="1054100" y="2465388"/>
          <p14:tracePt t="42386" x="1000125" y="2482850"/>
          <p14:tracePt t="42402" x="982663" y="2490788"/>
          <p14:tracePt t="42994" x="973138" y="2490788"/>
          <p14:tracePt t="43010" x="973138" y="2500313"/>
          <p14:tracePt t="43018" x="973138" y="2517775"/>
          <p14:tracePt t="43034" x="973138" y="2527300"/>
          <p14:tracePt t="43058" x="973138" y="2536825"/>
          <p14:tracePt t="43067" x="982663" y="2544763"/>
          <p14:tracePt t="43074" x="982663" y="2554288"/>
          <p14:tracePt t="43090" x="990600" y="2562225"/>
          <p14:tracePt t="43102" x="990600" y="2571750"/>
          <p14:tracePt t="43119" x="990600" y="2581275"/>
          <p14:tracePt t="43135" x="990600" y="2589213"/>
          <p14:tracePt t="43202" x="1000125" y="2589213"/>
          <p14:tracePt t="50732" x="1009650" y="2589213"/>
          <p14:tracePt t="50741" x="1009650" y="2608263"/>
          <p14:tracePt t="50749" x="1009650" y="2660650"/>
          <p14:tracePt t="50756" x="1009650" y="2679700"/>
          <p14:tracePt t="50772" x="1000125" y="2705100"/>
          <p14:tracePt t="50996" x="1000125" y="2714625"/>
          <p14:tracePt t="51007" x="1009650" y="2724150"/>
          <p14:tracePt t="51013" x="1054100" y="2751138"/>
          <p14:tracePt t="51022" x="1258888" y="2911475"/>
          <p14:tracePt t="51038" x="1455738" y="3286125"/>
          <p14:tracePt t="51054" x="1401763" y="3500438"/>
          <p14:tracePt t="51071" x="1384300" y="3527425"/>
          <p14:tracePt t="51109" x="1393825" y="3527425"/>
          <p14:tracePt t="51121" x="1393825" y="3517900"/>
          <p14:tracePt t="51221" x="1393825" y="3500438"/>
          <p14:tracePt t="51229" x="1393825" y="3490913"/>
          <p14:tracePt t="51238" x="1393825" y="3465513"/>
          <p14:tracePt t="51255" x="1411288" y="3411538"/>
          <p14:tracePt t="51271" x="1419225" y="3367088"/>
          <p14:tracePt t="51405" x="1401763" y="3357563"/>
          <p14:tracePt t="51413" x="1357313" y="3322638"/>
          <p14:tracePt t="51422" x="1116013" y="3187700"/>
          <p14:tracePt t="51438" x="938213" y="3044825"/>
          <p14:tracePt t="51454" x="938213" y="3027363"/>
          <p14:tracePt t="52117" x="938213" y="3017838"/>
          <p14:tracePt t="52133" x="938213" y="3009900"/>
          <p14:tracePt t="52140" x="938213" y="3000375"/>
          <p14:tracePt t="52154" x="946150" y="3000375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 pipeline</a:t>
            </a:r>
            <a:endParaRPr lang="ru-RU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992618"/>
      </p:ext>
    </p:extLst>
  </p:cSld>
  <p:clrMapOvr>
    <a:masterClrMapping/>
  </p:clrMapOvr>
  <p:transition advTm="558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Unified Pipeline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5613" y="902280"/>
            <a:ext cx="8228012" cy="2787837"/>
          </a:xfrm>
        </p:spPr>
        <p:txBody>
          <a:bodyPr/>
          <a:lstStyle/>
          <a:p>
            <a:pPr marL="342900" indent="-34290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sz="2200" dirty="0" smtClean="0"/>
              <a:t>So far only a </a:t>
            </a:r>
            <a:r>
              <a:rPr lang="en-US" sz="2200" dirty="0" smtClean="0">
                <a:solidFill>
                  <a:srgbClr val="0071C5"/>
                </a:solidFill>
              </a:rPr>
              <a:t>unified pipeline</a:t>
            </a:r>
            <a:r>
              <a:rPr lang="en-US" sz="2200" dirty="0" smtClean="0"/>
              <a:t> have been considered where each instruction takes the same number of cycles to execute</a:t>
            </a:r>
          </a:p>
          <a:p>
            <a:pPr marL="342900" lvl="0" indent="-34290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rgbClr val="061922"/>
                </a:solidFill>
                <a:cs typeface="Arial" charset="0"/>
              </a:rPr>
              <a:t>The real latency of instructions can differ significantly:</a:t>
            </a:r>
          </a:p>
          <a:p>
            <a:pPr marL="528638" lvl="1" indent="-342900">
              <a:spcBef>
                <a:spcPts val="600"/>
              </a:spcBef>
              <a:buClr>
                <a:srgbClr val="06192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61922"/>
                </a:solidFill>
                <a:ea typeface="+mn-ea"/>
                <a:cs typeface="Arial" charset="0"/>
              </a:rPr>
              <a:t>Memory systems with variable access time</a:t>
            </a:r>
          </a:p>
          <a:p>
            <a:pPr marL="528638" lvl="1" indent="-342900">
              <a:spcBef>
                <a:spcPts val="600"/>
              </a:spcBef>
              <a:buClr>
                <a:srgbClr val="06192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61922"/>
                </a:solidFill>
                <a:ea typeface="+mn-ea"/>
                <a:cs typeface="Arial" charset="0"/>
              </a:rPr>
              <a:t>Long latency </a:t>
            </a:r>
            <a:r>
              <a:rPr lang="en-US" sz="1800" dirty="0" smtClean="0">
                <a:solidFill>
                  <a:srgbClr val="061922"/>
                </a:solidFill>
                <a:ea typeface="+mn-ea"/>
                <a:cs typeface="Arial" charset="0"/>
              </a:rPr>
              <a:t>calculations (multiplication, division, floating point operations, etc.)</a:t>
            </a:r>
            <a:endParaRPr lang="en-US" sz="1800" dirty="0">
              <a:solidFill>
                <a:srgbClr val="061922"/>
              </a:solidFill>
              <a:ea typeface="+mn-ea"/>
              <a:cs typeface="Arial" charset="0"/>
            </a:endParaRPr>
          </a:p>
          <a:p>
            <a:pPr marL="342900" indent="-34290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sz="2200" dirty="0" smtClean="0"/>
              <a:t>Increasing of the clock cycle to fit the longest instruction and thereby keeping pipeline unified may be </a:t>
            </a:r>
            <a:r>
              <a:rPr lang="en-US" sz="2200" dirty="0" smtClean="0">
                <a:solidFill>
                  <a:srgbClr val="C00000"/>
                </a:solidFill>
              </a:rPr>
              <a:t>inefficient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200" dirty="0" smtClean="0"/>
          </a:p>
        </p:txBody>
      </p:sp>
      <p:cxnSp>
        <p:nvCxnSpPr>
          <p:cNvPr id="28" name="Straight Connector 27"/>
          <p:cNvCxnSpPr/>
          <p:nvPr/>
        </p:nvCxnSpPr>
        <p:spPr bwMode="auto">
          <a:xfrm flipH="1">
            <a:off x="4200891" y="4696870"/>
            <a:ext cx="190" cy="1267050"/>
          </a:xfrm>
          <a:prstGeom prst="line">
            <a:avLst/>
          </a:prstGeom>
          <a:solidFill>
            <a:srgbClr val="FFFFFF"/>
          </a:solidFill>
          <a:ln w="9525" cap="flat" cmpd="sng" algn="ctr">
            <a:solidFill>
              <a:srgbClr val="939598">
                <a:lumMod val="50000"/>
              </a:srgbClr>
            </a:solidFill>
            <a:prstDash val="lgDash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>
            <a:off x="2785504" y="4707668"/>
            <a:ext cx="0" cy="1230430"/>
          </a:xfrm>
          <a:prstGeom prst="line">
            <a:avLst/>
          </a:prstGeom>
          <a:solidFill>
            <a:srgbClr val="FFFFFF"/>
          </a:solidFill>
          <a:ln w="9525" cap="flat" cmpd="sng" algn="ctr">
            <a:solidFill>
              <a:srgbClr val="939598">
                <a:lumMod val="50000"/>
              </a:srgbClr>
            </a:solidFill>
            <a:prstDash val="lgDashDot"/>
            <a:round/>
            <a:headEnd type="none" w="med" len="med"/>
            <a:tailEnd type="none" w="med" len="med"/>
          </a:ln>
          <a:effectLst/>
        </p:spPr>
      </p:cxnSp>
      <p:grpSp>
        <p:nvGrpSpPr>
          <p:cNvPr id="3" name="Group 2"/>
          <p:cNvGrpSpPr/>
          <p:nvPr/>
        </p:nvGrpSpPr>
        <p:grpSpPr>
          <a:xfrm>
            <a:off x="1363825" y="4712524"/>
            <a:ext cx="1256171" cy="394085"/>
            <a:chOff x="1363825" y="4712524"/>
            <a:chExt cx="1256171" cy="394085"/>
          </a:xfrm>
        </p:grpSpPr>
        <p:sp>
          <p:nvSpPr>
            <p:cNvPr id="19" name="TextBox 18"/>
            <p:cNvSpPr txBox="1"/>
            <p:nvPr/>
          </p:nvSpPr>
          <p:spPr>
            <a:xfrm>
              <a:off x="2164422" y="4824633"/>
              <a:ext cx="4555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939598"/>
                  </a:solidFill>
                  <a:effectLst/>
                  <a:uLnTx/>
                  <a:uFillTx/>
                  <a:latin typeface="+mj-lt"/>
                  <a:cs typeface="Arial" charset="0"/>
                </a:rPr>
                <a:t>wait</a:t>
              </a:r>
              <a:endParaRPr kumimoji="0" lang="ru-RU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939598"/>
                </a:solidFill>
                <a:effectLst/>
                <a:uLnTx/>
                <a:uFillTx/>
                <a:latin typeface="+mj-lt"/>
                <a:cs typeface="Arial" charset="0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1363825" y="4712524"/>
              <a:ext cx="707161" cy="394085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F</a:t>
              </a:r>
              <a:endParaRPr kumimoji="0" lang="ru-RU" b="1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</p:grpSp>
      <p:cxnSp>
        <p:nvCxnSpPr>
          <p:cNvPr id="30" name="Straight Connector 29"/>
          <p:cNvCxnSpPr/>
          <p:nvPr/>
        </p:nvCxnSpPr>
        <p:spPr bwMode="auto">
          <a:xfrm>
            <a:off x="5612185" y="4708673"/>
            <a:ext cx="0" cy="1230430"/>
          </a:xfrm>
          <a:prstGeom prst="line">
            <a:avLst/>
          </a:prstGeom>
          <a:solidFill>
            <a:srgbClr val="FFFFFF"/>
          </a:solidFill>
          <a:ln w="9525" cap="flat" cmpd="sng" algn="ctr">
            <a:solidFill>
              <a:srgbClr val="939598">
                <a:lumMod val="50000"/>
              </a:srgbClr>
            </a:solidFill>
            <a:prstDash val="lgDashDot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/>
          <p:cNvCxnSpPr/>
          <p:nvPr/>
        </p:nvCxnSpPr>
        <p:spPr bwMode="auto">
          <a:xfrm>
            <a:off x="7067706" y="4687291"/>
            <a:ext cx="0" cy="1230430"/>
          </a:xfrm>
          <a:prstGeom prst="line">
            <a:avLst/>
          </a:prstGeom>
          <a:solidFill>
            <a:srgbClr val="FFFFFF"/>
          </a:solidFill>
          <a:ln w="9525" cap="flat" cmpd="sng" algn="ctr">
            <a:solidFill>
              <a:srgbClr val="939598">
                <a:lumMod val="50000"/>
              </a:srgbClr>
            </a:solidFill>
            <a:prstDash val="lgDashDot"/>
            <a:round/>
            <a:headEnd type="none" w="med" len="med"/>
            <a:tailEnd type="none" w="med" len="med"/>
          </a:ln>
          <a:effectLst/>
        </p:spPr>
      </p:cxnSp>
      <p:grpSp>
        <p:nvGrpSpPr>
          <p:cNvPr id="8" name="Group 7"/>
          <p:cNvGrpSpPr/>
          <p:nvPr/>
        </p:nvGrpSpPr>
        <p:grpSpPr>
          <a:xfrm>
            <a:off x="7061875" y="4718404"/>
            <a:ext cx="1106643" cy="398917"/>
            <a:chOff x="7061875" y="4718404"/>
            <a:chExt cx="1106643" cy="398917"/>
          </a:xfrm>
        </p:grpSpPr>
        <p:sp>
          <p:nvSpPr>
            <p:cNvPr id="25" name="TextBox 24"/>
            <p:cNvSpPr txBox="1"/>
            <p:nvPr/>
          </p:nvSpPr>
          <p:spPr>
            <a:xfrm>
              <a:off x="7712944" y="4840322"/>
              <a:ext cx="4555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939598"/>
                  </a:solidFill>
                  <a:effectLst/>
                  <a:uLnTx/>
                  <a:uFillTx/>
                  <a:latin typeface="+mj-lt"/>
                  <a:cs typeface="Arial" charset="0"/>
                </a:rPr>
                <a:t>wait</a:t>
              </a:r>
              <a:endParaRPr kumimoji="0" lang="ru-RU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939598"/>
                </a:solidFill>
                <a:effectLst/>
                <a:uLnTx/>
                <a:uFillTx/>
                <a:latin typeface="+mj-lt"/>
                <a:cs typeface="Arial" charset="0"/>
              </a:endParaRPr>
            </a:p>
          </p:txBody>
        </p:sp>
        <p:sp>
          <p:nvSpPr>
            <p:cNvPr id="68" name="Rectangle 67"/>
            <p:cNvSpPr/>
            <p:nvPr/>
          </p:nvSpPr>
          <p:spPr bwMode="auto">
            <a:xfrm>
              <a:off x="7061875" y="4718404"/>
              <a:ext cx="379435" cy="394085"/>
            </a:xfrm>
            <a:prstGeom prst="rect">
              <a:avLst/>
            </a:prstGeom>
            <a:solidFill>
              <a:srgbClr val="B4BABD"/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W</a:t>
              </a:r>
              <a:endParaRPr kumimoji="0" lang="ru-RU" b="1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85504" y="4712524"/>
            <a:ext cx="1083736" cy="394085"/>
            <a:chOff x="2785504" y="4712524"/>
            <a:chExt cx="1083736" cy="394085"/>
          </a:xfrm>
        </p:grpSpPr>
        <p:sp>
          <p:nvSpPr>
            <p:cNvPr id="21" name="Rectangle 20"/>
            <p:cNvSpPr/>
            <p:nvPr/>
          </p:nvSpPr>
          <p:spPr bwMode="auto">
            <a:xfrm>
              <a:off x="2785504" y="4712524"/>
              <a:ext cx="381872" cy="394085"/>
            </a:xfrm>
            <a:prstGeom prst="rect">
              <a:avLst/>
            </a:prstGeom>
            <a:solidFill>
              <a:srgbClr val="00AEEF">
                <a:lumMod val="40000"/>
                <a:lumOff val="60000"/>
              </a:srgbClr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D</a:t>
              </a:r>
              <a:endParaRPr kumimoji="0" lang="ru-RU" b="1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3413666" y="4826564"/>
              <a:ext cx="4555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939598"/>
                  </a:solidFill>
                  <a:effectLst/>
                  <a:uLnTx/>
                  <a:uFillTx/>
                  <a:latin typeface="+mj-lt"/>
                  <a:cs typeface="Arial" charset="0"/>
                </a:rPr>
                <a:t>wait</a:t>
              </a:r>
              <a:endParaRPr kumimoji="0" lang="ru-RU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939598"/>
                </a:solidFill>
                <a:effectLst/>
                <a:uLnTx/>
                <a:uFillTx/>
                <a:latin typeface="+mj-lt"/>
                <a:cs typeface="Arial" charset="0"/>
              </a:endParaRPr>
            </a:p>
          </p:txBody>
        </p:sp>
      </p:grpSp>
      <p:sp>
        <p:nvSpPr>
          <p:cNvPr id="24" name="Rectangle 23"/>
          <p:cNvSpPr/>
          <p:nvPr/>
        </p:nvSpPr>
        <p:spPr bwMode="auto">
          <a:xfrm>
            <a:off x="4200891" y="4714890"/>
            <a:ext cx="1411294" cy="394085"/>
          </a:xfrm>
          <a:prstGeom prst="rect">
            <a:avLst/>
          </a:prstGeom>
          <a:solidFill>
            <a:srgbClr val="92D050"/>
          </a:solidFill>
          <a:ln w="3175" cap="flat" cmpd="sng" algn="ctr">
            <a:solidFill>
              <a:srgbClr val="061922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rPr>
              <a:t>E </a:t>
            </a:r>
            <a:r>
              <a:rPr lang="en-US" sz="1400" kern="0" dirty="0" smtClean="0">
                <a:solidFill>
                  <a:srgbClr val="061922"/>
                </a:solidFill>
                <a:latin typeface="+mj-lt"/>
                <a:cs typeface="Arial" pitchFamily="34" charset="0"/>
              </a:rPr>
              <a:t>longest</a:t>
            </a:r>
            <a:endParaRPr lang="ru-RU" sz="1400" kern="0" dirty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616658" y="4716071"/>
            <a:ext cx="1253033" cy="394085"/>
            <a:chOff x="5616658" y="4716071"/>
            <a:chExt cx="1253033" cy="394085"/>
          </a:xfrm>
        </p:grpSpPr>
        <p:sp>
          <p:nvSpPr>
            <p:cNvPr id="70" name="Rectangle 69"/>
            <p:cNvSpPr/>
            <p:nvPr/>
          </p:nvSpPr>
          <p:spPr bwMode="auto">
            <a:xfrm>
              <a:off x="5616658" y="4716071"/>
              <a:ext cx="707161" cy="394085"/>
            </a:xfrm>
            <a:prstGeom prst="rect">
              <a:avLst/>
            </a:prstGeom>
            <a:solidFill>
              <a:srgbClr val="FFDA00"/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M</a:t>
              </a:r>
              <a:endParaRPr kumimoji="0" lang="ru-RU" b="1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6414117" y="4824633"/>
              <a:ext cx="45557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939598"/>
                  </a:solidFill>
                  <a:effectLst/>
                  <a:uLnTx/>
                  <a:uFillTx/>
                  <a:latin typeface="+mj-lt"/>
                  <a:cs typeface="Arial" charset="0"/>
                </a:rPr>
                <a:t>wait</a:t>
              </a:r>
              <a:endParaRPr kumimoji="0" lang="ru-RU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939598"/>
                </a:solidFill>
                <a:effectLst/>
                <a:uLnTx/>
                <a:uFillTx/>
                <a:latin typeface="+mj-lt"/>
                <a:cs typeface="Arial" charset="0"/>
              </a:endParaRPr>
            </a:p>
          </p:txBody>
        </p:sp>
      </p:grpSp>
      <p:cxnSp>
        <p:nvCxnSpPr>
          <p:cNvPr id="180" name="Straight Connector 179"/>
          <p:cNvCxnSpPr/>
          <p:nvPr/>
        </p:nvCxnSpPr>
        <p:spPr bwMode="auto">
          <a:xfrm>
            <a:off x="8460741" y="4733490"/>
            <a:ext cx="0" cy="1230430"/>
          </a:xfrm>
          <a:prstGeom prst="line">
            <a:avLst/>
          </a:prstGeom>
          <a:solidFill>
            <a:srgbClr val="FFFFFF"/>
          </a:solidFill>
          <a:ln w="9525" cap="flat" cmpd="sng" algn="ctr">
            <a:solidFill>
              <a:srgbClr val="939598">
                <a:lumMod val="50000"/>
              </a:srgbClr>
            </a:solidFill>
            <a:prstDash val="lgDashDot"/>
            <a:round/>
            <a:headEnd type="none" w="med" len="med"/>
            <a:tailEnd type="none" w="med" len="med"/>
          </a:ln>
          <a:effectLst/>
        </p:spPr>
      </p:cxnSp>
      <p:grpSp>
        <p:nvGrpSpPr>
          <p:cNvPr id="9" name="Group 8"/>
          <p:cNvGrpSpPr/>
          <p:nvPr/>
        </p:nvGrpSpPr>
        <p:grpSpPr>
          <a:xfrm>
            <a:off x="4200891" y="5110619"/>
            <a:ext cx="1212357" cy="858381"/>
            <a:chOff x="4200891" y="5110619"/>
            <a:chExt cx="1212357" cy="858381"/>
          </a:xfrm>
        </p:grpSpPr>
        <p:sp>
          <p:nvSpPr>
            <p:cNvPr id="96" name="Rectangle 95"/>
            <p:cNvSpPr/>
            <p:nvPr/>
          </p:nvSpPr>
          <p:spPr bwMode="auto">
            <a:xfrm>
              <a:off x="4200891" y="5110619"/>
              <a:ext cx="1034834" cy="394085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E </a:t>
              </a:r>
              <a:r>
                <a:rPr lang="en-US" sz="1400" kern="0" dirty="0" smtClean="0">
                  <a:solidFill>
                    <a:srgbClr val="061922"/>
                  </a:solidFill>
                  <a:latin typeface="+mj-lt"/>
                  <a:cs typeface="Arial" pitchFamily="34" charset="0"/>
                </a:rPr>
                <a:t>medium</a:t>
              </a:r>
              <a:endParaRPr kumimoji="0" lang="ru-RU" sz="1400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4200891" y="5504703"/>
              <a:ext cx="684641" cy="394085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rgbClr val="06192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pitchFamily="34" charset="0"/>
                </a:rPr>
                <a:t>E </a:t>
              </a:r>
              <a:r>
                <a:rPr lang="en-US" sz="1400" kern="0" noProof="0" dirty="0" smtClean="0">
                  <a:solidFill>
                    <a:srgbClr val="061922"/>
                  </a:solidFill>
                  <a:latin typeface="+mj-lt"/>
                  <a:cs typeface="Arial" pitchFamily="34" charset="0"/>
                </a:rPr>
                <a:t>short</a:t>
              </a:r>
              <a:endParaRPr kumimoji="0" lang="ru-RU" sz="1400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+mj-lt"/>
                <a:cs typeface="Arial" pitchFamily="34" charset="0"/>
              </a:endParaRP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4200891" y="5119106"/>
              <a:ext cx="1212357" cy="849894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+mj-lt"/>
                <a:cs typeface="Arial" pitchFamily="34" charset="0"/>
              </a:endParaRPr>
            </a:p>
          </p:txBody>
        </p:sp>
      </p:grpSp>
      <p:sp>
        <p:nvSpPr>
          <p:cNvPr id="184" name="Rounded Rectangular Callout 183"/>
          <p:cNvSpPr/>
          <p:nvPr/>
        </p:nvSpPr>
        <p:spPr bwMode="auto">
          <a:xfrm>
            <a:off x="5580508" y="5358869"/>
            <a:ext cx="2388465" cy="831394"/>
          </a:xfrm>
          <a:prstGeom prst="wedgeRoundRectCallout">
            <a:avLst>
              <a:gd name="adj1" fmla="val -62895"/>
              <a:gd name="adj2" fmla="val -20099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Most of instructions are shorter and do not need such long clock cycle</a:t>
            </a:r>
            <a:endParaRPr lang="ru-RU" sz="1400" b="1" dirty="0" smtClean="0">
              <a:solidFill>
                <a:sysClr val="windowText" lastClr="000000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27482" y="3931073"/>
            <a:ext cx="8751485" cy="1075110"/>
            <a:chOff x="327482" y="3931073"/>
            <a:chExt cx="8751485" cy="1075110"/>
          </a:xfrm>
        </p:grpSpPr>
        <p:grpSp>
          <p:nvGrpSpPr>
            <p:cNvPr id="10" name="Group 9"/>
            <p:cNvGrpSpPr/>
            <p:nvPr/>
          </p:nvGrpSpPr>
          <p:grpSpPr>
            <a:xfrm>
              <a:off x="327482" y="3931073"/>
              <a:ext cx="8133259" cy="523220"/>
              <a:chOff x="327482" y="3710762"/>
              <a:chExt cx="8133259" cy="653530"/>
            </a:xfrm>
          </p:grpSpPr>
          <p:sp>
            <p:nvSpPr>
              <p:cNvPr id="39" name="TextBox 38"/>
              <p:cNvSpPr txBox="1"/>
              <p:nvPr/>
            </p:nvSpPr>
            <p:spPr>
              <a:xfrm>
                <a:off x="327482" y="3710762"/>
                <a:ext cx="975972" cy="6535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 smtClean="0">
                    <a:solidFill>
                      <a:srgbClr val="C00000"/>
                    </a:solidFill>
                    <a:latin typeface="+mj-lt"/>
                    <a:cs typeface="Arial" charset="0"/>
                  </a:rPr>
                  <a:t>Sync signal</a:t>
                </a:r>
              </a:p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 smtClean="0">
                    <a:solidFill>
                      <a:srgbClr val="C00000"/>
                    </a:solidFill>
                    <a:latin typeface="+mj-lt"/>
                    <a:cs typeface="Arial" charset="0"/>
                  </a:rPr>
                  <a:t>(clocks) </a:t>
                </a:r>
                <a:endParaRPr lang="ru-RU" sz="1400" dirty="0" smtClean="0">
                  <a:solidFill>
                    <a:srgbClr val="C00000"/>
                  </a:solidFill>
                  <a:latin typeface="+mj-lt"/>
                  <a:cs typeface="Arial" charset="0"/>
                </a:endParaRPr>
              </a:p>
            </p:txBody>
          </p:sp>
          <p:grpSp>
            <p:nvGrpSpPr>
              <p:cNvPr id="40" name="Group 39"/>
              <p:cNvGrpSpPr/>
              <p:nvPr/>
            </p:nvGrpSpPr>
            <p:grpSpPr>
              <a:xfrm>
                <a:off x="1370520" y="3873914"/>
                <a:ext cx="1423480" cy="410307"/>
                <a:chOff x="1539944" y="1726646"/>
                <a:chExt cx="703386" cy="410307"/>
              </a:xfrm>
            </p:grpSpPr>
            <p:sp>
              <p:nvSpPr>
                <p:cNvPr id="41" name="Freeform 40"/>
                <p:cNvSpPr/>
                <p:nvPr/>
              </p:nvSpPr>
              <p:spPr bwMode="auto">
                <a:xfrm>
                  <a:off x="1539944" y="1726646"/>
                  <a:ext cx="703385" cy="410307"/>
                </a:xfrm>
                <a:custGeom>
                  <a:avLst/>
                  <a:gdLst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  <a:gd name="connsiteX5" fmla="*/ 691662 w 703385"/>
                    <a:gd name="connsiteY5" fmla="*/ 410307 h 410307"/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3385" h="410307">
                      <a:moveTo>
                        <a:pt x="0" y="410307"/>
                      </a:moveTo>
                      <a:lnTo>
                        <a:pt x="351692" y="410307"/>
                      </a:lnTo>
                      <a:lnTo>
                        <a:pt x="351692" y="0"/>
                      </a:lnTo>
                      <a:lnTo>
                        <a:pt x="703385" y="0"/>
                      </a:lnTo>
                      <a:lnTo>
                        <a:pt x="703385" y="398584"/>
                      </a:lnTo>
                    </a:path>
                  </a:pathLst>
                </a:custGeom>
                <a:noFill/>
                <a:ln w="19050" cap="flat" cmpd="sng" algn="ctr">
                  <a:solidFill>
                    <a:srgbClr val="C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tlCol="0"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ru-RU">
                    <a:solidFill>
                      <a:srgbClr val="061922"/>
                    </a:solidFill>
                    <a:latin typeface="+mj-lt"/>
                    <a:cs typeface="Arial" charset="0"/>
                  </a:endParaRPr>
                </a:p>
              </p:txBody>
            </p:sp>
            <p:cxnSp>
              <p:nvCxnSpPr>
                <p:cNvPr id="42" name="Straight Arrow Connector 41"/>
                <p:cNvCxnSpPr>
                  <a:endCxn id="41" idx="4"/>
                </p:cNvCxnSpPr>
                <p:nvPr/>
              </p:nvCxnSpPr>
              <p:spPr>
                <a:xfrm flipH="1">
                  <a:off x="2243329" y="1726646"/>
                  <a:ext cx="1" cy="398584"/>
                </a:xfrm>
                <a:prstGeom prst="straightConnector1">
                  <a:avLst/>
                </a:prstGeom>
                <a:ln w="41275">
                  <a:solidFill>
                    <a:srgbClr val="FF0000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3" name="Group 42"/>
              <p:cNvGrpSpPr/>
              <p:nvPr/>
            </p:nvGrpSpPr>
            <p:grpSpPr>
              <a:xfrm>
                <a:off x="2783840" y="3873914"/>
                <a:ext cx="1427078" cy="410307"/>
                <a:chOff x="2255048" y="1726646"/>
                <a:chExt cx="703385" cy="410307"/>
              </a:xfrm>
            </p:grpSpPr>
            <p:sp>
              <p:nvSpPr>
                <p:cNvPr id="44" name="Freeform 43"/>
                <p:cNvSpPr/>
                <p:nvPr/>
              </p:nvSpPr>
              <p:spPr bwMode="auto">
                <a:xfrm>
                  <a:off x="2255048" y="1726646"/>
                  <a:ext cx="703385" cy="410307"/>
                </a:xfrm>
                <a:custGeom>
                  <a:avLst/>
                  <a:gdLst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  <a:gd name="connsiteX5" fmla="*/ 691662 w 703385"/>
                    <a:gd name="connsiteY5" fmla="*/ 410307 h 410307"/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3385" h="410307">
                      <a:moveTo>
                        <a:pt x="0" y="410307"/>
                      </a:moveTo>
                      <a:lnTo>
                        <a:pt x="351692" y="410307"/>
                      </a:lnTo>
                      <a:lnTo>
                        <a:pt x="351692" y="0"/>
                      </a:lnTo>
                      <a:lnTo>
                        <a:pt x="703385" y="0"/>
                      </a:lnTo>
                      <a:lnTo>
                        <a:pt x="703385" y="398584"/>
                      </a:lnTo>
                    </a:path>
                  </a:pathLst>
                </a:custGeom>
                <a:noFill/>
                <a:ln w="19050" cap="flat" cmpd="sng" algn="ctr">
                  <a:solidFill>
                    <a:srgbClr val="C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tlCol="0"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ru-RU">
                    <a:solidFill>
                      <a:srgbClr val="061922"/>
                    </a:solidFill>
                    <a:latin typeface="+mj-lt"/>
                    <a:cs typeface="Arial" charset="0"/>
                  </a:endParaRPr>
                </a:p>
              </p:txBody>
            </p:sp>
            <p:cxnSp>
              <p:nvCxnSpPr>
                <p:cNvPr id="45" name="Straight Arrow Connector 44"/>
                <p:cNvCxnSpPr>
                  <a:endCxn id="44" idx="4"/>
                </p:cNvCxnSpPr>
                <p:nvPr/>
              </p:nvCxnSpPr>
              <p:spPr>
                <a:xfrm>
                  <a:off x="2958433" y="1726646"/>
                  <a:ext cx="0" cy="398584"/>
                </a:xfrm>
                <a:prstGeom prst="straightConnector1">
                  <a:avLst/>
                </a:prstGeom>
                <a:ln w="41275">
                  <a:solidFill>
                    <a:srgbClr val="FF0000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" name="Group 45"/>
              <p:cNvGrpSpPr/>
              <p:nvPr/>
            </p:nvGrpSpPr>
            <p:grpSpPr>
              <a:xfrm>
                <a:off x="4201160" y="3873914"/>
                <a:ext cx="1430020" cy="410307"/>
                <a:chOff x="2958436" y="1726646"/>
                <a:chExt cx="703386" cy="410307"/>
              </a:xfrm>
            </p:grpSpPr>
            <p:sp>
              <p:nvSpPr>
                <p:cNvPr id="47" name="Freeform 46"/>
                <p:cNvSpPr/>
                <p:nvPr/>
              </p:nvSpPr>
              <p:spPr bwMode="auto">
                <a:xfrm>
                  <a:off x="2958436" y="1726646"/>
                  <a:ext cx="703385" cy="410307"/>
                </a:xfrm>
                <a:custGeom>
                  <a:avLst/>
                  <a:gdLst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  <a:gd name="connsiteX5" fmla="*/ 691662 w 703385"/>
                    <a:gd name="connsiteY5" fmla="*/ 410307 h 410307"/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3385" h="410307">
                      <a:moveTo>
                        <a:pt x="0" y="410307"/>
                      </a:moveTo>
                      <a:lnTo>
                        <a:pt x="351692" y="410307"/>
                      </a:lnTo>
                      <a:lnTo>
                        <a:pt x="351692" y="0"/>
                      </a:lnTo>
                      <a:lnTo>
                        <a:pt x="703385" y="0"/>
                      </a:lnTo>
                      <a:lnTo>
                        <a:pt x="703385" y="398584"/>
                      </a:lnTo>
                    </a:path>
                  </a:pathLst>
                </a:custGeom>
                <a:noFill/>
                <a:ln w="19050" cap="flat" cmpd="sng" algn="ctr">
                  <a:solidFill>
                    <a:srgbClr val="C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tlCol="0"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ru-RU" dirty="0">
                    <a:solidFill>
                      <a:srgbClr val="061922"/>
                    </a:solidFill>
                    <a:latin typeface="+mj-lt"/>
                    <a:cs typeface="Arial" charset="0"/>
                  </a:endParaRPr>
                </a:p>
              </p:txBody>
            </p:sp>
            <p:cxnSp>
              <p:nvCxnSpPr>
                <p:cNvPr id="48" name="Straight Arrow Connector 47"/>
                <p:cNvCxnSpPr>
                  <a:endCxn id="47" idx="4"/>
                </p:cNvCxnSpPr>
                <p:nvPr/>
              </p:nvCxnSpPr>
              <p:spPr>
                <a:xfrm flipH="1">
                  <a:off x="3661821" y="1726646"/>
                  <a:ext cx="1" cy="398584"/>
                </a:xfrm>
                <a:prstGeom prst="straightConnector1">
                  <a:avLst/>
                </a:prstGeom>
                <a:ln w="41275">
                  <a:solidFill>
                    <a:srgbClr val="FF0000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9" name="Group 48"/>
              <p:cNvGrpSpPr/>
              <p:nvPr/>
            </p:nvGrpSpPr>
            <p:grpSpPr>
              <a:xfrm>
                <a:off x="5621020" y="3873914"/>
                <a:ext cx="1450340" cy="410307"/>
                <a:chOff x="3673540" y="1726646"/>
                <a:chExt cx="703385" cy="410307"/>
              </a:xfrm>
            </p:grpSpPr>
            <p:sp>
              <p:nvSpPr>
                <p:cNvPr id="50" name="Freeform 49"/>
                <p:cNvSpPr/>
                <p:nvPr/>
              </p:nvSpPr>
              <p:spPr bwMode="auto">
                <a:xfrm>
                  <a:off x="3673540" y="1726646"/>
                  <a:ext cx="703385" cy="410307"/>
                </a:xfrm>
                <a:custGeom>
                  <a:avLst/>
                  <a:gdLst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  <a:gd name="connsiteX5" fmla="*/ 691662 w 703385"/>
                    <a:gd name="connsiteY5" fmla="*/ 410307 h 410307"/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3385" h="410307">
                      <a:moveTo>
                        <a:pt x="0" y="410307"/>
                      </a:moveTo>
                      <a:lnTo>
                        <a:pt x="351692" y="410307"/>
                      </a:lnTo>
                      <a:lnTo>
                        <a:pt x="351692" y="0"/>
                      </a:lnTo>
                      <a:lnTo>
                        <a:pt x="703385" y="0"/>
                      </a:lnTo>
                      <a:lnTo>
                        <a:pt x="703385" y="398584"/>
                      </a:lnTo>
                    </a:path>
                  </a:pathLst>
                </a:custGeom>
                <a:noFill/>
                <a:ln w="19050" cap="flat" cmpd="sng" algn="ctr">
                  <a:solidFill>
                    <a:srgbClr val="C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tlCol="0"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ru-RU">
                    <a:solidFill>
                      <a:srgbClr val="061922"/>
                    </a:solidFill>
                    <a:latin typeface="+mj-lt"/>
                    <a:cs typeface="Arial" charset="0"/>
                  </a:endParaRPr>
                </a:p>
              </p:txBody>
            </p:sp>
            <p:cxnSp>
              <p:nvCxnSpPr>
                <p:cNvPr id="51" name="Straight Arrow Connector 50"/>
                <p:cNvCxnSpPr/>
                <p:nvPr/>
              </p:nvCxnSpPr>
              <p:spPr>
                <a:xfrm>
                  <a:off x="4376925" y="1726646"/>
                  <a:ext cx="0" cy="398584"/>
                </a:xfrm>
                <a:prstGeom prst="straightConnector1">
                  <a:avLst/>
                </a:prstGeom>
                <a:ln w="41275">
                  <a:solidFill>
                    <a:srgbClr val="FF0000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2" name="Group 51"/>
              <p:cNvGrpSpPr/>
              <p:nvPr/>
            </p:nvGrpSpPr>
            <p:grpSpPr>
              <a:xfrm>
                <a:off x="7061201" y="3873914"/>
                <a:ext cx="1399540" cy="410307"/>
                <a:chOff x="4388651" y="1726646"/>
                <a:chExt cx="703385" cy="410307"/>
              </a:xfrm>
            </p:grpSpPr>
            <p:sp>
              <p:nvSpPr>
                <p:cNvPr id="53" name="Freeform 52"/>
                <p:cNvSpPr/>
                <p:nvPr/>
              </p:nvSpPr>
              <p:spPr bwMode="auto">
                <a:xfrm>
                  <a:off x="4388651" y="1726646"/>
                  <a:ext cx="703385" cy="410307"/>
                </a:xfrm>
                <a:custGeom>
                  <a:avLst/>
                  <a:gdLst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  <a:gd name="connsiteX5" fmla="*/ 691662 w 703385"/>
                    <a:gd name="connsiteY5" fmla="*/ 410307 h 410307"/>
                    <a:gd name="connsiteX0" fmla="*/ 0 w 703385"/>
                    <a:gd name="connsiteY0" fmla="*/ 410307 h 410307"/>
                    <a:gd name="connsiteX1" fmla="*/ 351692 w 703385"/>
                    <a:gd name="connsiteY1" fmla="*/ 410307 h 410307"/>
                    <a:gd name="connsiteX2" fmla="*/ 351692 w 703385"/>
                    <a:gd name="connsiteY2" fmla="*/ 0 h 410307"/>
                    <a:gd name="connsiteX3" fmla="*/ 703385 w 703385"/>
                    <a:gd name="connsiteY3" fmla="*/ 0 h 410307"/>
                    <a:gd name="connsiteX4" fmla="*/ 703385 w 703385"/>
                    <a:gd name="connsiteY4" fmla="*/ 398584 h 410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3385" h="410307">
                      <a:moveTo>
                        <a:pt x="0" y="410307"/>
                      </a:moveTo>
                      <a:lnTo>
                        <a:pt x="351692" y="410307"/>
                      </a:lnTo>
                      <a:lnTo>
                        <a:pt x="351692" y="0"/>
                      </a:lnTo>
                      <a:lnTo>
                        <a:pt x="703385" y="0"/>
                      </a:lnTo>
                      <a:lnTo>
                        <a:pt x="703385" y="398584"/>
                      </a:lnTo>
                    </a:path>
                  </a:pathLst>
                </a:custGeom>
                <a:noFill/>
                <a:ln w="19050" cap="flat" cmpd="sng" algn="ctr">
                  <a:solidFill>
                    <a:srgbClr val="C000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tlCol="0"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ru-RU">
                    <a:solidFill>
                      <a:srgbClr val="061922"/>
                    </a:solidFill>
                    <a:latin typeface="+mj-lt"/>
                    <a:cs typeface="Arial" charset="0"/>
                  </a:endParaRPr>
                </a:p>
              </p:txBody>
            </p:sp>
            <p:cxnSp>
              <p:nvCxnSpPr>
                <p:cNvPr id="54" name="Straight Arrow Connector 53"/>
                <p:cNvCxnSpPr/>
                <p:nvPr/>
              </p:nvCxnSpPr>
              <p:spPr>
                <a:xfrm>
                  <a:off x="5092036" y="1726646"/>
                  <a:ext cx="0" cy="398584"/>
                </a:xfrm>
                <a:prstGeom prst="straightConnector1">
                  <a:avLst/>
                </a:prstGeom>
                <a:ln w="41275">
                  <a:solidFill>
                    <a:srgbClr val="FF0000"/>
                  </a:solidFill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3" name="Group 72"/>
            <p:cNvGrpSpPr/>
            <p:nvPr/>
          </p:nvGrpSpPr>
          <p:grpSpPr>
            <a:xfrm>
              <a:off x="1368515" y="4371865"/>
              <a:ext cx="7710452" cy="634318"/>
              <a:chOff x="1545440" y="2822050"/>
              <a:chExt cx="7710452" cy="634318"/>
            </a:xfrm>
          </p:grpSpPr>
          <p:cxnSp>
            <p:nvCxnSpPr>
              <p:cNvPr id="81" name="Straight Arrow Connector 80"/>
              <p:cNvCxnSpPr/>
              <p:nvPr/>
            </p:nvCxnSpPr>
            <p:spPr bwMode="auto">
              <a:xfrm>
                <a:off x="1545440" y="3160023"/>
                <a:ext cx="7556029" cy="0"/>
              </a:xfrm>
              <a:prstGeom prst="straightConnector1">
                <a:avLst/>
              </a:prstGeom>
              <a:solidFill>
                <a:srgbClr val="FFFFFF"/>
              </a:solidFill>
              <a:ln w="19050" cap="flat" cmpd="sng" algn="ctr">
                <a:solidFill>
                  <a:srgbClr val="061922"/>
                </a:solidFill>
                <a:prstDash val="solid"/>
                <a:round/>
                <a:headEnd type="none" w="sm" len="sm"/>
                <a:tailEnd type="stealth" w="lg" len="lg"/>
              </a:ln>
              <a:effectLst/>
            </p:spPr>
          </p:cxnSp>
          <p:sp>
            <p:nvSpPr>
              <p:cNvPr id="82" name="TextBox 81"/>
              <p:cNvSpPr txBox="1"/>
              <p:nvPr/>
            </p:nvSpPr>
            <p:spPr>
              <a:xfrm>
                <a:off x="8736198" y="3148591"/>
                <a:ext cx="51969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charset="0"/>
                  </a:rPr>
                  <a:t>time</a:t>
                </a:r>
                <a:endParaRPr kumimoji="0" lang="ru-RU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61922"/>
                  </a:solidFill>
                  <a:effectLst/>
                  <a:uLnTx/>
                  <a:uFillTx/>
                  <a:latin typeface="+mj-lt"/>
                  <a:cs typeface="Arial" charset="0"/>
                </a:endParaRPr>
              </a:p>
            </p:txBody>
          </p:sp>
          <p:grpSp>
            <p:nvGrpSpPr>
              <p:cNvPr id="83" name="Group 82"/>
              <p:cNvGrpSpPr/>
              <p:nvPr/>
            </p:nvGrpSpPr>
            <p:grpSpPr>
              <a:xfrm>
                <a:off x="2736119" y="2836361"/>
                <a:ext cx="441146" cy="361473"/>
                <a:chOff x="5301882" y="3678272"/>
                <a:chExt cx="441146" cy="361473"/>
              </a:xfrm>
            </p:grpSpPr>
            <p:sp>
              <p:nvSpPr>
                <p:cNvPr id="93" name="Oval 92"/>
                <p:cNvSpPr/>
                <p:nvPr/>
              </p:nvSpPr>
              <p:spPr bwMode="auto">
                <a:xfrm>
                  <a:off x="5484437" y="3965392"/>
                  <a:ext cx="74353" cy="74353"/>
                </a:xfrm>
                <a:prstGeom prst="ellipse">
                  <a:avLst/>
                </a:prstGeom>
                <a:solidFill>
                  <a:srgbClr val="061922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ru-RU" sz="20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pitchFamily="34" charset="0"/>
                  </a:endParaRPr>
                </a:p>
              </p:txBody>
            </p:sp>
            <p:sp>
              <p:nvSpPr>
                <p:cNvPr id="94" name="TextBox 93"/>
                <p:cNvSpPr txBox="1"/>
                <p:nvPr/>
              </p:nvSpPr>
              <p:spPr>
                <a:xfrm>
                  <a:off x="5301882" y="3678272"/>
                  <a:ext cx="441146" cy="307777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srgbClr val="061922"/>
                      </a:solidFill>
                      <a:effectLst/>
                      <a:uLnTx/>
                      <a:uFillTx/>
                      <a:latin typeface="+mj-lt"/>
                      <a:cs typeface="Arial" charset="0"/>
                    </a:rPr>
                    <a:t>4ns</a:t>
                  </a:r>
                  <a:endParaRPr kumimoji="0" lang="ru-RU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charset="0"/>
                  </a:endParaRPr>
                </a:p>
              </p:txBody>
            </p:sp>
          </p:grpSp>
          <p:grpSp>
            <p:nvGrpSpPr>
              <p:cNvPr id="84" name="Group 83"/>
              <p:cNvGrpSpPr/>
              <p:nvPr/>
            </p:nvGrpSpPr>
            <p:grpSpPr>
              <a:xfrm>
                <a:off x="4184512" y="2838701"/>
                <a:ext cx="441146" cy="355325"/>
                <a:chOff x="5324741" y="3678272"/>
                <a:chExt cx="441146" cy="355325"/>
              </a:xfrm>
            </p:grpSpPr>
            <p:sp>
              <p:nvSpPr>
                <p:cNvPr id="91" name="Oval 90"/>
                <p:cNvSpPr/>
                <p:nvPr/>
              </p:nvSpPr>
              <p:spPr bwMode="auto">
                <a:xfrm>
                  <a:off x="5473986" y="3959244"/>
                  <a:ext cx="74353" cy="74353"/>
                </a:xfrm>
                <a:prstGeom prst="ellipse">
                  <a:avLst/>
                </a:prstGeom>
                <a:solidFill>
                  <a:srgbClr val="061922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ru-RU" sz="20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pitchFamily="34" charset="0"/>
                  </a:endParaRPr>
                </a:p>
              </p:txBody>
            </p:sp>
            <p:sp>
              <p:nvSpPr>
                <p:cNvPr id="92" name="TextBox 91"/>
                <p:cNvSpPr txBox="1"/>
                <p:nvPr/>
              </p:nvSpPr>
              <p:spPr>
                <a:xfrm>
                  <a:off x="5324741" y="3678272"/>
                  <a:ext cx="441146" cy="307777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srgbClr val="061922"/>
                      </a:solidFill>
                      <a:effectLst/>
                      <a:uLnTx/>
                      <a:uFillTx/>
                      <a:latin typeface="+mj-lt"/>
                      <a:cs typeface="Arial" charset="0"/>
                    </a:rPr>
                    <a:t>8ns</a:t>
                  </a:r>
                  <a:endParaRPr kumimoji="0" lang="ru-RU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charset="0"/>
                  </a:endParaRPr>
                </a:p>
              </p:txBody>
            </p:sp>
          </p:grpSp>
          <p:grpSp>
            <p:nvGrpSpPr>
              <p:cNvPr id="85" name="Group 84"/>
              <p:cNvGrpSpPr/>
              <p:nvPr/>
            </p:nvGrpSpPr>
            <p:grpSpPr>
              <a:xfrm>
                <a:off x="5527553" y="2825591"/>
                <a:ext cx="532518" cy="363378"/>
                <a:chOff x="5241768" y="3678272"/>
                <a:chExt cx="532518" cy="363378"/>
              </a:xfrm>
            </p:grpSpPr>
            <p:sp>
              <p:nvSpPr>
                <p:cNvPr id="89" name="Oval 88"/>
                <p:cNvSpPr/>
                <p:nvPr/>
              </p:nvSpPr>
              <p:spPr bwMode="auto">
                <a:xfrm>
                  <a:off x="5469197" y="3967297"/>
                  <a:ext cx="74353" cy="74353"/>
                </a:xfrm>
                <a:prstGeom prst="ellipse">
                  <a:avLst/>
                </a:prstGeom>
                <a:solidFill>
                  <a:srgbClr val="061922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ru-RU" sz="20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pitchFamily="34" charset="0"/>
                  </a:endParaRPr>
                </a:p>
              </p:txBody>
            </p:sp>
            <p:sp>
              <p:nvSpPr>
                <p:cNvPr id="90" name="TextBox 89"/>
                <p:cNvSpPr txBox="1"/>
                <p:nvPr/>
              </p:nvSpPr>
              <p:spPr>
                <a:xfrm>
                  <a:off x="5241768" y="3678272"/>
                  <a:ext cx="532518" cy="307777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srgbClr val="061922"/>
                      </a:solidFill>
                      <a:effectLst/>
                      <a:uLnTx/>
                      <a:uFillTx/>
                      <a:latin typeface="+mj-lt"/>
                      <a:cs typeface="Arial" charset="0"/>
                    </a:rPr>
                    <a:t>12ns</a:t>
                  </a:r>
                  <a:endParaRPr kumimoji="0" lang="ru-RU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charset="0"/>
                  </a:endParaRPr>
                </a:p>
              </p:txBody>
            </p:sp>
          </p:grpSp>
          <p:grpSp>
            <p:nvGrpSpPr>
              <p:cNvPr id="86" name="Group 85"/>
              <p:cNvGrpSpPr/>
              <p:nvPr/>
            </p:nvGrpSpPr>
            <p:grpSpPr>
              <a:xfrm>
                <a:off x="6979310" y="2822050"/>
                <a:ext cx="1900875" cy="371373"/>
                <a:chOff x="5256196" y="3670277"/>
                <a:chExt cx="1900875" cy="371373"/>
              </a:xfrm>
            </p:grpSpPr>
            <p:sp>
              <p:nvSpPr>
                <p:cNvPr id="87" name="Oval 86"/>
                <p:cNvSpPr/>
                <p:nvPr/>
              </p:nvSpPr>
              <p:spPr bwMode="auto">
                <a:xfrm>
                  <a:off x="5482532" y="3967297"/>
                  <a:ext cx="74353" cy="74353"/>
                </a:xfrm>
                <a:prstGeom prst="ellipse">
                  <a:avLst/>
                </a:prstGeom>
                <a:solidFill>
                  <a:srgbClr val="061922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ru-RU" sz="20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pitchFamily="34" charset="0"/>
                  </a:endParaRPr>
                </a:p>
              </p:txBody>
            </p:sp>
            <p:sp>
              <p:nvSpPr>
                <p:cNvPr id="88" name="TextBox 87"/>
                <p:cNvSpPr txBox="1"/>
                <p:nvPr/>
              </p:nvSpPr>
              <p:spPr>
                <a:xfrm>
                  <a:off x="5256196" y="3678272"/>
                  <a:ext cx="532518" cy="307777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400" b="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srgbClr val="061922"/>
                      </a:solidFill>
                      <a:effectLst/>
                      <a:uLnTx/>
                      <a:uFillTx/>
                      <a:latin typeface="+mj-lt"/>
                      <a:cs typeface="Arial" charset="0"/>
                    </a:rPr>
                    <a:t>16ns</a:t>
                  </a:r>
                  <a:endParaRPr kumimoji="0" lang="ru-RU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charset="0"/>
                  </a:endParaRPr>
                </a:p>
              </p:txBody>
            </p:sp>
            <p:sp>
              <p:nvSpPr>
                <p:cNvPr id="99" name="TextBox 98"/>
                <p:cNvSpPr txBox="1"/>
                <p:nvPr/>
              </p:nvSpPr>
              <p:spPr>
                <a:xfrm>
                  <a:off x="6624553" y="3670277"/>
                  <a:ext cx="532518" cy="307777"/>
                </a:xfrm>
                <a:prstGeom prst="rect">
                  <a:avLst/>
                </a:prstGeom>
                <a:noFill/>
              </p:spPr>
              <p:txBody>
                <a:bodyPr wrap="none" rtlCol="0" anchor="b">
                  <a:spAutoFit/>
                </a:bodyPr>
                <a:lstStyle/>
                <a:p>
                  <a:pPr marL="0" marR="0" lvl="0" indent="0" algn="ctr" defTabSz="91440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sz="1400" kern="0" dirty="0" smtClean="0">
                      <a:solidFill>
                        <a:srgbClr val="061922"/>
                      </a:solidFill>
                      <a:latin typeface="+mj-lt"/>
                    </a:rPr>
                    <a:t>20</a:t>
                  </a:r>
                  <a:r>
                    <a:rPr kumimoji="0" lang="en-US" sz="1400" b="0" i="0" u="none" strike="noStrike" kern="0" cap="none" spc="0" normalizeH="0" baseline="0" noProof="0" dirty="0" smtClean="0">
                      <a:ln>
                        <a:noFill/>
                      </a:ln>
                      <a:solidFill>
                        <a:srgbClr val="061922"/>
                      </a:solidFill>
                      <a:effectLst/>
                      <a:uLnTx/>
                      <a:uFillTx/>
                      <a:latin typeface="+mj-lt"/>
                    </a:rPr>
                    <a:t>ns</a:t>
                  </a:r>
                  <a:endParaRPr kumimoji="0" lang="ru-RU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</a:endParaRPr>
                </a:p>
              </p:txBody>
            </p:sp>
            <p:sp>
              <p:nvSpPr>
                <p:cNvPr id="100" name="Oval 99"/>
                <p:cNvSpPr/>
                <p:nvPr/>
              </p:nvSpPr>
              <p:spPr bwMode="auto">
                <a:xfrm>
                  <a:off x="6875679" y="3962037"/>
                  <a:ext cx="74353" cy="74353"/>
                </a:xfrm>
                <a:prstGeom prst="ellipse">
                  <a:avLst/>
                </a:prstGeom>
                <a:solidFill>
                  <a:srgbClr val="061922"/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ctr" defTabSz="91440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ru-RU" sz="20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61922"/>
                    </a:solidFill>
                    <a:effectLst/>
                    <a:uLnTx/>
                    <a:uFillTx/>
                    <a:latin typeface="+mj-lt"/>
                    <a:cs typeface="Arial" pitchFamily="34" charset="0"/>
                  </a:endParaRPr>
                </a:p>
              </p:txBody>
            </p:sp>
          </p:grpSp>
        </p:grpSp>
      </p:grp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5848347"/>
      </p:ext>
    </p:extLst>
  </p:cSld>
  <p:clrMapOvr>
    <a:masterClrMapping/>
  </p:clrMapOvr>
  <p:transition advTm="14738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8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8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8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8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8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"/>
                            </p:stCondLst>
                            <p:childTnLst>
                              <p:par>
                                <p:cTn id="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8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4" grpId="0" animBg="1"/>
      <p:bldP spid="184" grpId="0" animBg="1"/>
    </p:bldLst>
  </p:timing>
  <p:extLst mod="1">
    <p:ext uri="{3A86A75C-4F4B-4683-9AE1-C65F6400EC91}">
      <p14:laserTraceLst xmlns:p14="http://schemas.microsoft.com/office/powerpoint/2010/main">
        <p14:tracePtLst>
          <p14:tracePt t="4369" x="5268913" y="2224088"/>
          <p14:tracePt t="4378" x="5259388" y="2224088"/>
          <p14:tracePt t="4386" x="5214938" y="2214563"/>
          <p14:tracePt t="4402" x="5062538" y="2187575"/>
          <p14:tracePt t="4418" x="4929188" y="2170113"/>
          <p14:tracePt t="4434" x="4884738" y="2160588"/>
          <p14:tracePt t="4450" x="4759325" y="2143125"/>
          <p14:tracePt t="4467" x="4643438" y="2116138"/>
          <p14:tracePt t="4484" x="4545013" y="2089150"/>
          <p14:tracePt t="4500" x="4402138" y="2009775"/>
          <p14:tracePt t="4517" x="4062413" y="1731963"/>
          <p14:tracePt t="4534" x="3965575" y="1633538"/>
          <p14:tracePt t="4550" x="3938588" y="1616075"/>
          <p14:tracePt t="4568" x="3911600" y="1598613"/>
          <p14:tracePt t="4584" x="3840163" y="1581150"/>
          <p14:tracePt t="4602" x="3714750" y="1562100"/>
          <p14:tracePt t="4618" x="3598863" y="1536700"/>
          <p14:tracePt t="4634" x="3446463" y="1517650"/>
          <p14:tracePt t="4651" x="3295650" y="1490663"/>
          <p14:tracePt t="4667" x="3133725" y="1455738"/>
          <p14:tracePt t="4684" x="3017838" y="1438275"/>
          <p14:tracePt t="4717" x="3009900" y="1438275"/>
          <p14:tracePt t="4734" x="3000375" y="1438275"/>
          <p14:tracePt t="4851" x="3000375" y="1428750"/>
          <p14:tracePt t="4858" x="2990850" y="1428750"/>
          <p14:tracePt t="4874" x="2982913" y="1428750"/>
          <p14:tracePt t="4884" x="2965450" y="1419225"/>
          <p14:tracePt t="4901" x="2955925" y="1419225"/>
          <p14:tracePt t="4922" x="2965450" y="1419225"/>
          <p14:tracePt t="4970" x="2965450" y="1428750"/>
          <p14:tracePt t="4994" x="2955925" y="1428750"/>
          <p14:tracePt t="5010" x="2938463" y="1419225"/>
          <p14:tracePt t="5019" x="2928938" y="1419225"/>
          <p14:tracePt t="7459" x="2928938" y="1411288"/>
          <p14:tracePt t="7475" x="2928938" y="1401763"/>
          <p14:tracePt t="7491" x="2928938" y="1393825"/>
          <p14:tracePt t="7507" x="2928938" y="1384300"/>
          <p14:tracePt t="7515" x="2919413" y="1384300"/>
          <p14:tracePt t="7563" x="2911475" y="1374775"/>
          <p14:tracePt t="7579" x="2901950" y="1366838"/>
          <p14:tracePt t="7589" x="2874963" y="1347788"/>
          <p14:tracePt t="7603" x="2840038" y="1339850"/>
          <p14:tracePt t="7619" x="2822575" y="1330325"/>
          <p14:tracePt t="7635" x="2813050" y="1330325"/>
          <p14:tracePt t="7668" x="2803525" y="1330325"/>
          <p14:tracePt t="7685" x="2795588" y="1330325"/>
          <p14:tracePt t="7701" x="2786063" y="1330325"/>
          <p14:tracePt t="7739" x="2776538" y="1330325"/>
          <p14:tracePt t="7755" x="2768600" y="1330325"/>
          <p14:tracePt t="7763" x="2759075" y="1330325"/>
          <p14:tracePt t="7771" x="2751138" y="1322388"/>
          <p14:tracePt t="8395" x="2741613" y="1322388"/>
          <p14:tracePt t="8403" x="2732088" y="1330325"/>
          <p14:tracePt t="8419" x="2724150" y="1374775"/>
          <p14:tracePt t="8435" x="2705100" y="1401763"/>
          <p14:tracePt t="8595" x="2724150" y="1401763"/>
          <p14:tracePt t="8603" x="2741613" y="1401763"/>
          <p14:tracePt t="8619" x="2857500" y="1347788"/>
          <p14:tracePt t="8635" x="3044825" y="1285875"/>
          <p14:tracePt t="8652" x="3232150" y="1196975"/>
          <p14:tracePt t="8668" x="3303588" y="1169988"/>
          <p14:tracePt t="8685" x="3429000" y="1089025"/>
          <p14:tracePt t="8702" x="3490913" y="1044575"/>
          <p14:tracePt t="8747" x="3500438" y="1036638"/>
          <p14:tracePt t="8755" x="3500438" y="1027113"/>
          <p14:tracePt t="8768" x="3500438" y="1017588"/>
          <p14:tracePt t="8785" x="3509963" y="1009650"/>
          <p14:tracePt t="8803" x="3517900" y="1000125"/>
          <p14:tracePt t="8835" x="3517900" y="990600"/>
          <p14:tracePt t="8852" x="3509963" y="982663"/>
          <p14:tracePt t="8868" x="3490913" y="982663"/>
          <p14:tracePt t="8885" x="3438525" y="955675"/>
          <p14:tracePt t="8902" x="3394075" y="928688"/>
          <p14:tracePt t="9099" x="3411538" y="928688"/>
          <p14:tracePt t="9107" x="3438525" y="928688"/>
          <p14:tracePt t="9118" x="3465513" y="928688"/>
          <p14:tracePt t="9155" x="3482975" y="928688"/>
          <p14:tracePt t="9163" x="3536950" y="928688"/>
          <p14:tracePt t="9171" x="3670300" y="938213"/>
          <p14:tracePt t="9185" x="3741738" y="955675"/>
          <p14:tracePt t="9203" x="4037013" y="973138"/>
          <p14:tracePt t="9220" x="4170363" y="973138"/>
          <p14:tracePt t="9235" x="4241800" y="965200"/>
          <p14:tracePt t="9252" x="4251325" y="965200"/>
          <p14:tracePt t="9268" x="4259263" y="965200"/>
          <p14:tracePt t="9285" x="4259263" y="955675"/>
          <p14:tracePt t="9508" x="4251325" y="955675"/>
          <p14:tracePt t="9516" x="4232275" y="955675"/>
          <p14:tracePt t="9523" x="4224338" y="955675"/>
          <p14:tracePt t="9535" x="4224338" y="965200"/>
          <p14:tracePt t="9612" x="4232275" y="965200"/>
          <p14:tracePt t="9628" x="4251325" y="965200"/>
          <p14:tracePt t="9651" x="4259263" y="965200"/>
          <p14:tracePt t="9659" x="4268788" y="965200"/>
          <p14:tracePt t="9669" x="4276725" y="965200"/>
          <p14:tracePt t="9685" x="4313238" y="973138"/>
          <p14:tracePt t="9702" x="4357688" y="982663"/>
          <p14:tracePt t="9719" x="4402138" y="982663"/>
          <p14:tracePt t="9735" x="4438650" y="982663"/>
          <p14:tracePt t="9752" x="4446588" y="982663"/>
          <p14:tracePt t="9812" x="4456113" y="982663"/>
          <p14:tracePt t="9827" x="4465638" y="982663"/>
          <p14:tracePt t="9836" x="4473575" y="973138"/>
          <p14:tracePt t="9853" x="4491038" y="965200"/>
          <p14:tracePt t="9869" x="4500563" y="946150"/>
          <p14:tracePt t="9885" x="4518025" y="946150"/>
          <p14:tracePt t="9902" x="4527550" y="946150"/>
          <p14:tracePt t="9920" x="4527550" y="938213"/>
          <p14:tracePt t="10187" x="4527550" y="946150"/>
          <p14:tracePt t="10196" x="4545013" y="973138"/>
          <p14:tracePt t="10204" x="4554538" y="990600"/>
          <p14:tracePt t="10220" x="4572000" y="1017588"/>
          <p14:tracePt t="10253" x="4589463" y="1036638"/>
          <p14:tracePt t="10269" x="4633913" y="1089025"/>
          <p14:tracePt t="10285" x="4679950" y="1125538"/>
          <p14:tracePt t="10302" x="4687888" y="1143000"/>
          <p14:tracePt t="10724" x="4687888" y="1152525"/>
          <p14:tracePt t="10788" x="4687888" y="1160463"/>
          <p14:tracePt t="10867" x="4697413" y="1160463"/>
          <p14:tracePt t="10932" x="4705350" y="1160463"/>
          <p14:tracePt t="10940" x="4714875" y="1160463"/>
          <p14:tracePt t="10964" x="4724400" y="1160463"/>
          <p14:tracePt t="10980" x="4732338" y="1160463"/>
          <p14:tracePt t="10996" x="4741863" y="1160463"/>
          <p14:tracePt t="11004" x="4751388" y="1169988"/>
          <p14:tracePt t="11019" x="4786313" y="1169988"/>
          <p14:tracePt t="11036" x="4822825" y="1196975"/>
          <p14:tracePt t="11052" x="4875213" y="1214438"/>
          <p14:tracePt t="11069" x="4911725" y="1223963"/>
          <p14:tracePt t="11086" x="4956175" y="1250950"/>
          <p14:tracePt t="11102" x="4991100" y="1268413"/>
          <p14:tracePt t="11119" x="5010150" y="1268413"/>
          <p14:tracePt t="11136" x="5037138" y="1285875"/>
          <p14:tracePt t="11152" x="5054600" y="1285875"/>
          <p14:tracePt t="11169" x="5062538" y="1285875"/>
          <p14:tracePt t="11186" x="5081588" y="1295400"/>
          <p14:tracePt t="11204" x="5143500" y="1339850"/>
          <p14:tracePt t="11220" x="5214938" y="1357313"/>
          <p14:tracePt t="11236" x="5276850" y="1366838"/>
          <p14:tracePt t="11253" x="5322888" y="1366838"/>
          <p14:tracePt t="11269" x="5367338" y="1384300"/>
          <p14:tracePt t="11286" x="5384800" y="1384300"/>
          <p14:tracePt t="11319" x="5394325" y="1384300"/>
          <p14:tracePt t="11572" x="5384800" y="1384300"/>
          <p14:tracePt t="11604" x="5375275" y="1384300"/>
          <p14:tracePt t="11780" x="5384800" y="1384300"/>
          <p14:tracePt t="11788" x="5394325" y="1384300"/>
          <p14:tracePt t="11803" x="5402263" y="1384300"/>
          <p14:tracePt t="11820" x="5473700" y="1384300"/>
          <p14:tracePt t="11836" x="5527675" y="1384300"/>
          <p14:tracePt t="11852" x="5572125" y="1384300"/>
          <p14:tracePt t="11870" x="5599113" y="1384300"/>
          <p14:tracePt t="11886" x="5626100" y="1384300"/>
          <p14:tracePt t="11903" x="5634038" y="1384300"/>
          <p14:tracePt t="12052" x="5616575" y="1384300"/>
          <p14:tracePt t="12060" x="5581650" y="1384300"/>
          <p14:tracePt t="12070" x="5562600" y="1384300"/>
          <p14:tracePt t="12086" x="5500688" y="1384300"/>
          <p14:tracePt t="12102" x="5384800" y="1384300"/>
          <p14:tracePt t="12119" x="5187950" y="1384300"/>
          <p14:tracePt t="12136" x="5099050" y="1384300"/>
          <p14:tracePt t="12153" x="4983163" y="1384300"/>
          <p14:tracePt t="12169" x="4929188" y="1384300"/>
          <p14:tracePt t="12637" x="4911725" y="1374775"/>
          <p14:tracePt t="12645" x="4894263" y="1374775"/>
          <p14:tracePt t="12669" x="4875213" y="1366838"/>
          <p14:tracePt t="12676" x="4830763" y="1357313"/>
          <p14:tracePt t="12686" x="4643438" y="1330325"/>
          <p14:tracePt t="12703" x="4625975" y="1330325"/>
          <p14:tracePt t="12719" x="4581525" y="1322388"/>
          <p14:tracePt t="12736" x="4510088" y="1312863"/>
          <p14:tracePt t="12753" x="4438650" y="1312863"/>
          <p14:tracePt t="12769" x="4394200" y="1312863"/>
          <p14:tracePt t="12786" x="4384675" y="1312863"/>
          <p14:tracePt t="12812" x="4394200" y="1312863"/>
          <p14:tracePt t="12828" x="4402138" y="1312863"/>
          <p14:tracePt t="12837" x="4411663" y="1312863"/>
          <p14:tracePt t="12853" x="4438650" y="1312863"/>
          <p14:tracePt t="12870" x="4465638" y="1312863"/>
          <p14:tracePt t="12886" x="4473575" y="1312863"/>
          <p14:tracePt t="12903" x="4483100" y="1303338"/>
          <p14:tracePt t="12940" x="4491038" y="1303338"/>
          <p14:tracePt t="13028" x="4491038" y="1312863"/>
          <p14:tracePt t="13068" x="4500563" y="1312863"/>
          <p14:tracePt t="13085" x="4518025" y="1312863"/>
          <p14:tracePt t="13101" x="4527550" y="1312863"/>
          <p14:tracePt t="13109" x="4537075" y="1312863"/>
          <p14:tracePt t="13120" x="4545013" y="1312863"/>
          <p14:tracePt t="13136" x="4554538" y="1312863"/>
          <p14:tracePt t="13205" x="4562475" y="1312863"/>
          <p14:tracePt t="13421" x="4572000" y="1312863"/>
          <p14:tracePt t="13437" x="4581525" y="1312863"/>
          <p14:tracePt t="13452" x="4589463" y="1312863"/>
          <p14:tracePt t="13581" x="4581525" y="1312863"/>
          <p14:tracePt t="23308" x="4581525" y="1303338"/>
          <p14:tracePt t="31570" x="4572000" y="1303338"/>
          <p14:tracePt t="31579" x="4562475" y="1303338"/>
          <p14:tracePt t="31595" x="4554538" y="1303338"/>
          <p14:tracePt t="31608" x="4510088" y="1295400"/>
          <p14:tracePt t="31624" x="4465638" y="1276350"/>
          <p14:tracePt t="31642" x="4446588" y="1276350"/>
          <p14:tracePt t="31658" x="4429125" y="1268413"/>
          <p14:tracePt t="31675" x="4419600" y="1268413"/>
          <p14:tracePt t="31691" x="4411663" y="1285875"/>
          <p14:tracePt t="31708" x="4357688" y="1339850"/>
          <p14:tracePt t="31724" x="4205288" y="1455738"/>
          <p14:tracePt t="31741" x="4062413" y="1527175"/>
          <p14:tracePt t="31774" x="4044950" y="1554163"/>
          <p14:tracePt t="31792" x="3751263" y="1670050"/>
          <p14:tracePt t="31808" x="3589338" y="1697038"/>
          <p14:tracePt t="31824" x="3455988" y="1687513"/>
          <p14:tracePt t="31890" x="3429000" y="1704975"/>
          <p14:tracePt t="31898" x="3375025" y="1741488"/>
          <p14:tracePt t="31908" x="3295650" y="1776413"/>
          <p14:tracePt t="31924" x="3009900" y="1946275"/>
          <p14:tracePt t="31941" x="2517775" y="2259013"/>
          <p14:tracePt t="31958" x="2017713" y="2598738"/>
          <p14:tracePt t="31974" x="1687513" y="2759075"/>
          <p14:tracePt t="31991" x="1509713" y="2795588"/>
          <p14:tracePt t="32008" x="1465263" y="2803525"/>
          <p14:tracePt t="32024" x="1419225" y="2813050"/>
          <p14:tracePt t="32042" x="1276350" y="2813050"/>
          <p14:tracePt t="32058" x="1152525" y="2803525"/>
          <p14:tracePt t="32074" x="990600" y="2786063"/>
          <p14:tracePt t="32091" x="830263" y="2776538"/>
          <p14:tracePt t="32108" x="669925" y="2776538"/>
          <p14:tracePt t="32124" x="588963" y="2795588"/>
          <p14:tracePt t="32141" x="561975" y="2795588"/>
          <p14:tracePt t="32158" x="536575" y="2795588"/>
          <p14:tracePt t="32174" x="527050" y="2768600"/>
          <p14:tracePt t="32191" x="536575" y="2687638"/>
          <p14:tracePt t="32208" x="561975" y="2633663"/>
          <p14:tracePt t="32211" x="581025" y="2625725"/>
          <p14:tracePt t="32225" x="625475" y="2625725"/>
          <p14:tracePt t="32451" x="625475" y="2616200"/>
          <p14:tracePt t="32459" x="625475" y="2608263"/>
          <p14:tracePt t="32475" x="633413" y="2598738"/>
          <p14:tracePt t="32491" x="679450" y="2562225"/>
          <p14:tracePt t="32508" x="714375" y="2527300"/>
          <p14:tracePt t="32525" x="758825" y="2482850"/>
          <p14:tracePt t="32541" x="795338" y="2455863"/>
          <p14:tracePt t="32558" x="857250" y="2411413"/>
          <p14:tracePt t="32575" x="919163" y="2366963"/>
          <p14:tracePt t="32591" x="938213" y="2347913"/>
          <p14:tracePt t="32608" x="946150" y="2339975"/>
          <p14:tracePt t="32643" x="955675" y="2330450"/>
          <p14:tracePt t="32659" x="965200" y="2322513"/>
          <p14:tracePt t="32675" x="973138" y="2312988"/>
          <p14:tracePt t="32691" x="982663" y="2303463"/>
          <p14:tracePt t="32708" x="990600" y="2303463"/>
          <p14:tracePt t="32771" x="1000125" y="2303463"/>
          <p14:tracePt t="32786" x="1036638" y="2303463"/>
          <p14:tracePt t="32795" x="1054100" y="2303463"/>
          <p14:tracePt t="32808" x="1108075" y="2303463"/>
          <p14:tracePt t="32825" x="1258888" y="2303463"/>
          <p14:tracePt t="32842" x="1571625" y="2259013"/>
          <p14:tracePt t="32860" x="1776413" y="2259013"/>
          <p14:tracePt t="32875" x="1911350" y="2251075"/>
          <p14:tracePt t="32891" x="1990725" y="2251075"/>
          <p14:tracePt t="32908" x="2071688" y="2241550"/>
          <p14:tracePt t="32925" x="2411413" y="2268538"/>
          <p14:tracePt t="32941" x="2608263" y="2312988"/>
          <p14:tracePt t="32958" x="3036888" y="2366963"/>
          <p14:tracePt t="32975" x="3187700" y="2366963"/>
          <p14:tracePt t="33011" x="3205163" y="2366963"/>
          <p14:tracePt t="33025" x="3251200" y="2366963"/>
          <p14:tracePt t="33043" x="3482975" y="2366963"/>
          <p14:tracePt t="33059" x="3544888" y="2366963"/>
          <p14:tracePt t="33075" x="3598863" y="2366963"/>
          <p14:tracePt t="33091" x="3670300" y="2366963"/>
          <p14:tracePt t="33108" x="3776663" y="2366963"/>
          <p14:tracePt t="33125" x="3822700" y="2357438"/>
          <p14:tracePt t="33141" x="3938588" y="2357438"/>
          <p14:tracePt t="33158" x="4044950" y="2357438"/>
          <p14:tracePt t="33175" x="4081463" y="2357438"/>
          <p14:tracePt t="33192" x="4098925" y="2357438"/>
          <p14:tracePt t="33208" x="4116388" y="2357438"/>
          <p14:tracePt t="33211" x="4125913" y="2357438"/>
          <p14:tracePt t="33225" x="4143375" y="2357438"/>
          <p14:tracePt t="33243" x="4214813" y="2347913"/>
          <p14:tracePt t="33259" x="4259263" y="2339975"/>
          <p14:tracePt t="33275" x="4303713" y="2339975"/>
          <p14:tracePt t="33291" x="4348163" y="2322513"/>
          <p14:tracePt t="33308" x="4438650" y="2303463"/>
          <p14:tracePt t="33325" x="4483100" y="2286000"/>
          <p14:tracePt t="33341" x="4491038" y="2286000"/>
          <p14:tracePt t="33358" x="4510088" y="2286000"/>
          <p14:tracePt t="33375" x="4527550" y="2286000"/>
          <p14:tracePt t="33392" x="4581525" y="2276475"/>
          <p14:tracePt t="33408" x="4652963" y="2268538"/>
          <p14:tracePt t="33425" x="4732338" y="2232025"/>
          <p14:tracePt t="33442" x="4857750" y="2170113"/>
          <p14:tracePt t="33459" x="4911725" y="2152650"/>
          <p14:tracePt t="33475" x="4956175" y="2143125"/>
          <p14:tracePt t="33539" x="4965700" y="2143125"/>
          <p14:tracePt t="33547" x="4973638" y="2143125"/>
          <p14:tracePt t="33563" x="4983163" y="2143125"/>
          <p14:tracePt t="33575" x="5010150" y="2143125"/>
          <p14:tracePt t="33592" x="5027613" y="2143125"/>
          <p14:tracePt t="33608" x="5054600" y="2152650"/>
          <p14:tracePt t="33625" x="5072063" y="2160588"/>
          <p14:tracePt t="33643" x="5099050" y="2170113"/>
          <p14:tracePt t="33659" x="5143500" y="2170113"/>
          <p14:tracePt t="33675" x="5197475" y="2170113"/>
          <p14:tracePt t="33692" x="5241925" y="2170113"/>
          <p14:tracePt t="33708" x="5286375" y="2170113"/>
          <p14:tracePt t="33725" x="5348288" y="2170113"/>
          <p14:tracePt t="33743" x="5375275" y="2152650"/>
          <p14:tracePt t="33758" x="5394325" y="2133600"/>
          <p14:tracePt t="33775" x="5402263" y="2125663"/>
          <p14:tracePt t="33792" x="5411788" y="2125663"/>
          <p14:tracePt t="33808" x="5429250" y="2116138"/>
          <p14:tracePt t="33825" x="5446713" y="2116138"/>
          <p14:tracePt t="33915" x="5456238" y="2125663"/>
          <p14:tracePt t="33923" x="5456238" y="2133600"/>
          <p14:tracePt t="33931" x="5456238" y="2143125"/>
          <p14:tracePt t="33942" x="5456238" y="2152650"/>
          <p14:tracePt t="33963" x="5456238" y="2160588"/>
          <p14:tracePt t="33975" x="5456238" y="2170113"/>
          <p14:tracePt t="33992" x="5456238" y="2179638"/>
          <p14:tracePt t="34008" x="5446713" y="2187575"/>
          <p14:tracePt t="34025" x="5438775" y="2197100"/>
          <p14:tracePt t="34043" x="5429250" y="2214563"/>
          <p14:tracePt t="34059" x="5429250" y="2224088"/>
          <p14:tracePt t="34076" x="5419725" y="2241550"/>
          <p14:tracePt t="34092" x="5411788" y="2259013"/>
          <p14:tracePt t="34108" x="5402263" y="2276475"/>
          <p14:tracePt t="34125" x="5394325" y="2286000"/>
          <p14:tracePt t="34142" x="5384800" y="2295525"/>
          <p14:tracePt t="34159" x="5375275" y="2295525"/>
          <p14:tracePt t="34175" x="5375275" y="2303463"/>
          <p14:tracePt t="34192" x="5367338" y="2303463"/>
          <p14:tracePt t="34208" x="5367338" y="2312988"/>
          <p14:tracePt t="34225" x="5357813" y="2322513"/>
          <p14:tracePt t="34243" x="5348288" y="2322513"/>
          <p14:tracePt t="34278" x="5340350" y="2330450"/>
          <p14:tracePt t="34292" x="5330825" y="2330450"/>
          <p14:tracePt t="34315" x="5322888" y="2330450"/>
          <p14:tracePt t="34325" x="5313363" y="2330450"/>
          <p14:tracePt t="34342" x="5276850" y="2330450"/>
          <p14:tracePt t="34359" x="5180013" y="2330450"/>
          <p14:tracePt t="34375" x="5010150" y="2347913"/>
          <p14:tracePt t="34392" x="4848225" y="2374900"/>
          <p14:tracePt t="34408" x="4697413" y="2401888"/>
          <p14:tracePt t="34425" x="4562475" y="2419350"/>
          <p14:tracePt t="34443" x="4232275" y="2428875"/>
          <p14:tracePt t="34460" x="3911600" y="2411413"/>
          <p14:tracePt t="34475" x="3473450" y="2374900"/>
          <p14:tracePt t="34492" x="3232150" y="2384425"/>
          <p14:tracePt t="34508" x="3000375" y="2384425"/>
          <p14:tracePt t="34525" x="2732088" y="2419350"/>
          <p14:tracePt t="34542" x="2527300" y="2446338"/>
          <p14:tracePt t="34558" x="2303463" y="2446338"/>
          <p14:tracePt t="34575" x="2268538" y="2446338"/>
          <p14:tracePt t="34592" x="2205038" y="2438400"/>
          <p14:tracePt t="34609" x="2098675" y="2411413"/>
          <p14:tracePt t="34625" x="1928813" y="2384425"/>
          <p14:tracePt t="34643" x="1687513" y="2357438"/>
          <p14:tracePt t="34660" x="1652588" y="2357438"/>
          <p14:tracePt t="34676" x="1670050" y="2366963"/>
          <p14:tracePt t="34692" x="1633538" y="2374900"/>
          <p14:tracePt t="34708" x="1598613" y="2374900"/>
          <p14:tracePt t="34731" x="1589088" y="2374900"/>
          <p14:tracePt t="34780" x="1589088" y="2384425"/>
          <p14:tracePt t="34795" x="1581150" y="2384425"/>
          <p14:tracePt t="34804" x="1571625" y="2384425"/>
          <p14:tracePt t="34811" x="1544638" y="2384425"/>
          <p14:tracePt t="34825" x="1527175" y="2384425"/>
          <p14:tracePt t="34843" x="1473200" y="2374900"/>
          <p14:tracePt t="34860" x="1438275" y="2366963"/>
          <p14:tracePt t="34876" x="1419225" y="2366963"/>
          <p14:tracePt t="34892" x="1401763" y="2366963"/>
          <p14:tracePt t="34908" x="1393825" y="2366963"/>
          <p14:tracePt t="34925" x="1357313" y="2374900"/>
          <p14:tracePt t="35316" x="1366838" y="2366963"/>
          <p14:tracePt t="35324" x="1374775" y="2366963"/>
          <p14:tracePt t="35364" x="1384300" y="2366963"/>
          <p14:tracePt t="35372" x="1411288" y="2374900"/>
          <p14:tracePt t="35379" x="1438275" y="2393950"/>
          <p14:tracePt t="35395" x="1438275" y="2374900"/>
          <p14:tracePt t="35409" x="1438275" y="2357438"/>
          <p14:tracePt t="35425" x="1455738" y="2322513"/>
          <p14:tracePt t="35443" x="1857375" y="2295525"/>
          <p14:tracePt t="35459" x="2224088" y="2251075"/>
          <p14:tracePt t="35476" x="2544763" y="2241550"/>
          <p14:tracePt t="35492" x="2670175" y="2241550"/>
          <p14:tracePt t="35509" x="2813050" y="2241550"/>
          <p14:tracePt t="35525" x="3089275" y="2241550"/>
          <p14:tracePt t="35542" x="3330575" y="2241550"/>
          <p14:tracePt t="35559" x="3571875" y="2214563"/>
          <p14:tracePt t="35575" x="3741738" y="2179638"/>
          <p14:tracePt t="35592" x="3973513" y="2143125"/>
          <p14:tracePt t="35609" x="4152900" y="2125663"/>
          <p14:tracePt t="35625" x="4224338" y="2125663"/>
          <p14:tracePt t="35643" x="4367213" y="2125663"/>
          <p14:tracePt t="35660" x="4394200" y="2125663"/>
          <p14:tracePt t="35676" x="4402138" y="2125663"/>
          <p14:tracePt t="35692" x="4483100" y="2116138"/>
          <p14:tracePt t="35709" x="4625975" y="2089150"/>
          <p14:tracePt t="35726" x="4705350" y="2054225"/>
          <p14:tracePt t="35742" x="4768850" y="2044700"/>
          <p14:tracePt t="35759" x="4822825" y="2044700"/>
          <p14:tracePt t="35836" x="4830763" y="2044700"/>
          <p14:tracePt t="35852" x="4830763" y="2054225"/>
          <p14:tracePt t="35861" x="4830763" y="2062163"/>
          <p14:tracePt t="35876" x="4840288" y="2098675"/>
          <p14:tracePt t="35892" x="4867275" y="2251075"/>
          <p14:tracePt t="35909" x="4884738" y="2384425"/>
          <p14:tracePt t="35926" x="4902200" y="2428875"/>
          <p14:tracePt t="35942" x="4911725" y="2428875"/>
          <p14:tracePt t="35959" x="4929188" y="2446338"/>
          <p14:tracePt t="35975" x="4946650" y="2455863"/>
          <p14:tracePt t="35992" x="4956175" y="2473325"/>
          <p14:tracePt t="36009" x="4983163" y="2500313"/>
          <p14:tracePt t="36025" x="5037138" y="2536825"/>
          <p14:tracePt t="36043" x="5054600" y="2536825"/>
          <p14:tracePt t="36060" x="5081588" y="2536825"/>
          <p14:tracePt t="36076" x="5126038" y="2544763"/>
          <p14:tracePt t="36092" x="5153025" y="2544763"/>
          <p14:tracePt t="36164" x="5153025" y="2554288"/>
          <p14:tracePt t="36180" x="5143500" y="2562225"/>
          <p14:tracePt t="36187" x="5133975" y="2562225"/>
          <p14:tracePt t="36203" x="5126038" y="2562225"/>
          <p14:tracePt t="36212" x="5116513" y="2562225"/>
          <p14:tracePt t="36226" x="5108575" y="2562225"/>
          <p14:tracePt t="36243" x="4991100" y="2544763"/>
          <p14:tracePt t="36260" x="4867275" y="2527300"/>
          <p14:tracePt t="36276" x="4705350" y="2517775"/>
          <p14:tracePt t="36292" x="4608513" y="2517775"/>
          <p14:tracePt t="36309" x="4527550" y="2517775"/>
          <p14:tracePt t="36326" x="4429125" y="2517775"/>
          <p14:tracePt t="36342" x="4402138" y="2527300"/>
          <p14:tracePt t="36359" x="4303713" y="2527300"/>
          <p14:tracePt t="36376" x="4133850" y="2517775"/>
          <p14:tracePt t="36392" x="3776663" y="2517775"/>
          <p14:tracePt t="36409" x="3670300" y="2517775"/>
          <p14:tracePt t="36426" x="3643313" y="2517775"/>
          <p14:tracePt t="36443" x="3330575" y="2482850"/>
          <p14:tracePt t="36460" x="3009900" y="2465388"/>
          <p14:tracePt t="36476" x="2581275" y="2473325"/>
          <p14:tracePt t="36492" x="2393950" y="2509838"/>
          <p14:tracePt t="36509" x="2286000" y="2517775"/>
          <p14:tracePt t="36526" x="2232025" y="2517775"/>
          <p14:tracePt t="36542" x="2187575" y="2517775"/>
          <p14:tracePt t="36559" x="2152650" y="2517775"/>
          <p14:tracePt t="36576" x="2081213" y="2517775"/>
          <p14:tracePt t="36592" x="2071688" y="2509838"/>
          <p14:tracePt t="36609" x="2054225" y="2509838"/>
          <p14:tracePt t="36626" x="2009775" y="2500313"/>
          <p14:tracePt t="36644" x="1830388" y="2490788"/>
          <p14:tracePt t="36660" x="1660525" y="2455863"/>
          <p14:tracePt t="36676" x="1562100" y="2438400"/>
          <p14:tracePt t="36692" x="1544638" y="2438400"/>
          <p14:tracePt t="36812" x="1554163" y="2438400"/>
          <p14:tracePt t="36820" x="1571625" y="2438400"/>
          <p14:tracePt t="36828" x="1598613" y="2438400"/>
          <p14:tracePt t="36843" x="1660525" y="2419350"/>
          <p14:tracePt t="36860" x="1776413" y="2411413"/>
          <p14:tracePt t="36876" x="1874838" y="2411413"/>
          <p14:tracePt t="36892" x="2009775" y="2411413"/>
          <p14:tracePt t="36909" x="2251075" y="2411413"/>
          <p14:tracePt t="36926" x="2517775" y="2411413"/>
          <p14:tracePt t="36943" x="2813050" y="2411413"/>
          <p14:tracePt t="36959" x="2830513" y="2411413"/>
          <p14:tracePt t="36976" x="3009900" y="2411413"/>
          <p14:tracePt t="36993" x="3544888" y="2411413"/>
          <p14:tracePt t="37009" x="3581400" y="2411413"/>
          <p14:tracePt t="37026" x="3714750" y="2411413"/>
          <p14:tracePt t="37044" x="3929063" y="2411413"/>
          <p14:tracePt t="37060" x="4098925" y="2384425"/>
          <p14:tracePt t="37076" x="4143375" y="2374900"/>
          <p14:tracePt t="37093" x="4197350" y="2366963"/>
          <p14:tracePt t="37109" x="4241800" y="2357438"/>
          <p14:tracePt t="37126" x="4259263" y="2357438"/>
          <p14:tracePt t="37143" x="4268788" y="2357438"/>
          <p14:tracePt t="37159" x="4268788" y="2347913"/>
          <p14:tracePt t="37193" x="4276725" y="2347913"/>
          <p14:tracePt t="37209" x="4268788" y="2347913"/>
          <p14:tracePt t="37324" x="4286250" y="2347913"/>
          <p14:tracePt t="37388" x="4295775" y="2347913"/>
          <p14:tracePt t="37396" x="4313238" y="2347913"/>
          <p14:tracePt t="37409" x="4322763" y="2347913"/>
          <p14:tracePt t="37426" x="4348163" y="2347913"/>
          <p14:tracePt t="37443" x="4394200" y="2347913"/>
          <p14:tracePt t="37460" x="4446588" y="2347913"/>
          <p14:tracePt t="37476" x="4491038" y="2347913"/>
          <p14:tracePt t="37493" x="4537075" y="2339975"/>
          <p14:tracePt t="37509" x="4598988" y="2330450"/>
          <p14:tracePt t="37526" x="4633913" y="2330450"/>
          <p14:tracePt t="37543" x="4660900" y="2330450"/>
          <p14:tracePt t="37892" x="4670425" y="2330450"/>
          <p14:tracePt t="37901" x="4679950" y="2330450"/>
          <p14:tracePt t="37917" x="4687888" y="2330450"/>
          <p14:tracePt t="38036" x="4687888" y="2339975"/>
          <p14:tracePt t="38052" x="4687888" y="2347913"/>
          <p14:tracePt t="38061" x="4687888" y="2357438"/>
          <p14:tracePt t="38077" x="4687888" y="2366963"/>
          <p14:tracePt t="38093" x="4687888" y="2374900"/>
          <p14:tracePt t="38141" x="4687888" y="2384425"/>
          <p14:tracePt t="38148" x="4687888" y="2393950"/>
          <p14:tracePt t="38159" x="4687888" y="2401888"/>
          <p14:tracePt t="38176" x="4687888" y="2411413"/>
          <p14:tracePt t="38193" x="4697413" y="2419350"/>
          <p14:tracePt t="38226" x="4697413" y="2428875"/>
          <p14:tracePt t="38243" x="4714875" y="2438400"/>
          <p14:tracePt t="38260" x="4724400" y="2455863"/>
          <p14:tracePt t="38277" x="4732338" y="2455863"/>
          <p14:tracePt t="38293" x="4751388" y="2455863"/>
          <p14:tracePt t="38309" x="4759325" y="2455863"/>
          <p14:tracePt t="38343" x="4768850" y="2455863"/>
          <p14:tracePt t="38359" x="4768850" y="2465388"/>
          <p14:tracePt t="39580" x="4759325" y="2465388"/>
          <p14:tracePt t="39589" x="4751388" y="2473325"/>
          <p14:tracePt t="39599" x="4741863" y="2473325"/>
          <p14:tracePt t="39621" x="4732338" y="2473325"/>
          <p14:tracePt t="39629" x="4714875" y="2482850"/>
          <p14:tracePt t="39643" x="4660900" y="2509838"/>
          <p14:tracePt t="39661" x="4581525" y="2544763"/>
          <p14:tracePt t="39677" x="4545013" y="2544763"/>
          <p14:tracePt t="39710" x="4500563" y="2544763"/>
          <p14:tracePt t="39726" x="4295775" y="2544763"/>
          <p14:tracePt t="39743" x="4160838" y="2544763"/>
          <p14:tracePt t="39760" x="4062413" y="2544763"/>
          <p14:tracePt t="39837" x="4017963" y="2544763"/>
          <p14:tracePt t="39845" x="3973513" y="2544763"/>
          <p14:tracePt t="39862" x="3884613" y="2527300"/>
          <p14:tracePt t="39876" x="3867150" y="2527300"/>
          <p14:tracePt t="40053" x="3875088" y="2527300"/>
          <p14:tracePt t="40061" x="3902075" y="2527300"/>
          <p14:tracePt t="40077" x="3983038" y="2527300"/>
          <p14:tracePt t="40093" x="4081463" y="2527300"/>
          <p14:tracePt t="40110" x="4116388" y="2527300"/>
          <p14:tracePt t="40127" x="4205288" y="2509838"/>
          <p14:tracePt t="40143" x="4348163" y="2500313"/>
          <p14:tracePt t="40160" x="4357688" y="2500313"/>
          <p14:tracePt t="40193" x="4367213" y="2500313"/>
          <p14:tracePt t="43078" x="4357688" y="2500313"/>
          <p14:tracePt t="43086" x="4340225" y="2509838"/>
          <p14:tracePt t="43095" x="4322763" y="2527300"/>
          <p14:tracePt t="43111" x="4241800" y="2571750"/>
          <p14:tracePt t="43127" x="4205288" y="2608263"/>
          <p14:tracePt t="43144" x="4197350" y="2608263"/>
          <p14:tracePt t="43161" x="4179888" y="2625725"/>
          <p14:tracePt t="43177" x="4116388" y="2660650"/>
          <p14:tracePt t="43194" x="4098925" y="2670175"/>
          <p14:tracePt t="43239" x="4081463" y="2679700"/>
          <p14:tracePt t="43246" x="4044950" y="2697163"/>
          <p14:tracePt t="43261" x="3929063" y="2759075"/>
          <p14:tracePt t="43278" x="3867150" y="2803525"/>
          <p14:tracePt t="43294" x="3840163" y="2813050"/>
          <p14:tracePt t="43478" x="3822700" y="2813050"/>
          <p14:tracePt t="43486" x="3813175" y="2813050"/>
          <p14:tracePt t="43495" x="3803650" y="2813050"/>
          <p14:tracePt t="43638" x="3822700" y="2813050"/>
          <p14:tracePt t="43646" x="3840163" y="2813050"/>
          <p14:tracePt t="43662" x="3857625" y="2813050"/>
          <p14:tracePt t="43678" x="3894138" y="2813050"/>
          <p14:tracePt t="43718" x="3911600" y="2813050"/>
          <p14:tracePt t="43728" x="3919538" y="2813050"/>
          <p14:tracePt t="43744" x="3946525" y="2813050"/>
          <p14:tracePt t="43761" x="3956050" y="2813050"/>
          <p14:tracePt t="43798" x="3973513" y="2813050"/>
          <p14:tracePt t="43814" x="3983038" y="2813050"/>
          <p14:tracePt t="43827" x="4000500" y="2822575"/>
          <p14:tracePt t="43844" x="4044950" y="2830513"/>
          <p14:tracePt t="43862" x="4108450" y="2840038"/>
          <p14:tracePt t="43878" x="4214813" y="2847975"/>
          <p14:tracePt t="43894" x="4322763" y="2857500"/>
          <p14:tracePt t="43911" x="4518025" y="2884488"/>
          <p14:tracePt t="43928" x="4714875" y="2894013"/>
          <p14:tracePt t="43944" x="4768850" y="2894013"/>
          <p14:tracePt t="43961" x="4848225" y="2894013"/>
          <p14:tracePt t="43978" x="4867275" y="2867025"/>
          <p14:tracePt t="43994" x="4929188" y="2867025"/>
          <p14:tracePt t="44011" x="5010150" y="2867025"/>
          <p14:tracePt t="44654" x="5027613" y="2867025"/>
          <p14:tracePt t="44670" x="5062538" y="2867025"/>
          <p14:tracePt t="44680" x="5089525" y="2867025"/>
          <p14:tracePt t="44694" x="5205413" y="2867025"/>
          <p14:tracePt t="44711" x="5322888" y="2867025"/>
          <p14:tracePt t="44728" x="5491163" y="2867025"/>
          <p14:tracePt t="44744" x="5616575" y="2857500"/>
          <p14:tracePt t="44761" x="5634038" y="2857500"/>
          <p14:tracePt t="44778" x="5803900" y="2847975"/>
          <p14:tracePt t="44794" x="5857875" y="2847975"/>
          <p14:tracePt t="44811" x="5983288" y="2840038"/>
          <p14:tracePt t="44844" x="6027738" y="2830513"/>
          <p14:tracePt t="44862" x="6205538" y="2795588"/>
          <p14:tracePt t="44879" x="6224588" y="2786063"/>
          <p14:tracePt t="44895" x="6242050" y="2776538"/>
          <p14:tracePt t="44911" x="6242050" y="2768600"/>
          <p14:tracePt t="44928" x="6242050" y="2759075"/>
          <p14:tracePt t="44944" x="6232525" y="2759075"/>
          <p14:tracePt t="45022" x="6224588" y="2759075"/>
          <p14:tracePt t="45102" x="6205538" y="2751138"/>
          <p14:tracePt t="45111" x="6197600" y="2751138"/>
          <p14:tracePt t="45118" x="6170613" y="2741613"/>
          <p14:tracePt t="45128" x="6161088" y="2732088"/>
          <p14:tracePt t="45144" x="6153150" y="2732088"/>
          <p14:tracePt t="45161" x="6143625" y="2732088"/>
          <p14:tracePt t="45178" x="6126163" y="2732088"/>
          <p14:tracePt t="45195" x="6099175" y="2732088"/>
          <p14:tracePt t="45211" x="6037263" y="2732088"/>
          <p14:tracePt t="45214" x="6018213" y="2741613"/>
          <p14:tracePt t="45228" x="6000750" y="2751138"/>
          <p14:tracePt t="45367" x="6000750" y="2741613"/>
          <p14:tracePt t="45374" x="5983288" y="2705100"/>
          <p14:tracePt t="45383" x="5983288" y="2697163"/>
          <p14:tracePt t="45395" x="5983288" y="2660650"/>
          <p14:tracePt t="45411" x="5983288" y="2608263"/>
          <p14:tracePt t="45428" x="6027738" y="2544763"/>
          <p14:tracePt t="45445" x="6116638" y="2500313"/>
          <p14:tracePt t="45462" x="6143625" y="2482850"/>
          <p14:tracePt t="45479" x="6205538" y="2473325"/>
          <p14:tracePt t="45495" x="6323013" y="2473325"/>
          <p14:tracePt t="45511" x="6554788" y="2473325"/>
          <p14:tracePt t="45528" x="6724650" y="2473325"/>
          <p14:tracePt t="45545" x="7153275" y="2490788"/>
          <p14:tracePt t="45561" x="7331075" y="2509838"/>
          <p14:tracePt t="45579" x="7759700" y="2571750"/>
          <p14:tracePt t="45595" x="8304213" y="2679700"/>
          <p14:tracePt t="45611" x="8732838" y="2724150"/>
          <p14:tracePt t="45628" x="9109075" y="2724150"/>
          <p14:tracePt t="45645" x="9134475" y="2724150"/>
          <p14:tracePt t="45662" x="9134475" y="2714625"/>
          <p14:tracePt t="45703" x="9117013" y="2714625"/>
          <p14:tracePt t="45712" x="9109075" y="2741613"/>
          <p14:tracePt t="45719" x="9072563" y="2776538"/>
          <p14:tracePt t="45728" x="9055100" y="2795588"/>
          <p14:tracePt t="45745" x="8974138" y="2911475"/>
          <p14:tracePt t="45762" x="8902700" y="3000375"/>
          <p14:tracePt t="45778" x="8848725" y="3081338"/>
          <p14:tracePt t="45795" x="8796338" y="3152775"/>
          <p14:tracePt t="45811" x="8742363" y="3224213"/>
          <p14:tracePt t="45828" x="8688388" y="3286125"/>
          <p14:tracePt t="45845" x="8661400" y="3322638"/>
          <p14:tracePt t="45862" x="8599488" y="3348038"/>
          <p14:tracePt t="45879" x="8483600" y="3357563"/>
          <p14:tracePt t="45895" x="8474075" y="3357563"/>
          <p14:tracePt t="45911" x="8412163" y="3348038"/>
          <p14:tracePt t="45928" x="8375650" y="3340100"/>
          <p14:tracePt t="45945" x="8340725" y="3322638"/>
          <p14:tracePt t="45961" x="8331200" y="3322638"/>
          <p14:tracePt t="45983" x="8323263" y="3322638"/>
          <p14:tracePt t="45999" x="8313738" y="3322638"/>
          <p14:tracePt t="46015" x="8296275" y="3322638"/>
          <p14:tracePt t="46028" x="8286750" y="3322638"/>
          <p14:tracePt t="46045" x="8259763" y="3286125"/>
          <p14:tracePt t="46063" x="8205788" y="3205163"/>
          <p14:tracePt t="46079" x="8188325" y="3179763"/>
          <p14:tracePt t="46095" x="8153400" y="3152775"/>
          <p14:tracePt t="46112" x="8108950" y="3143250"/>
          <p14:tracePt t="46128" x="8072438" y="3125788"/>
          <p14:tracePt t="46145" x="8027988" y="3108325"/>
          <p14:tracePt t="46162" x="8001000" y="3098800"/>
          <p14:tracePt t="46179" x="7991475" y="3089275"/>
          <p14:tracePt t="46195" x="7983538" y="3089275"/>
          <p14:tracePt t="46495" x="7974013" y="3089275"/>
          <p14:tracePt t="46911" x="7966075" y="3089275"/>
          <p14:tracePt t="46935" x="7966075" y="3081338"/>
          <p14:tracePt t="47127" x="7956550" y="3081338"/>
          <p14:tracePt t="47247" x="7956550" y="3071813"/>
          <p14:tracePt t="47847" x="7947025" y="3071813"/>
          <p14:tracePt t="48664" x="7947025" y="3062288"/>
          <p14:tracePt t="49952" x="7947025" y="3054350"/>
          <p14:tracePt t="50664" x="7956550" y="3054350"/>
          <p14:tracePt t="50744" x="7947025" y="3054350"/>
          <p14:tracePt t="50760" x="7939088" y="3054350"/>
          <p14:tracePt t="50768" x="7885113" y="3036888"/>
          <p14:tracePt t="50779" x="7858125" y="3036888"/>
          <p14:tracePt t="50796" x="7769225" y="3036888"/>
          <p14:tracePt t="50813" x="7715250" y="3036888"/>
          <p14:tracePt t="50829" x="7581900" y="3054350"/>
          <p14:tracePt t="50846" x="7545388" y="3054350"/>
          <p14:tracePt t="50863" x="7402513" y="3089275"/>
          <p14:tracePt t="50880" x="7367588" y="3098800"/>
          <p14:tracePt t="50897" x="7232650" y="3108325"/>
          <p14:tracePt t="50913" x="7089775" y="3108325"/>
          <p14:tracePt t="50930" x="7045325" y="3108325"/>
          <p14:tracePt t="50963" x="7037388" y="3108325"/>
          <p14:tracePt t="50980" x="6946900" y="3108325"/>
          <p14:tracePt t="50996" x="6875463" y="3108325"/>
          <p14:tracePt t="51013" x="6777038" y="3125788"/>
          <p14:tracePt t="51030" x="6732588" y="3125788"/>
          <p14:tracePt t="51046" x="6715125" y="3125788"/>
          <p14:tracePt t="51064" x="6705600" y="3125788"/>
          <p14:tracePt t="51079" x="6697663" y="3125788"/>
          <p14:tracePt t="51176" x="6697663" y="3116263"/>
          <p14:tracePt t="51192" x="6705600" y="3098800"/>
          <p14:tracePt t="51208" x="6705600" y="3089275"/>
          <p14:tracePt t="51216" x="6705600" y="3081338"/>
          <p14:tracePt t="51230" x="6705600" y="3071813"/>
          <p14:tracePt t="51246" x="6661150" y="3054350"/>
          <p14:tracePt t="51264" x="6527800" y="3000375"/>
          <p14:tracePt t="51297" x="6473825" y="2973388"/>
          <p14:tracePt t="51313" x="6286500" y="2919413"/>
          <p14:tracePt t="51369" x="6276975" y="2919413"/>
          <p14:tracePt t="51377" x="6259513" y="2911475"/>
          <p14:tracePt t="51384" x="6188075" y="2901950"/>
          <p14:tracePt t="51396" x="6170613" y="2894013"/>
          <p14:tracePt t="51413" x="6126163" y="2894013"/>
          <p14:tracePt t="51481" x="6134100" y="2884488"/>
          <p14:tracePt t="51489" x="6153150" y="2874963"/>
          <p14:tracePt t="52033" x="6143625" y="2874963"/>
          <p14:tracePt t="52041" x="6116638" y="2874963"/>
          <p14:tracePt t="52049" x="6099175" y="2894013"/>
          <p14:tracePt t="52064" x="5983288" y="2919413"/>
          <p14:tracePt t="52081" x="5875338" y="2928938"/>
          <p14:tracePt t="52097" x="5732463" y="2938463"/>
          <p14:tracePt t="52113" x="5554663" y="2938463"/>
          <p14:tracePt t="52153" x="5527675" y="2938463"/>
          <p14:tracePt t="52163" x="5483225" y="2938463"/>
          <p14:tracePt t="52180" x="5429250" y="2911475"/>
          <p14:tracePt t="52196" x="5411788" y="2894013"/>
          <p14:tracePt t="52213" x="5411788" y="2874963"/>
          <p14:tracePt t="52217" x="5411788" y="2857500"/>
          <p14:tracePt t="52230" x="5419725" y="2822575"/>
          <p14:tracePt t="52246" x="5429250" y="2813050"/>
          <p14:tracePt t="52264" x="5429250" y="2803525"/>
          <p14:tracePt t="52281" x="5429250" y="2795588"/>
          <p14:tracePt t="52345" x="5438775" y="2786063"/>
          <p14:tracePt t="52353" x="5438775" y="2776538"/>
          <p14:tracePt t="52363" x="5446713" y="2776538"/>
          <p14:tracePt t="52380" x="5446713" y="2768600"/>
          <p14:tracePt t="52441" x="5456238" y="2768600"/>
          <p14:tracePt t="52449" x="5465763" y="2768600"/>
          <p14:tracePt t="52463" x="5483225" y="2768600"/>
          <p14:tracePt t="52481" x="5626100" y="2768600"/>
          <p14:tracePt t="52497" x="5697538" y="2768600"/>
          <p14:tracePt t="52514" x="5732463" y="2768600"/>
          <p14:tracePt t="52530" x="5751513" y="2768600"/>
          <p14:tracePt t="52547" x="5768975" y="2768600"/>
          <p14:tracePt t="52564" x="5795963" y="2768600"/>
          <p14:tracePt t="52580" x="5813425" y="2759075"/>
          <p14:tracePt t="52596" x="5803900" y="2759075"/>
          <p14:tracePt t="52613" x="5795963" y="2759075"/>
          <p14:tracePt t="52641" x="5786438" y="2759075"/>
          <p14:tracePt t="52649" x="5786438" y="2741613"/>
          <p14:tracePt t="52663" x="5786438" y="2732088"/>
          <p14:tracePt t="52681" x="5848350" y="2643188"/>
          <p14:tracePt t="52697" x="5875338" y="2608263"/>
          <p14:tracePt t="52713" x="5902325" y="2571750"/>
          <p14:tracePt t="52730" x="5938838" y="2527300"/>
          <p14:tracePt t="52746" x="5973763" y="2482850"/>
          <p14:tracePt t="52763" x="5983288" y="2473325"/>
          <p14:tracePt t="52796" x="6054725" y="2455863"/>
          <p14:tracePt t="52813" x="6232525" y="2446338"/>
          <p14:tracePt t="52830" x="6438900" y="2446338"/>
          <p14:tracePt t="52847" x="6680200" y="2446338"/>
          <p14:tracePt t="52865" x="7170738" y="2446338"/>
          <p14:tracePt t="52881" x="7518400" y="2490788"/>
          <p14:tracePt t="52897" x="8054975" y="2544763"/>
          <p14:tracePt t="52913" x="8456613" y="2544763"/>
          <p14:tracePt t="52930" x="8751888" y="2544763"/>
          <p14:tracePt t="52947" x="8956675" y="2589213"/>
          <p14:tracePt t="52963" x="9134475" y="2616200"/>
          <p14:tracePt t="52980" x="9134475" y="2633663"/>
          <p14:tracePt t="52997" x="9134475" y="2643188"/>
          <p14:tracePt t="53013" x="9134475" y="2652713"/>
          <p14:tracePt t="53033" x="9134475" y="2660650"/>
          <p14:tracePt t="53057" x="9134475" y="2670175"/>
          <p14:tracePt t="53073" x="9134475" y="2679700"/>
          <p14:tracePt t="53289" x="9109075" y="2679700"/>
          <p14:tracePt t="53297" x="9099550" y="2687638"/>
          <p14:tracePt t="53306" x="9055100" y="2724150"/>
          <p14:tracePt t="53314" x="9037638" y="2751138"/>
          <p14:tracePt t="53330" x="8956675" y="2847975"/>
          <p14:tracePt t="53347" x="8885238" y="2938463"/>
          <p14:tracePt t="53363" x="8858250" y="2982913"/>
          <p14:tracePt t="53380" x="8831263" y="3017838"/>
          <p14:tracePt t="53397" x="8796338" y="3062288"/>
          <p14:tracePt t="53413" x="8769350" y="3089275"/>
          <p14:tracePt t="53430" x="8732838" y="3133725"/>
          <p14:tracePt t="53447" x="8688388" y="3160713"/>
          <p14:tracePt t="53464" x="8653463" y="3187700"/>
          <p14:tracePt t="53481" x="8609013" y="3205163"/>
          <p14:tracePt t="53497" x="8599488" y="3205163"/>
          <p14:tracePt t="53554" x="8589963" y="3205163"/>
          <p14:tracePt t="53569" x="8582025" y="3205163"/>
          <p14:tracePt t="53604" x="8572500" y="3205163"/>
          <p14:tracePt t="53657" x="8562975" y="3205163"/>
          <p14:tracePt t="53665" x="8555038" y="3205163"/>
          <p14:tracePt t="53682" x="8528050" y="3205163"/>
          <p14:tracePt t="53697" x="8491538" y="3205163"/>
          <p14:tracePt t="53714" x="8456613" y="3197225"/>
          <p14:tracePt t="53730" x="8394700" y="3170238"/>
          <p14:tracePt t="53747" x="8197850" y="3081338"/>
          <p14:tracePt t="53764" x="7991475" y="3027363"/>
          <p14:tracePt t="53780" x="7697788" y="2973388"/>
          <p14:tracePt t="53797" x="7385050" y="2955925"/>
          <p14:tracePt t="53814" x="7062788" y="2955925"/>
          <p14:tracePt t="53830" x="6848475" y="2955925"/>
          <p14:tracePt t="53847" x="6751638" y="2955925"/>
          <p14:tracePt t="53864" x="6643688" y="2955925"/>
          <p14:tracePt t="53881" x="6545263" y="2938463"/>
          <p14:tracePt t="54298" x="6537325" y="2938463"/>
          <p14:tracePt t="54306" x="6537325" y="2928938"/>
          <p14:tracePt t="54322" x="6537325" y="2919413"/>
          <p14:tracePt t="54386" x="6537325" y="2911475"/>
          <p14:tracePt t="54393" x="6537325" y="2901950"/>
          <p14:tracePt t="54401" x="6527800" y="2901950"/>
          <p14:tracePt t="54417" x="6510338" y="2901950"/>
          <p14:tracePt t="54430" x="6491288" y="2901950"/>
          <p14:tracePt t="54447" x="6465888" y="2884488"/>
          <p14:tracePt t="54506" x="6446838" y="2884488"/>
          <p14:tracePt t="54530" x="6438900" y="2884488"/>
          <p14:tracePt t="55009" x="6438900" y="2874963"/>
          <p14:tracePt t="55301" x="6429375" y="2874963"/>
          <p14:tracePt t="55333" x="6419850" y="2874963"/>
          <p14:tracePt t="55383" x="6411913" y="2874963"/>
          <p14:tracePt t="55714" x="6419850" y="2874963"/>
          <p14:tracePt t="55731" x="6411913" y="2867025"/>
          <p14:tracePt t="55748" x="6419850" y="2867025"/>
          <p14:tracePt t="55764" x="6429375" y="2867025"/>
          <p14:tracePt t="55781" x="6411913" y="2867025"/>
          <p14:tracePt t="56050" x="6402388" y="2867025"/>
          <p14:tracePt t="56066" x="6394450" y="2867025"/>
          <p14:tracePt t="56074" x="6384925" y="2857500"/>
          <p14:tracePt t="56090" x="6375400" y="2857500"/>
          <p14:tracePt t="56099" x="6357938" y="2867025"/>
          <p14:tracePt t="56114" x="6296025" y="2919413"/>
          <p14:tracePt t="56131" x="6232525" y="2965450"/>
          <p14:tracePt t="56147" x="6205538" y="2982913"/>
          <p14:tracePt t="56164" x="6197600" y="2982913"/>
          <p14:tracePt t="56202" x="6197600" y="2990850"/>
          <p14:tracePt t="56218" x="6197600" y="3000375"/>
          <p14:tracePt t="56231" x="6188075" y="3017838"/>
          <p14:tracePt t="56248" x="6153150" y="3098800"/>
          <p14:tracePt t="56265" x="6062663" y="3268663"/>
          <p14:tracePt t="56282" x="6037263" y="3322638"/>
          <p14:tracePt t="56298" x="6010275" y="3340100"/>
          <p14:tracePt t="56699" x="6010275" y="3330575"/>
          <p14:tracePt t="56706" x="6010275" y="3322638"/>
          <p14:tracePt t="56730" x="6000750" y="3322638"/>
          <p14:tracePt t="56746" x="5991225" y="3322638"/>
          <p14:tracePt t="56922" x="5991225" y="3330575"/>
          <p14:tracePt t="56930" x="5991225" y="3340100"/>
          <p14:tracePt t="56946" x="5991225" y="3348038"/>
          <p14:tracePt t="56970" x="5991225" y="3357563"/>
          <p14:tracePt t="56986" x="5983288" y="3357563"/>
          <p14:tracePt t="57243" x="6000750" y="3357563"/>
          <p14:tracePt t="57250" x="6010275" y="3357563"/>
          <p14:tracePt t="57265" x="6018213" y="3357563"/>
          <p14:tracePt t="57282" x="6081713" y="3375025"/>
          <p14:tracePt t="57299" x="6116638" y="3384550"/>
          <p14:tracePt t="57315" x="6134100" y="3384550"/>
          <p14:tracePt t="57331" x="6143625" y="3394075"/>
          <p14:tracePt t="57650" x="6134100" y="3394075"/>
          <p14:tracePt t="57658" x="6116638" y="3394075"/>
          <p14:tracePt t="57666" x="6108700" y="3394075"/>
          <p14:tracePt t="57681" x="6089650" y="3394075"/>
          <p14:tracePt t="57701" x="6081713" y="3394075"/>
          <p14:tracePt t="57715" x="6045200" y="3394075"/>
          <p14:tracePt t="57731" x="5983288" y="3394075"/>
          <p14:tracePt t="57748" x="5946775" y="3394075"/>
          <p14:tracePt t="57765" x="5938838" y="3402013"/>
          <p14:tracePt t="57798" x="5929313" y="3402013"/>
          <p14:tracePt t="57815" x="5919788" y="3402013"/>
          <p14:tracePt t="57939" x="5919788" y="3411538"/>
          <p14:tracePt t="57963" x="5911850" y="3411538"/>
          <p14:tracePt t="57971" x="5911850" y="3419475"/>
          <p14:tracePt t="57981" x="5902325" y="3429000"/>
          <p14:tracePt t="58354" x="5894388" y="3429000"/>
          <p14:tracePt t="58379" x="5894388" y="3419475"/>
          <p14:tracePt t="58403" x="5894388" y="3411538"/>
          <p14:tracePt t="58651" x="5884863" y="3411538"/>
          <p14:tracePt t="58667" x="5875338" y="3402013"/>
          <p14:tracePt t="58683" x="5867400" y="3402013"/>
          <p14:tracePt t="58690" x="5857875" y="3402013"/>
          <p14:tracePt t="58701" x="5848350" y="3402013"/>
          <p14:tracePt t="58716" x="5840413" y="3402013"/>
          <p14:tracePt t="58731" x="5822950" y="3402013"/>
          <p14:tracePt t="58748" x="5795963" y="3402013"/>
          <p14:tracePt t="58765" x="5768975" y="3402013"/>
          <p14:tracePt t="58782" x="5724525" y="3402013"/>
          <p14:tracePt t="58798" x="5680075" y="3402013"/>
          <p14:tracePt t="58815" x="5599113" y="3402013"/>
          <p14:tracePt t="58832" x="5545138" y="3402013"/>
          <p14:tracePt t="58848" x="5491163" y="3394075"/>
          <p14:tracePt t="58865" x="5438775" y="3384550"/>
          <p14:tracePt t="58882" x="5402263" y="3384550"/>
          <p14:tracePt t="60163" x="5394325" y="3384550"/>
          <p14:tracePt t="60171" x="5384800" y="3384550"/>
          <p14:tracePt t="60187" x="5375275" y="3384550"/>
          <p14:tracePt t="60203" x="5367338" y="3394075"/>
          <p14:tracePt t="60283" x="5357813" y="3394075"/>
          <p14:tracePt t="60307" x="5340350" y="3394075"/>
          <p14:tracePt t="60331" x="5330825" y="3394075"/>
          <p14:tracePt t="60364" x="5322888" y="3394075"/>
          <p14:tracePt t="60379" x="5313363" y="3394075"/>
          <p14:tracePt t="60387" x="5303838" y="3394075"/>
          <p14:tracePt t="60475" x="5295900" y="3394075"/>
          <p14:tracePt t="60491" x="5286375" y="3394075"/>
          <p14:tracePt t="60932" x="5276850" y="3394075"/>
          <p14:tracePt t="60947" x="5268913" y="3402013"/>
          <p14:tracePt t="60988" x="5268913" y="3411538"/>
          <p14:tracePt t="61019" x="5268913" y="3419475"/>
          <p14:tracePt t="61036" x="5268913" y="3429000"/>
          <p14:tracePt t="61075" x="5268913" y="3438525"/>
          <p14:tracePt t="61181" x="5251450" y="3438525"/>
          <p14:tracePt t="61188" x="5241925" y="3438525"/>
          <p14:tracePt t="61199" x="5224463" y="3438525"/>
          <p14:tracePt t="61216" x="5180013" y="3438525"/>
          <p14:tracePt t="61219" x="5133975" y="3438525"/>
          <p14:tracePt t="61232" x="5116513" y="3438525"/>
          <p14:tracePt t="61249" x="5054600" y="3438525"/>
          <p14:tracePt t="61266" x="5027613" y="3438525"/>
          <p14:tracePt t="61283" x="4991100" y="3438525"/>
          <p14:tracePt t="61300" x="4973638" y="3419475"/>
          <p14:tracePt t="61316" x="4938713" y="3411538"/>
          <p14:tracePt t="61332" x="4911725" y="3402013"/>
          <p14:tracePt t="61396" x="4911725" y="3394075"/>
          <p14:tracePt t="61780" x="4919663" y="3394075"/>
          <p14:tracePt t="61796" x="4929188" y="3394075"/>
          <p14:tracePt t="61812" x="4938713" y="3394075"/>
          <p14:tracePt t="61820" x="4973638" y="3394075"/>
          <p14:tracePt t="61832" x="4991100" y="3394075"/>
          <p14:tracePt t="61849" x="5072063" y="3402013"/>
          <p14:tracePt t="61866" x="5099050" y="3402013"/>
          <p14:tracePt t="61884" x="5133975" y="3402013"/>
          <p14:tracePt t="61900" x="5153025" y="3402013"/>
          <p14:tracePt t="61916" x="5160963" y="3402013"/>
          <p14:tracePt t="61964" x="5153025" y="3402013"/>
          <p14:tracePt t="61972" x="5116513" y="3402013"/>
          <p14:tracePt t="61982" x="5099050" y="3402013"/>
          <p14:tracePt t="61999" x="5037138" y="3402013"/>
          <p14:tracePt t="62016" x="4938713" y="3384550"/>
          <p14:tracePt t="62032" x="4884738" y="3384550"/>
          <p14:tracePt t="62049" x="4848225" y="3375025"/>
          <p14:tracePt t="62066" x="4813300" y="3375025"/>
          <p14:tracePt t="62084" x="4776788" y="3375025"/>
          <p14:tracePt t="62156" x="4768850" y="3375025"/>
          <p14:tracePt t="62172" x="4759325" y="3375025"/>
          <p14:tracePt t="62188" x="4751388" y="3375025"/>
          <p14:tracePt t="62204" x="4741863" y="3375025"/>
          <p14:tracePt t="62220" x="4732338" y="3375025"/>
          <p14:tracePt t="62228" x="4714875" y="3367088"/>
          <p14:tracePt t="62236" x="4714875" y="3357563"/>
          <p14:tracePt t="62249" x="4697413" y="3330575"/>
          <p14:tracePt t="62266" x="4633913" y="3268663"/>
          <p14:tracePt t="62283" x="4562475" y="3205163"/>
          <p14:tracePt t="62299" x="4562475" y="3197225"/>
          <p14:tracePt t="62436" x="4562475" y="3187700"/>
          <p14:tracePt t="62452" x="4562475" y="3179763"/>
          <p14:tracePt t="62460" x="4562475" y="3170238"/>
          <p14:tracePt t="62468" x="4562475" y="3160713"/>
          <p14:tracePt t="62484" x="4562475" y="3152775"/>
          <p14:tracePt t="62500" x="4554538" y="3133725"/>
          <p14:tracePt t="62516" x="4545013" y="3116263"/>
          <p14:tracePt t="62533" x="4545013" y="3089275"/>
          <p14:tracePt t="62549" x="4545013" y="3062288"/>
          <p14:tracePt t="62566" x="4545013" y="3054350"/>
          <p14:tracePt t="62582" x="4545013" y="3044825"/>
          <p14:tracePt t="62636" x="4545013" y="3036888"/>
          <p14:tracePt t="62676" x="4554538" y="3036888"/>
          <p14:tracePt t="62684" x="4562475" y="3036888"/>
          <p14:tracePt t="62701" x="4589463" y="3036888"/>
          <p14:tracePt t="62716" x="4625975" y="3036888"/>
          <p14:tracePt t="62733" x="4652963" y="3036888"/>
          <p14:tracePt t="62749" x="4687888" y="3036888"/>
          <p14:tracePt t="62766" x="4786313" y="3036888"/>
          <p14:tracePt t="62783" x="4875213" y="3036888"/>
          <p14:tracePt t="62799" x="4983163" y="3036888"/>
          <p14:tracePt t="62816" x="5126038" y="3036888"/>
          <p14:tracePt t="62832" x="5180013" y="3036888"/>
          <p14:tracePt t="62850" x="5232400" y="3036888"/>
          <p14:tracePt t="62866" x="5367338" y="3036888"/>
          <p14:tracePt t="62884" x="5537200" y="3000375"/>
          <p14:tracePt t="62900" x="5634038" y="2965450"/>
          <p14:tracePt t="62916" x="5759450" y="2911475"/>
          <p14:tracePt t="62933" x="5857875" y="2867025"/>
          <p14:tracePt t="62949" x="5919788" y="2847975"/>
          <p14:tracePt t="62966" x="5956300" y="2822575"/>
          <p14:tracePt t="62983" x="5991225" y="2813050"/>
          <p14:tracePt t="62999" x="6000750" y="2803525"/>
          <p14:tracePt t="63052" x="6010275" y="2803525"/>
          <p14:tracePt t="63068" x="6010275" y="2813050"/>
          <p14:tracePt t="63076" x="6010275" y="2830513"/>
          <p14:tracePt t="63085" x="6010275" y="2847975"/>
          <p14:tracePt t="63100" x="6010275" y="2901950"/>
          <p14:tracePt t="63116" x="5991225" y="2965450"/>
          <p14:tracePt t="63133" x="5973763" y="3017838"/>
          <p14:tracePt t="63149" x="5965825" y="3071813"/>
          <p14:tracePt t="63166" x="5956300" y="3116263"/>
          <p14:tracePt t="63183" x="5946775" y="3143250"/>
          <p14:tracePt t="63199" x="5938838" y="3197225"/>
          <p14:tracePt t="63216" x="5919788" y="3241675"/>
          <p14:tracePt t="63233" x="5919788" y="3259138"/>
          <p14:tracePt t="63316" x="5919788" y="3268663"/>
          <p14:tracePt t="63332" x="5911850" y="3268663"/>
          <p14:tracePt t="63348" x="5902325" y="3268663"/>
          <p14:tracePt t="63356" x="5884863" y="3268663"/>
          <p14:tracePt t="63366" x="5875338" y="3268663"/>
          <p14:tracePt t="63383" x="5867400" y="3268663"/>
          <p14:tracePt t="63636" x="5875338" y="3268663"/>
          <p14:tracePt t="63652" x="5884863" y="3268663"/>
          <p14:tracePt t="63676" x="5875338" y="3268663"/>
          <p14:tracePt t="63692" x="5875338" y="3259138"/>
          <p14:tracePt t="63708" x="5867400" y="3259138"/>
          <p14:tracePt t="63725" x="5830888" y="3259138"/>
          <p14:tracePt t="63733" x="5813425" y="3259138"/>
          <p14:tracePt t="63749" x="5732463" y="3268663"/>
          <p14:tracePt t="63766" x="5599113" y="3286125"/>
          <p14:tracePt t="63783" x="5330825" y="3322638"/>
          <p14:tracePt t="63800" x="5099050" y="3367088"/>
          <p14:tracePt t="63816" x="4911725" y="3402013"/>
          <p14:tracePt t="63833" x="4875213" y="3402013"/>
          <p14:tracePt t="63850" x="4670425" y="3429000"/>
          <p14:tracePt t="63866" x="4483100" y="3465513"/>
          <p14:tracePt t="63884" x="4394200" y="3500438"/>
          <p14:tracePt t="63900" x="4259263" y="3509963"/>
          <p14:tracePt t="63917" x="4241800" y="3517900"/>
          <p14:tracePt t="63933" x="4197350" y="3527425"/>
          <p14:tracePt t="63950" x="4187825" y="3527425"/>
          <p14:tracePt t="64037" x="4179888" y="3509963"/>
          <p14:tracePt t="64045" x="4170363" y="3509963"/>
          <p14:tracePt t="64052" x="4160838" y="3500438"/>
          <p14:tracePt t="64068" x="4152900" y="3490913"/>
          <p14:tracePt t="64085" x="4143375" y="3490913"/>
          <p14:tracePt t="64101" x="4116388" y="3490913"/>
          <p14:tracePt t="64117" x="4081463" y="3490913"/>
          <p14:tracePt t="64133" x="4027488" y="3482975"/>
          <p14:tracePt t="64150" x="4000500" y="3465513"/>
          <p14:tracePt t="64166" x="3965575" y="3446463"/>
          <p14:tracePt t="64200" x="3965575" y="3438525"/>
          <p14:tracePt t="64261" x="3965575" y="3429000"/>
          <p14:tracePt t="64284" x="3965575" y="3419475"/>
          <p14:tracePt t="64294" x="3956050" y="3411538"/>
          <p14:tracePt t="64301" x="3956050" y="3402013"/>
          <p14:tracePt t="64317" x="3946525" y="3394075"/>
          <p14:tracePt t="64333" x="3946525" y="3384550"/>
          <p14:tracePt t="64350" x="3946525" y="3375025"/>
          <p14:tracePt t="64366" x="3938588" y="3367088"/>
          <p14:tracePt t="64383" x="3929063" y="3357563"/>
          <p14:tracePt t="64469" x="3938588" y="3357563"/>
          <p14:tracePt t="64484" x="3956050" y="3357563"/>
          <p14:tracePt t="64493" x="4000500" y="3367088"/>
          <p14:tracePt t="64501" x="4010025" y="3367088"/>
          <p14:tracePt t="64517" x="4054475" y="3375025"/>
          <p14:tracePt t="64533" x="4125913" y="3384550"/>
          <p14:tracePt t="64550" x="4224338" y="3384550"/>
          <p14:tracePt t="64566" x="4295775" y="3384550"/>
          <p14:tracePt t="64583" x="4367213" y="3384550"/>
          <p14:tracePt t="64600" x="4419600" y="3384550"/>
          <p14:tracePt t="64616" x="4473575" y="3384550"/>
          <p14:tracePt t="64633" x="4500563" y="3384550"/>
          <p14:tracePt t="64650" x="4537075" y="3384550"/>
          <p14:tracePt t="64666" x="4554538" y="3384550"/>
          <p14:tracePt t="64683" x="4589463" y="3384550"/>
          <p14:tracePt t="64701" x="4660900" y="3384550"/>
          <p14:tracePt t="64717" x="4679950" y="3384550"/>
          <p14:tracePt t="64733" x="4724400" y="3394075"/>
          <p14:tracePt t="64750" x="4813300" y="3419475"/>
          <p14:tracePt t="64766" x="4848225" y="3438525"/>
          <p14:tracePt t="64783" x="4857750" y="3465513"/>
          <p14:tracePt t="64800" x="4857750" y="3473450"/>
          <p14:tracePt t="64817" x="4848225" y="3500438"/>
          <p14:tracePt t="64833" x="4822825" y="3517900"/>
          <p14:tracePt t="65149" x="4822825" y="3527425"/>
          <p14:tracePt t="65157" x="4813300" y="3536950"/>
          <p14:tracePt t="65173" x="4803775" y="3536950"/>
          <p14:tracePt t="65183" x="4795838" y="3536950"/>
          <p14:tracePt t="65200" x="4776788" y="3536950"/>
          <p14:tracePt t="65217" x="4768850" y="3536950"/>
          <p14:tracePt t="65233" x="4759325" y="3536950"/>
          <p14:tracePt t="65250" x="4687888" y="3536950"/>
          <p14:tracePt t="65267" x="4537075" y="3517900"/>
          <p14:tracePt t="65284" x="4394200" y="3500438"/>
          <p14:tracePt t="65301" x="4295775" y="3500438"/>
          <p14:tracePt t="65317" x="4179888" y="3500438"/>
          <p14:tracePt t="65333" x="4152900" y="3500438"/>
          <p14:tracePt t="65453" x="4152900" y="3473450"/>
          <p14:tracePt t="65461" x="4143375" y="3402013"/>
          <p14:tracePt t="65469" x="4133850" y="3357563"/>
          <p14:tracePt t="65485" x="4133850" y="3330575"/>
          <p14:tracePt t="65501" x="4125913" y="3295650"/>
          <p14:tracePt t="65517" x="4125913" y="3259138"/>
          <p14:tracePt t="65533" x="4125913" y="3224213"/>
          <p14:tracePt t="65567" x="4125913" y="3214688"/>
          <p14:tracePt t="65597" x="4133850" y="3214688"/>
          <p14:tracePt t="65607" x="4143375" y="3214688"/>
          <p14:tracePt t="65617" x="4152900" y="3205163"/>
          <p14:tracePt t="65633" x="4241800" y="3197225"/>
          <p14:tracePt t="65650" x="4402138" y="3187700"/>
          <p14:tracePt t="65667" x="4759325" y="3187700"/>
          <p14:tracePt t="65683" x="4929188" y="3187700"/>
          <p14:tracePt t="65701" x="5330825" y="3224213"/>
          <p14:tracePt t="65717" x="5983288" y="3313113"/>
          <p14:tracePt t="65733" x="6367463" y="3330575"/>
          <p14:tracePt t="65750" x="6848475" y="3402013"/>
          <p14:tracePt t="65767" x="7412038" y="3500438"/>
          <p14:tracePt t="65783" x="7831138" y="3589338"/>
          <p14:tracePt t="65800" x="8143875" y="3660775"/>
          <p14:tracePt t="65817" x="8296275" y="3679825"/>
          <p14:tracePt t="65833" x="8420100" y="3679825"/>
          <p14:tracePt t="65850" x="8510588" y="3670300"/>
          <p14:tracePt t="65867" x="8555038" y="3660775"/>
          <p14:tracePt t="65883" x="8572500" y="3652838"/>
          <p14:tracePt t="65901" x="8582025" y="3652838"/>
          <p14:tracePt t="65949" x="8582025" y="3670300"/>
          <p14:tracePt t="65965" x="8582025" y="3679825"/>
          <p14:tracePt t="65973" x="8562975" y="3714750"/>
          <p14:tracePt t="65984" x="8555038" y="3724275"/>
          <p14:tracePt t="66000" x="8528050" y="3786188"/>
          <p14:tracePt t="66017" x="8491538" y="3830638"/>
          <p14:tracePt t="66033" x="8474075" y="3894138"/>
          <p14:tracePt t="66050" x="8456613" y="3929063"/>
          <p14:tracePt t="66067" x="8456613" y="3938588"/>
          <p14:tracePt t="66109" x="8439150" y="3938588"/>
          <p14:tracePt t="66117" x="8420100" y="3946525"/>
          <p14:tracePt t="66125" x="8402638" y="3956050"/>
          <p14:tracePt t="66134" x="8348663" y="3973513"/>
          <p14:tracePt t="66150" x="8251825" y="4017963"/>
          <p14:tracePt t="66167" x="8108950" y="4098925"/>
          <p14:tracePt t="66183" x="7929563" y="4170363"/>
          <p14:tracePt t="66201" x="7751763" y="4232275"/>
          <p14:tracePt t="66217" x="7510463" y="4268788"/>
          <p14:tracePt t="66234" x="7045325" y="4268788"/>
          <p14:tracePt t="66250" x="6724650" y="4259263"/>
          <p14:tracePt t="66267" x="6554788" y="4259263"/>
          <p14:tracePt t="66284" x="6054725" y="4259263"/>
          <p14:tracePt t="66301" x="5500688" y="4259263"/>
          <p14:tracePt t="66317" x="5276850" y="4259263"/>
          <p14:tracePt t="66334" x="5072063" y="4276725"/>
          <p14:tracePt t="66350" x="4956175" y="4295775"/>
          <p14:tracePt t="66367" x="4919663" y="4295775"/>
          <p14:tracePt t="66383" x="4894263" y="4295775"/>
          <p14:tracePt t="66400" x="4848225" y="4295775"/>
          <p14:tracePt t="66417" x="4803775" y="4276725"/>
          <p14:tracePt t="66434" x="4741863" y="4232275"/>
          <p14:tracePt t="66450" x="4732338" y="4224338"/>
          <p14:tracePt t="66467" x="4652963" y="4017963"/>
          <p14:tracePt t="66484" x="4572000" y="3822700"/>
          <p14:tracePt t="66501" x="4572000" y="3705225"/>
          <p14:tracePt t="66517" x="4581525" y="3643313"/>
          <p14:tracePt t="66534" x="4598988" y="3589338"/>
          <p14:tracePt t="66550" x="4633913" y="3536950"/>
          <p14:tracePt t="66567" x="4687888" y="3490913"/>
          <p14:tracePt t="66584" x="4732338" y="3473450"/>
          <p14:tracePt t="66600" x="4830763" y="3465513"/>
          <p14:tracePt t="66617" x="4983163" y="3465513"/>
          <p14:tracePt t="66634" x="5010150" y="3465513"/>
          <p14:tracePt t="66650" x="5170488" y="3482975"/>
          <p14:tracePt t="66667" x="5456238" y="3589338"/>
          <p14:tracePt t="66685" x="5680075" y="3679825"/>
          <p14:tracePt t="66701" x="5795963" y="3724275"/>
          <p14:tracePt t="66718" x="5875338" y="3759200"/>
          <p14:tracePt t="66734" x="5919788" y="3795713"/>
          <p14:tracePt t="66750" x="5946775" y="3795713"/>
          <p14:tracePt t="66789" x="5956300" y="3795713"/>
          <p14:tracePt t="66814" x="5965825" y="3786188"/>
          <p14:tracePt t="66821" x="5973763" y="3786188"/>
          <p14:tracePt t="66834" x="5973763" y="3776663"/>
          <p14:tracePt t="66853" x="5973763" y="3768725"/>
          <p14:tracePt t="68821" x="5919788" y="3768725"/>
          <p14:tracePt t="68838" x="5867400" y="3768725"/>
          <p14:tracePt t="68854" x="5830888" y="3768725"/>
          <p14:tracePt t="68871" x="5813425" y="3768725"/>
          <p14:tracePt t="68888" x="5741988" y="3830638"/>
          <p14:tracePt t="68905" x="5562600" y="3990975"/>
          <p14:tracePt t="68922" x="5348288" y="4152900"/>
          <p14:tracePt t="68954" x="5143500" y="4232275"/>
          <p14:tracePt t="68989" x="5126038" y="4232275"/>
          <p14:tracePt t="69008" x="5116513" y="4214813"/>
          <p14:tracePt t="69138" x="5099050" y="4205288"/>
          <p14:tracePt t="69155" x="5089525" y="4205288"/>
          <p14:tracePt t="69171" x="5081588" y="4205288"/>
          <p14:tracePt t="69188" x="5072063" y="4205288"/>
          <p14:tracePt t="69204" x="5062538" y="4205288"/>
          <p14:tracePt t="69239" x="5054600" y="4197350"/>
          <p14:tracePt t="69355" x="5045075" y="4197350"/>
          <p14:tracePt t="69421" x="5037138" y="4197350"/>
          <p14:tracePt t="70472" x="5072063" y="4197350"/>
          <p14:tracePt t="70488" x="5133975" y="4232275"/>
          <p14:tracePt t="70505" x="5143500" y="4232275"/>
          <p14:tracePt t="71389" x="5133975" y="4232275"/>
          <p14:tracePt t="71588" x="5143500" y="4232275"/>
          <p14:tracePt t="71672" x="5133975" y="4232275"/>
          <p14:tracePt t="71805" x="5143500" y="4232275"/>
          <p14:tracePt t="71822" x="5099050" y="4295775"/>
          <p14:tracePt t="71838" x="4867275" y="4510088"/>
          <p14:tracePt t="71855" x="4652963" y="4679950"/>
          <p14:tracePt t="71873" x="4429125" y="4857750"/>
          <p14:tracePt t="71888" x="4330700" y="4911725"/>
          <p14:tracePt t="71906" x="4232275" y="4965700"/>
          <p14:tracePt t="71922" x="3973513" y="5000625"/>
          <p14:tracePt t="71939" x="3786188" y="5018088"/>
          <p14:tracePt t="71955" x="3714750" y="5018088"/>
          <p14:tracePt t="72005" x="3687763" y="5018088"/>
          <p14:tracePt t="72022" x="3679825" y="5018088"/>
          <p14:tracePt t="72355" x="3589338" y="5018088"/>
          <p14:tracePt t="72372" x="3509963" y="5018088"/>
          <p14:tracePt t="72388" x="3482975" y="5018088"/>
          <p14:tracePt t="72402" x="3446463" y="5027613"/>
          <p14:tracePt t="72419" x="3419475" y="5045075"/>
          <p14:tracePt t="72435" x="3394075" y="5045075"/>
          <p14:tracePt t="72452" x="3367088" y="5045075"/>
          <p14:tracePt t="72469" x="3313113" y="5054600"/>
          <p14:tracePt t="72485" x="3224213" y="5045075"/>
          <p14:tracePt t="72502" x="3197225" y="5045075"/>
          <p14:tracePt t="72520" x="3187700" y="5045075"/>
          <p14:tracePt t="72535" x="3170238" y="5045075"/>
          <p14:tracePt t="72552" x="3152775" y="5045075"/>
          <p14:tracePt t="72695" x="3143250" y="5045075"/>
          <p14:tracePt t="73355" x="3133725" y="5045075"/>
          <p14:tracePt t="74768" x="3125788" y="5045075"/>
          <p14:tracePt t="74800" x="3116263" y="5045075"/>
          <p14:tracePt t="75328" x="3108325" y="5045075"/>
          <p14:tracePt t="75344" x="3089275" y="5045075"/>
          <p14:tracePt t="75352" x="3071813" y="5045075"/>
          <p14:tracePt t="75368" x="2982913" y="5062538"/>
          <p14:tracePt t="75376" x="2946400" y="5081588"/>
          <p14:tracePt t="75386" x="2894013" y="5116513"/>
          <p14:tracePt t="75403" x="2803525" y="5187950"/>
          <p14:tracePt t="75419" x="2786063" y="5197475"/>
          <p14:tracePt t="75436" x="2768600" y="5205413"/>
          <p14:tracePt t="75452" x="2759075" y="5214938"/>
          <p14:tracePt t="75469" x="2724150" y="5214938"/>
          <p14:tracePt t="75486" x="2652713" y="5197475"/>
          <p14:tracePt t="75503" x="2446338" y="5072063"/>
          <p14:tracePt t="75520" x="2232025" y="4965700"/>
          <p14:tracePt t="75536" x="2108200" y="4919663"/>
          <p14:tracePt t="75553" x="2071688" y="4919663"/>
          <p14:tracePt t="75569" x="2054225" y="4911725"/>
          <p14:tracePt t="75586" x="2054225" y="4902200"/>
          <p14:tracePt t="75620" x="2044700" y="4902200"/>
          <p14:tracePt t="75784" x="2036763" y="4902200"/>
          <p14:tracePt t="75856" x="2027238" y="4902200"/>
          <p14:tracePt t="77273" x="2017713" y="4902200"/>
          <p14:tracePt t="77373" x="2009775" y="4902200"/>
          <p14:tracePt t="77389" x="2000250" y="4902200"/>
          <p14:tracePt t="77506" x="2170113" y="4894263"/>
          <p14:tracePt t="77525" x="2322513" y="4884738"/>
          <p14:tracePt t="77540" x="2455863" y="4867275"/>
          <p14:tracePt t="77556" x="2544763" y="4840288"/>
          <p14:tracePt t="77573" x="2581275" y="4840288"/>
          <p14:tracePt t="77590" x="2705100" y="4803775"/>
          <p14:tracePt t="77606" x="2874963" y="4786313"/>
          <p14:tracePt t="77623" x="2946400" y="4776788"/>
          <p14:tracePt t="77673" x="2955925" y="4768850"/>
          <p14:tracePt t="77690" x="3009900" y="4751388"/>
          <p14:tracePt t="77790" x="3017838" y="4751388"/>
          <p14:tracePt t="77806" x="3036888" y="4768850"/>
          <p14:tracePt t="77823" x="3081338" y="4803775"/>
          <p14:tracePt t="77840" x="3116263" y="4822825"/>
          <p14:tracePt t="77890" x="3116263" y="4830763"/>
          <p14:tracePt t="77907" x="3116263" y="4848225"/>
          <p14:tracePt t="77923" x="3116263" y="4867275"/>
          <p14:tracePt t="77987" x="3116263" y="4857750"/>
          <p14:tracePt t="78033" x="3116263" y="4867275"/>
          <p14:tracePt t="78041" x="3116263" y="4875213"/>
          <p14:tracePt t="78053" x="3116263" y="4919663"/>
          <p14:tracePt t="78070" x="3108325" y="5000625"/>
          <p14:tracePt t="78086" x="3108325" y="5089525"/>
          <p14:tracePt t="78104" x="3116263" y="5133975"/>
          <p14:tracePt t="78120" x="3152775" y="5170488"/>
          <p14:tracePt t="78313" x="3143250" y="5170488"/>
          <p14:tracePt t="78497" x="3133725" y="5170488"/>
          <p14:tracePt t="79291" x="3152775" y="5160963"/>
          <p14:tracePt t="79307" x="3197225" y="5143500"/>
          <p14:tracePt t="79324" x="3224213" y="5133975"/>
          <p14:tracePt t="79390" x="3268663" y="5126038"/>
          <p14:tracePt t="79407" x="3446463" y="5089525"/>
          <p14:tracePt t="79424" x="3660775" y="5045075"/>
          <p14:tracePt t="79441" x="3956050" y="4965700"/>
          <p14:tracePt t="79457" x="4000500" y="4956175"/>
          <p14:tracePt t="79474" x="4044950" y="4946650"/>
          <p14:tracePt t="79490" x="4098925" y="4946650"/>
          <p14:tracePt t="79507" x="4170363" y="4946650"/>
          <p14:tracePt t="79524" x="4197350" y="4946650"/>
          <p14:tracePt t="79541" x="4205288" y="4946650"/>
          <p14:tracePt t="79574" x="4214813" y="4946650"/>
          <p14:tracePt t="79590" x="4232275" y="4946650"/>
          <p14:tracePt t="79607" x="4286250" y="4946650"/>
          <p14:tracePt t="79623" x="4348163" y="4946650"/>
          <p14:tracePt t="79640" x="4357688" y="4946650"/>
          <p14:tracePt t="79942" x="4357688" y="5027613"/>
          <p14:tracePt t="79957" x="4367213" y="5054600"/>
          <p14:tracePt t="80024" x="4357688" y="5054600"/>
          <p14:tracePt t="80041" x="4330700" y="5045075"/>
          <p14:tracePt t="80057" x="4295775" y="5018088"/>
          <p14:tracePt t="80075" x="4251325" y="4973638"/>
          <p14:tracePt t="80087" x="4214813" y="4946650"/>
          <p14:tracePt t="80104" x="4205288" y="4911725"/>
          <p14:tracePt t="80122" x="4205288" y="4894263"/>
          <p14:tracePt t="80154" x="4205288" y="4884738"/>
          <p14:tracePt t="80217" x="4197350" y="4884738"/>
          <p14:tracePt t="80225" x="4197350" y="4875213"/>
          <p14:tracePt t="80237" x="4187825" y="4875213"/>
          <p14:tracePt t="80354" x="4187825" y="4867275"/>
          <p14:tracePt t="80362" x="4187825" y="4857750"/>
          <p14:tracePt t="80371" x="4205288" y="4857750"/>
          <p14:tracePt t="80387" x="4251325" y="4848225"/>
          <p14:tracePt t="80404" x="4330700" y="4840288"/>
          <p14:tracePt t="80420" x="4419600" y="4830763"/>
          <p14:tracePt t="80438" x="4465638" y="4830763"/>
          <p14:tracePt t="80454" x="4554538" y="4830763"/>
          <p14:tracePt t="80470" x="4679950" y="4840288"/>
          <p14:tracePt t="80487" x="4822825" y="4857750"/>
          <p14:tracePt t="80504" x="4965700" y="4857750"/>
          <p14:tracePt t="80522" x="5224463" y="4830763"/>
          <p14:tracePt t="80538" x="5357813" y="4813300"/>
          <p14:tracePt t="80554" x="5465763" y="4786313"/>
          <p14:tracePt t="80571" x="5589588" y="4786313"/>
          <p14:tracePt t="80587" x="5688013" y="4786313"/>
          <p14:tracePt t="80604" x="5768975" y="4786313"/>
          <p14:tracePt t="80621" x="5795963" y="4786313"/>
          <p14:tracePt t="80637" x="5813425" y="4786313"/>
          <p14:tracePt t="80671" x="5822950" y="4786313"/>
          <p14:tracePt t="80687" x="5875338" y="4795838"/>
          <p14:tracePt t="80705" x="5929313" y="4803775"/>
          <p14:tracePt t="80721" x="5938838" y="4803775"/>
          <p14:tracePt t="80802" x="5929313" y="4803775"/>
          <p14:tracePt t="80810" x="5894388" y="4813300"/>
          <p14:tracePt t="80821" x="5875338" y="4813300"/>
          <p14:tracePt t="80837" x="5786438" y="4830763"/>
          <p14:tracePt t="80854" x="5661025" y="4857750"/>
          <p14:tracePt t="80871" x="5599113" y="4867275"/>
          <p14:tracePt t="80887" x="5581650" y="4867275"/>
          <p14:tracePt t="81002" x="5572125" y="4867275"/>
          <p14:tracePt t="81146" x="5581650" y="4867275"/>
          <p14:tracePt t="81154" x="5581650" y="4875213"/>
          <p14:tracePt t="81162" x="5599113" y="4884738"/>
          <p14:tracePt t="81178" x="5608638" y="4894263"/>
          <p14:tracePt t="81194" x="5616575" y="4902200"/>
          <p14:tracePt t="81210" x="5626100" y="4902200"/>
          <p14:tracePt t="81234" x="5626100" y="4911725"/>
          <p14:tracePt t="81242" x="5626100" y="4919663"/>
          <p14:tracePt t="81258" x="5626100" y="4929188"/>
          <p14:tracePt t="81271" x="5626100" y="4946650"/>
          <p14:tracePt t="81287" x="5626100" y="4973638"/>
          <p14:tracePt t="81306" x="5626100" y="5010150"/>
          <p14:tracePt t="81322" x="5626100" y="5027613"/>
          <p14:tracePt t="81338" x="5626100" y="5037138"/>
          <p14:tracePt t="81354" x="5626100" y="5045075"/>
          <p14:tracePt t="81371" x="5626100" y="5054600"/>
          <p14:tracePt t="81387" x="5626100" y="5062538"/>
          <p14:tracePt t="81404" x="5626100" y="5072063"/>
          <p14:tracePt t="81421" x="5616575" y="5081588"/>
          <p14:tracePt t="81438" x="5616575" y="5099050"/>
          <p14:tracePt t="81454" x="5616575" y="5108575"/>
          <p14:tracePt t="81650" x="5608638" y="5108575"/>
          <p14:tracePt t="81666" x="5589588" y="5108575"/>
          <p14:tracePt t="81674" x="5581650" y="5108575"/>
          <p14:tracePt t="81688" x="5572125" y="5108575"/>
          <p14:tracePt t="81704" x="5554663" y="5108575"/>
          <p14:tracePt t="81722" x="5465763" y="5108575"/>
          <p14:tracePt t="81738" x="5402263" y="5108575"/>
          <p14:tracePt t="81754" x="5313363" y="5108575"/>
          <p14:tracePt t="81771" x="5259388" y="5108575"/>
          <p14:tracePt t="81787" x="5232400" y="5108575"/>
          <p14:tracePt t="81804" x="5180013" y="5108575"/>
          <p14:tracePt t="81821" x="5027613" y="5108575"/>
          <p14:tracePt t="81837" x="4902200" y="5108575"/>
          <p14:tracePt t="81854" x="4795838" y="5108575"/>
          <p14:tracePt t="81871" x="4714875" y="5108575"/>
          <p14:tracePt t="81887" x="4679950" y="5108575"/>
          <p14:tracePt t="81904" x="4652963" y="5108575"/>
          <p14:tracePt t="81921" x="4589463" y="5108575"/>
          <p14:tracePt t="82026" x="4581525" y="5108575"/>
          <p14:tracePt t="82042" x="4572000" y="5108575"/>
          <p14:tracePt t="82050" x="4562475" y="5099050"/>
          <p14:tracePt t="82058" x="4554538" y="5099050"/>
          <p14:tracePt t="82071" x="4545013" y="5099050"/>
          <p14:tracePt t="82088" x="4537075" y="5099050"/>
          <p14:tracePt t="82104" x="4527550" y="5099050"/>
          <p14:tracePt t="82122" x="4518025" y="5099050"/>
          <p14:tracePt t="82138" x="4491038" y="5099050"/>
          <p14:tracePt t="82154" x="4465638" y="5089525"/>
          <p14:tracePt t="82171" x="4438650" y="5081588"/>
          <p14:tracePt t="82378" x="4438650" y="5072063"/>
          <p14:tracePt t="82386" x="4438650" y="5054600"/>
          <p14:tracePt t="82394" x="4438650" y="5045075"/>
          <p14:tracePt t="82404" x="4429125" y="5027613"/>
          <p14:tracePt t="82421" x="4419600" y="4983163"/>
          <p14:tracePt t="82438" x="4402138" y="4946650"/>
          <p14:tracePt t="82455" x="4402138" y="4919663"/>
          <p14:tracePt t="82471" x="4402138" y="4902200"/>
          <p14:tracePt t="82488" x="4402138" y="4867275"/>
          <p14:tracePt t="82504" x="4394200" y="4857750"/>
          <p14:tracePt t="82521" x="4384675" y="4840288"/>
          <p14:tracePt t="82602" x="4384675" y="4830763"/>
          <p14:tracePt t="82618" x="4394200" y="4822825"/>
          <p14:tracePt t="82642" x="4394200" y="4813300"/>
          <p14:tracePt t="82667" x="4384675" y="4803775"/>
          <p14:tracePt t="82674" x="4357688" y="4803775"/>
          <p14:tracePt t="82688" x="4330700" y="4803775"/>
          <p14:tracePt t="82939" x="4330700" y="4795838"/>
          <p14:tracePt t="82947" x="4330700" y="4776788"/>
          <p14:tracePt t="82955" x="4330700" y="4759325"/>
          <p14:tracePt t="82971" x="4330700" y="4751388"/>
          <p14:tracePt t="83002" x="4322763" y="4751388"/>
          <p14:tracePt t="83050" x="4313238" y="4751388"/>
          <p14:tracePt t="83059" x="4303713" y="4751388"/>
          <p14:tracePt t="83075" x="4295775" y="4751388"/>
          <p14:tracePt t="83090" x="4295775" y="4741863"/>
          <p14:tracePt t="83105" x="4286250" y="4741863"/>
          <p14:tracePt t="83122" x="4251325" y="4724400"/>
          <p14:tracePt t="83139" x="4224338" y="4714875"/>
          <p14:tracePt t="83155" x="4205288" y="4714875"/>
          <p14:tracePt t="83171" x="4197350" y="4714875"/>
          <p14:tracePt t="83188" x="4187825" y="4714875"/>
          <p14:tracePt t="83323" x="4197350" y="4714875"/>
          <p14:tracePt t="83331" x="4214813" y="4714875"/>
          <p14:tracePt t="83340" x="4224338" y="4714875"/>
          <p14:tracePt t="83355" x="4276725" y="4714875"/>
          <p14:tracePt t="83371" x="4402138" y="4714875"/>
          <p14:tracePt t="83388" x="4510088" y="4724400"/>
          <p14:tracePt t="83404" x="4687888" y="4732338"/>
          <p14:tracePt t="83421" x="4867275" y="4732338"/>
          <p14:tracePt t="83438" x="5000625" y="4759325"/>
          <p14:tracePt t="83455" x="5197475" y="4759325"/>
          <p14:tracePt t="83471" x="5375275" y="4759325"/>
          <p14:tracePt t="83488" x="5483225" y="4759325"/>
          <p14:tracePt t="83505" x="5572125" y="4759325"/>
          <p14:tracePt t="83522" x="5680075" y="4759325"/>
          <p14:tracePt t="83539" x="5741988" y="4759325"/>
          <p14:tracePt t="83555" x="5822950" y="4759325"/>
          <p14:tracePt t="83572" x="5867400" y="4759325"/>
          <p14:tracePt t="83588" x="5894388" y="4759325"/>
          <p14:tracePt t="83605" x="5902325" y="4759325"/>
          <p14:tracePt t="83811" x="5894388" y="4759325"/>
          <p14:tracePt t="83819" x="5875338" y="4759325"/>
          <p14:tracePt t="83827" x="5848350" y="4759325"/>
          <p14:tracePt t="83838" x="5830888" y="4759325"/>
          <p14:tracePt t="83855" x="5768975" y="4759325"/>
          <p14:tracePt t="83871" x="5724525" y="4759325"/>
          <p14:tracePt t="83888" x="5697538" y="4759325"/>
          <p14:tracePt t="83905" x="5688013" y="4759325"/>
          <p14:tracePt t="83923" x="5661025" y="4759325"/>
          <p14:tracePt t="84027" x="5653088" y="4759325"/>
          <p14:tracePt t="84043" x="5653088" y="4768850"/>
          <p14:tracePt t="84059" x="5653088" y="4776788"/>
          <p14:tracePt t="84067" x="5653088" y="4786313"/>
          <p14:tracePt t="84074" x="5643563" y="4786313"/>
          <p14:tracePt t="84088" x="5643563" y="4795838"/>
          <p14:tracePt t="84105" x="5643563" y="4822825"/>
          <p14:tracePt t="84123" x="5643563" y="4875213"/>
          <p14:tracePt t="84139" x="5643563" y="4946650"/>
          <p14:tracePt t="84155" x="5643563" y="4983163"/>
          <p14:tracePt t="84172" x="5643563" y="5000625"/>
          <p14:tracePt t="84189" x="5643563" y="5027613"/>
          <p14:tracePt t="84205" x="5643563" y="5037138"/>
          <p14:tracePt t="84222" x="5653088" y="5045075"/>
          <p14:tracePt t="84275" x="5643563" y="5037138"/>
          <p14:tracePt t="84283" x="5643563" y="5027613"/>
          <p14:tracePt t="84298" x="5634038" y="5018088"/>
          <p14:tracePt t="84309" x="5634038" y="5000625"/>
          <p14:tracePt t="84322" x="5599113" y="4946650"/>
          <p14:tracePt t="84339" x="5545138" y="4867275"/>
          <p14:tracePt t="84355" x="5510213" y="4813300"/>
          <p14:tracePt t="84372" x="5491163" y="4786313"/>
          <p14:tracePt t="84388" x="5465763" y="4759325"/>
          <p14:tracePt t="84405" x="5446713" y="4732338"/>
          <p14:tracePt t="84422" x="5438775" y="4714875"/>
          <p14:tracePt t="84438" x="5429250" y="4697413"/>
          <p14:tracePt t="84499" x="5419725" y="4687888"/>
          <p14:tracePt t="84739" x="5411788" y="4679950"/>
          <p14:tracePt t="84811" x="5411788" y="4670425"/>
          <p14:tracePt t="84947" x="5402263" y="4660900"/>
          <p14:tracePt t="85011" x="5394325" y="4660900"/>
          <p14:tracePt t="85211" x="5394325" y="4652963"/>
          <p14:tracePt t="85809" x="5402263" y="4660900"/>
          <p14:tracePt t="85825" x="5465763" y="4724400"/>
          <p14:tracePt t="85842" x="5938838" y="5045075"/>
          <p14:tracePt t="85859" x="6099175" y="5126038"/>
          <p14:tracePt t="85875" x="6170613" y="5126038"/>
          <p14:tracePt t="85892" x="6224588" y="5133975"/>
          <p14:tracePt t="85909" x="6446838" y="5224463"/>
          <p14:tracePt t="85926" x="6562725" y="5251450"/>
          <p14:tracePt t="85943" x="6634163" y="5251450"/>
          <p14:tracePt t="85960" x="6732588" y="5251450"/>
          <p14:tracePt t="85975" x="6902450" y="5276850"/>
          <p14:tracePt t="85992" x="7062788" y="5295900"/>
          <p14:tracePt t="86008" x="7277100" y="5295900"/>
          <p14:tracePt t="86025" x="7527925" y="5251450"/>
          <p14:tracePt t="86042" x="7634288" y="5214938"/>
          <p14:tracePt t="86059" x="7661275" y="5197475"/>
          <p14:tracePt t="86075" x="7680325" y="5187950"/>
          <p14:tracePt t="86092" x="7724775" y="5180013"/>
          <p14:tracePt t="86109" x="7848600" y="5143500"/>
          <p14:tracePt t="86126" x="8001000" y="5081588"/>
          <p14:tracePt t="86143" x="8188325" y="5045075"/>
          <p14:tracePt t="86159" x="8323263" y="5027613"/>
          <p14:tracePt t="86175" x="8367713" y="5010150"/>
          <p14:tracePt t="86192" x="8375650" y="5010150"/>
          <p14:tracePt t="86242" x="8375650" y="5000625"/>
          <p14:tracePt t="86275" x="8296275" y="4956175"/>
          <p14:tracePt t="86293" x="8224838" y="4919663"/>
          <p14:tracePt t="86309" x="8153400" y="4894263"/>
          <p14:tracePt t="86326" x="8099425" y="4857750"/>
          <p14:tracePt t="86343" x="8054975" y="4840288"/>
          <p14:tracePt t="86359" x="8037513" y="4830763"/>
          <p14:tracePt t="86375" x="8018463" y="4822825"/>
          <p14:tracePt t="86392" x="8010525" y="4803775"/>
          <p14:tracePt t="88124" x="7991475" y="4803775"/>
          <p14:tracePt t="88132" x="7974013" y="4803775"/>
          <p14:tracePt t="88141" x="7947025" y="4803775"/>
          <p14:tracePt t="88156" x="7823200" y="4822825"/>
          <p14:tracePt t="88173" x="7653338" y="4867275"/>
          <p14:tracePt t="88190" x="7562850" y="4911725"/>
          <p14:tracePt t="88206" x="7394575" y="5010150"/>
          <p14:tracePt t="88223" x="7134225" y="5116513"/>
          <p14:tracePt t="88239" x="6831013" y="5170488"/>
          <p14:tracePt t="88256" x="6491288" y="5232400"/>
          <p14:tracePt t="88273" x="6116638" y="5259388"/>
          <p14:tracePt t="88289" x="5446713" y="5268913"/>
          <p14:tracePt t="88306" x="5126038" y="5268913"/>
          <p14:tracePt t="88323" x="4965700" y="5268913"/>
          <p14:tracePt t="88340" x="4938713" y="5268913"/>
          <p14:tracePt t="88356" x="4884738" y="5268913"/>
          <p14:tracePt t="88373" x="4840288" y="5268913"/>
          <p14:tracePt t="88389" x="4776788" y="5241925"/>
          <p14:tracePt t="88406" x="4759325" y="5232400"/>
          <p14:tracePt t="88423" x="4751388" y="5224463"/>
          <p14:tracePt t="88440" x="4741863" y="5224463"/>
          <p14:tracePt t="88456" x="4732338" y="5214938"/>
          <p14:tracePt t="88596" x="4724400" y="5214938"/>
          <p14:tracePt t="88613" x="4697413" y="5214938"/>
          <p14:tracePt t="88621" x="4687888" y="5214938"/>
          <p14:tracePt t="88628" x="4670425" y="5214938"/>
          <p14:tracePt t="88644" x="4660900" y="5214938"/>
          <p14:tracePt t="88656" x="4643438" y="5214938"/>
          <p14:tracePt t="88673" x="4616450" y="5214938"/>
          <p14:tracePt t="88690" x="4608513" y="5205413"/>
          <p14:tracePt t="88724" x="4598988" y="5205413"/>
          <p14:tracePt t="88741" x="4598988" y="5197475"/>
          <p14:tracePt t="88756" x="4598988" y="5187950"/>
          <p14:tracePt t="88877" x="4598988" y="5180013"/>
          <p14:tracePt t="88924" x="4589463" y="5170488"/>
          <p14:tracePt t="88932" x="4581525" y="5160963"/>
          <p14:tracePt t="88942" x="4581525" y="5153025"/>
          <p14:tracePt t="88957" x="4554538" y="5108575"/>
          <p14:tracePt t="88973" x="4527550" y="5072063"/>
          <p14:tracePt t="88989" x="4510088" y="5045075"/>
          <p14:tracePt t="89006" x="4491038" y="5027613"/>
          <p14:tracePt t="89023" x="4465638" y="5000625"/>
          <p14:tracePt t="89039" x="4446588" y="4956175"/>
          <p14:tracePt t="89056" x="4438650" y="4894263"/>
          <p14:tracePt t="89073" x="4419600" y="4840288"/>
          <p14:tracePt t="89089" x="4402138" y="4803775"/>
          <p14:tracePt t="89106" x="4402138" y="4795838"/>
          <p14:tracePt t="89123" x="4394200" y="4795838"/>
          <p14:tracePt t="89149" x="4394200" y="4803775"/>
          <p14:tracePt t="89157" x="4394200" y="4813300"/>
          <p14:tracePt t="89437" x="4384675" y="4813300"/>
          <p14:tracePt t="89445" x="4375150" y="4813300"/>
          <p14:tracePt t="89456" x="4357688" y="4813300"/>
          <p14:tracePt t="89473" x="4259263" y="4830763"/>
          <p14:tracePt t="89489" x="4160838" y="4857750"/>
          <p14:tracePt t="89507" x="4054475" y="4875213"/>
          <p14:tracePt t="89523" x="4037013" y="4875213"/>
          <p14:tracePt t="89541" x="4027488" y="4875213"/>
          <p14:tracePt t="89557" x="3983038" y="4884738"/>
          <p14:tracePt t="89573" x="3911600" y="4884738"/>
          <p14:tracePt t="89590" x="3795713" y="4894263"/>
          <p14:tracePt t="89606" x="3751263" y="4894263"/>
          <p14:tracePt t="89623" x="3697288" y="4894263"/>
          <p14:tracePt t="89640" x="3562350" y="4894263"/>
          <p14:tracePt t="89656" x="3482975" y="4894263"/>
          <p14:tracePt t="89674" x="3384550" y="4894263"/>
          <p14:tracePt t="89690" x="3303588" y="4902200"/>
          <p14:tracePt t="89706" x="3286125" y="4902200"/>
          <p14:tracePt t="89723" x="3241675" y="4902200"/>
          <p14:tracePt t="89726" x="3214688" y="4902200"/>
          <p14:tracePt t="89741" x="3205163" y="4911725"/>
          <p14:tracePt t="89813" x="3214688" y="4911725"/>
          <p14:tracePt t="89821" x="3224213" y="4911725"/>
          <p14:tracePt t="90124" x="3224213" y="4902200"/>
          <p14:tracePt t="90133" x="3224213" y="4894263"/>
          <p14:tracePt t="90149" x="3224213" y="4884738"/>
          <p14:tracePt t="90158" x="3224213" y="4875213"/>
          <p14:tracePt t="90173" x="3197225" y="4857750"/>
          <p14:tracePt t="90190" x="3160713" y="4848225"/>
          <p14:tracePt t="90285" x="3160713" y="4840288"/>
          <p14:tracePt t="90293" x="3160713" y="4830763"/>
          <p14:tracePt t="90310" x="3179763" y="4822825"/>
          <p14:tracePt t="90325" x="3197225" y="4813300"/>
          <p14:tracePt t="90341" x="3232150" y="4803775"/>
          <p14:tracePt t="90357" x="3259138" y="4795838"/>
          <p14:tracePt t="90374" x="3295650" y="4795838"/>
          <p14:tracePt t="90390" x="3348038" y="4795838"/>
          <p14:tracePt t="90406" x="3411538" y="4795838"/>
          <p14:tracePt t="90423" x="3490913" y="4795838"/>
          <p14:tracePt t="90440" x="3544888" y="4795838"/>
          <p14:tracePt t="90457" x="3589338" y="4795838"/>
          <p14:tracePt t="90473" x="3670300" y="4795838"/>
          <p14:tracePt t="90490" x="3732213" y="4795838"/>
          <p14:tracePt t="90507" x="3768725" y="4795838"/>
          <p14:tracePt t="90541" x="3813175" y="4795838"/>
          <p14:tracePt t="90557" x="3894138" y="4786313"/>
          <p14:tracePt t="90573" x="3956050" y="4786313"/>
          <p14:tracePt t="90590" x="3990975" y="4786313"/>
          <p14:tracePt t="90606" x="4037013" y="4768850"/>
          <p14:tracePt t="90623" x="4071938" y="4759325"/>
          <p14:tracePt t="90640" x="4108450" y="4759325"/>
          <p14:tracePt t="90656" x="4125913" y="4751388"/>
          <p14:tracePt t="90673" x="4133850" y="4751388"/>
          <p14:tracePt t="90733" x="4133850" y="4759325"/>
          <p14:tracePt t="90757" x="4143375" y="4759325"/>
          <p14:tracePt t="90837" x="4143375" y="4768850"/>
          <p14:tracePt t="90853" x="4143375" y="4776788"/>
          <p14:tracePt t="90861" x="4143375" y="4786313"/>
          <p14:tracePt t="90873" x="4143375" y="4795838"/>
          <p14:tracePt t="90890" x="4143375" y="4803775"/>
          <p14:tracePt t="90907" x="4133850" y="4830763"/>
          <p14:tracePt t="90923" x="4133850" y="4840288"/>
          <p14:tracePt t="90941" x="4125913" y="4902200"/>
          <p14:tracePt t="90957" x="4125913" y="4929188"/>
          <p14:tracePt t="90974" x="4116388" y="4965700"/>
          <p14:tracePt t="90990" x="4116388" y="4991100"/>
          <p14:tracePt t="91007" x="4116388" y="5037138"/>
          <p14:tracePt t="91023" x="4116388" y="5054600"/>
          <p14:tracePt t="91040" x="4116388" y="5072063"/>
          <p14:tracePt t="91057" x="4116388" y="5081588"/>
          <p14:tracePt t="91073" x="4116388" y="5089525"/>
          <p14:tracePt t="91090" x="4116388" y="5108575"/>
          <p14:tracePt t="91107" x="4116388" y="5116513"/>
          <p14:tracePt t="91123" x="4116388" y="5126038"/>
          <p14:tracePt t="91140" x="4116388" y="5133975"/>
          <p14:tracePt t="91174" x="4116388" y="5143500"/>
          <p14:tracePt t="91245" x="4108450" y="5143500"/>
          <p14:tracePt t="91254" x="4098925" y="5143500"/>
          <p14:tracePt t="91261" x="4089400" y="5143500"/>
          <p14:tracePt t="91273" x="4081463" y="5143500"/>
          <p14:tracePt t="91290" x="4027488" y="5133975"/>
          <p14:tracePt t="91307" x="3983038" y="5133975"/>
          <p14:tracePt t="91324" x="3911600" y="5133975"/>
          <p14:tracePt t="91341" x="3840163" y="5133975"/>
          <p14:tracePt t="91357" x="3803650" y="5133975"/>
          <p14:tracePt t="91373" x="3776663" y="5133975"/>
          <p14:tracePt t="91390" x="3714750" y="5133975"/>
          <p14:tracePt t="91407" x="3652838" y="5133975"/>
          <p14:tracePt t="91424" x="3581400" y="5126038"/>
          <p14:tracePt t="91440" x="3527425" y="5116513"/>
          <p14:tracePt t="91457" x="3473450" y="5116513"/>
          <p14:tracePt t="91474" x="3446463" y="5116513"/>
          <p14:tracePt t="91490" x="3419475" y="5116513"/>
          <p14:tracePt t="91507" x="3394075" y="5116513"/>
          <p14:tracePt t="91524" x="3348038" y="5116513"/>
          <p14:tracePt t="91540" x="3340100" y="5116513"/>
          <p14:tracePt t="91557" x="3322638" y="5108575"/>
          <p14:tracePt t="91573" x="3286125" y="5108575"/>
          <p14:tracePt t="91590" x="3232150" y="5108575"/>
          <p14:tracePt t="91607" x="3224213" y="5108575"/>
          <p14:tracePt t="91624" x="3214688" y="5108575"/>
          <p14:tracePt t="91640" x="3187700" y="5108575"/>
          <p14:tracePt t="91657" x="3179763" y="5108575"/>
          <p14:tracePt t="91673" x="3170238" y="5108575"/>
          <p14:tracePt t="91709" x="3170238" y="5099050"/>
          <p14:tracePt t="91717" x="3170238" y="5089525"/>
          <p14:tracePt t="91727" x="3179763" y="5072063"/>
          <p14:tracePt t="91742" x="3187700" y="5037138"/>
          <p14:tracePt t="91773" x="3187700" y="5027613"/>
          <p14:tracePt t="91790" x="3187700" y="5000625"/>
          <p14:tracePt t="91807" x="3187700" y="4965700"/>
          <p14:tracePt t="91917" x="3197225" y="4965700"/>
          <p14:tracePt t="91925" x="3214688" y="4956175"/>
          <p14:tracePt t="91941" x="3232150" y="4946650"/>
          <p14:tracePt t="91957" x="3276600" y="4938713"/>
          <p14:tracePt t="91974" x="3357563" y="4919663"/>
          <p14:tracePt t="91990" x="3429000" y="4911725"/>
          <p14:tracePt t="92007" x="3544888" y="4894263"/>
          <p14:tracePt t="92023" x="3714750" y="4848225"/>
          <p14:tracePt t="92040" x="3911600" y="4822825"/>
          <p14:tracePt t="92057" x="4125913" y="4786313"/>
          <p14:tracePt t="92074" x="4303713" y="4759325"/>
          <p14:tracePt t="92090" x="4465638" y="4759325"/>
          <p14:tracePt t="92107" x="4572000" y="4759325"/>
          <p14:tracePt t="92124" x="4616450" y="4768850"/>
          <p14:tracePt t="92140" x="4625975" y="4768850"/>
          <p14:tracePt t="92158" x="4633913" y="4776788"/>
          <p14:tracePt t="92174" x="4652963" y="4786313"/>
          <p14:tracePt t="92191" x="4660900" y="4795838"/>
          <p14:tracePt t="92207" x="4697413" y="4803775"/>
          <p14:tracePt t="92224" x="4705350" y="4803775"/>
          <p14:tracePt t="92309" x="4705350" y="4813300"/>
          <p14:tracePt t="92317" x="4705350" y="4822825"/>
          <p14:tracePt t="92326" x="4705350" y="4830763"/>
          <p14:tracePt t="92342" x="4679950" y="4840288"/>
          <p14:tracePt t="92358" x="4581525" y="4902200"/>
          <p14:tracePt t="92374" x="4500563" y="4973638"/>
          <p14:tracePt t="92390" x="4438650" y="5045075"/>
          <p14:tracePt t="92407" x="4384675" y="5099050"/>
          <p14:tracePt t="92424" x="4375150" y="5108575"/>
          <p14:tracePt t="92486" x="4375150" y="5116513"/>
          <p14:tracePt t="92574" x="4375150" y="5126038"/>
          <p14:tracePt t="92590" x="4348163" y="5126038"/>
          <p14:tracePt t="92597" x="4340225" y="5126038"/>
          <p14:tracePt t="92607" x="4303713" y="5126038"/>
          <p14:tracePt t="92624" x="4214813" y="5116513"/>
          <p14:tracePt t="92641" x="4089400" y="5089525"/>
          <p14:tracePt t="92657" x="3929063" y="5081588"/>
          <p14:tracePt t="92674" x="3768725" y="5081588"/>
          <p14:tracePt t="92691" x="3536950" y="5108575"/>
          <p14:tracePt t="92707" x="3394075" y="5143500"/>
          <p14:tracePt t="92724" x="3348038" y="5143500"/>
          <p14:tracePt t="92934" x="3348038" y="5126038"/>
          <p14:tracePt t="92942" x="3348038" y="5116513"/>
          <p14:tracePt t="92958" x="3348038" y="5072063"/>
          <p14:tracePt t="92974" x="3348038" y="5027613"/>
          <p14:tracePt t="93007" x="3348038" y="5018088"/>
          <p14:tracePt t="93024" x="3348038" y="5010150"/>
          <p14:tracePt t="93040" x="3348038" y="4991100"/>
          <p14:tracePt t="93057" x="3348038" y="4983163"/>
          <p14:tracePt t="93074" x="3357563" y="4973638"/>
          <p14:tracePt t="93090" x="3357563" y="4965700"/>
          <p14:tracePt t="93107" x="3375025" y="4956175"/>
          <p14:tracePt t="93124" x="3402013" y="4956175"/>
          <p14:tracePt t="93142" x="3473450" y="4919663"/>
          <p14:tracePt t="93158" x="3517900" y="4911725"/>
          <p14:tracePt t="93174" x="3608388" y="4894263"/>
          <p14:tracePt t="93191" x="3759200" y="4875213"/>
          <p14:tracePt t="93207" x="3894138" y="4848225"/>
          <p14:tracePt t="93224" x="4010025" y="4830763"/>
          <p14:tracePt t="93241" x="4098925" y="4803775"/>
          <p14:tracePt t="93257" x="4205288" y="4795838"/>
          <p14:tracePt t="93274" x="4251325" y="4786313"/>
          <p14:tracePt t="93291" x="4268788" y="4786313"/>
          <p14:tracePt t="93430" x="4268788" y="4795838"/>
          <p14:tracePt t="93446" x="4268788" y="4803775"/>
          <p14:tracePt t="93454" x="4268788" y="4822825"/>
          <p14:tracePt t="93462" x="4268788" y="4830763"/>
          <p14:tracePt t="93474" x="4259263" y="4867275"/>
          <p14:tracePt t="93491" x="4251325" y="4919663"/>
          <p14:tracePt t="93507" x="4214813" y="4983163"/>
          <p14:tracePt t="93524" x="4179888" y="5045075"/>
          <p14:tracePt t="93542" x="4143375" y="5099050"/>
          <p14:tracePt t="93558" x="4143375" y="5108575"/>
          <p14:tracePt t="93574" x="4143375" y="5116513"/>
          <p14:tracePt t="93591" x="4143375" y="5126038"/>
          <p14:tracePt t="93607" x="4143375" y="5133975"/>
          <p14:tracePt t="93720" x="4133850" y="5133975"/>
          <p14:tracePt t="93727" x="4116388" y="5133975"/>
          <p14:tracePt t="93742" x="4071938" y="5133975"/>
          <p14:tracePt t="93758" x="3973513" y="5160963"/>
          <p14:tracePt t="93774" x="3911600" y="5205413"/>
          <p14:tracePt t="93791" x="3822700" y="5197475"/>
          <p14:tracePt t="93807" x="3759200" y="5197475"/>
          <p14:tracePt t="93824" x="3732213" y="5187950"/>
          <p14:tracePt t="93841" x="3697288" y="5180013"/>
          <p14:tracePt t="93990" x="3687763" y="5180013"/>
          <p14:tracePt t="93998" x="3679825" y="5180013"/>
          <p14:tracePt t="94014" x="3670300" y="5180013"/>
          <p14:tracePt t="94030" x="3660775" y="5170488"/>
          <p14:tracePt t="94041" x="3643313" y="5160963"/>
          <p14:tracePt t="94058" x="3616325" y="5126038"/>
          <p14:tracePt t="94074" x="3562350" y="5062538"/>
          <p14:tracePt t="94091" x="3509963" y="5010150"/>
          <p14:tracePt t="94107" x="3465513" y="4946650"/>
          <p14:tracePt t="94124" x="3438525" y="4911725"/>
          <p14:tracePt t="94142" x="3394075" y="4875213"/>
          <p14:tracePt t="94158" x="3394075" y="4867275"/>
          <p14:tracePt t="94174" x="3384550" y="4857750"/>
          <p14:tracePt t="94222" x="3375025" y="4857750"/>
          <p14:tracePt t="94262" x="3367088" y="4857750"/>
          <p14:tracePt t="94495" x="3367088" y="4848225"/>
          <p14:tracePt t="94550" x="3367088" y="4830763"/>
          <p14:tracePt t="94558" x="3375025" y="4822825"/>
          <p14:tracePt t="94567" x="3394075" y="4803775"/>
          <p14:tracePt t="94702" x="3411538" y="4803775"/>
          <p14:tracePt t="94710" x="3446463" y="4795838"/>
          <p14:tracePt t="94725" x="3482975" y="4786313"/>
          <p14:tracePt t="94727" x="3482975" y="4751388"/>
          <p14:tracePt t="94742" x="3598863" y="4732338"/>
          <p14:tracePt t="94758" x="3705225" y="4714875"/>
          <p14:tracePt t="94774" x="3803650" y="4714875"/>
          <p14:tracePt t="94791" x="3884613" y="4714875"/>
          <p14:tracePt t="94808" x="3938588" y="4705350"/>
          <p14:tracePt t="94824" x="3946525" y="4705350"/>
          <p14:tracePt t="94974" x="3956050" y="4705350"/>
          <p14:tracePt t="94990" x="3956050" y="4714875"/>
          <p14:tracePt t="95006" x="3956050" y="4732338"/>
          <p14:tracePt t="95014" x="3956050" y="4741863"/>
          <p14:tracePt t="95024" x="3956050" y="4768850"/>
          <p14:tracePt t="95041" x="3956050" y="4786313"/>
          <p14:tracePt t="95058" x="3973513" y="4822825"/>
          <p14:tracePt t="95074" x="4010025" y="4894263"/>
          <p14:tracePt t="95091" x="4017963" y="4938713"/>
          <p14:tracePt t="95319" x="4010025" y="4938713"/>
          <p14:tracePt t="95326" x="3990975" y="4938713"/>
          <p14:tracePt t="95342" x="3938588" y="4938713"/>
          <p14:tracePt t="95359" x="3848100" y="4919663"/>
          <p14:tracePt t="95375" x="3705225" y="4894263"/>
          <p14:tracePt t="95391" x="3536950" y="4884738"/>
          <p14:tracePt t="95408" x="3429000" y="4884738"/>
          <p14:tracePt t="95425" x="3375025" y="4884738"/>
          <p14:tracePt t="95442" x="3367088" y="4884738"/>
          <p14:tracePt t="95527" x="3357563" y="4875213"/>
          <p14:tracePt t="95550" x="3357563" y="4867275"/>
          <p14:tracePt t="95559" x="3348038" y="4867275"/>
          <p14:tracePt t="95567" x="3340100" y="4840288"/>
          <p14:tracePt t="95575" x="3340100" y="4830763"/>
          <p14:tracePt t="95591" x="3330575" y="4795838"/>
          <p14:tracePt t="95608" x="3330575" y="4741863"/>
          <p14:tracePt t="95625" x="3340100" y="4705350"/>
          <p14:tracePt t="95641" x="3340100" y="4687888"/>
          <p14:tracePt t="95658" x="3340100" y="4670425"/>
          <p14:tracePt t="95675" x="3330575" y="4652963"/>
          <p14:tracePt t="95692" x="3313113" y="4633913"/>
          <p14:tracePt t="95708" x="3303588" y="4616450"/>
          <p14:tracePt t="95724" x="3286125" y="4598988"/>
          <p14:tracePt t="95742" x="3276600" y="4589463"/>
          <p14:tracePt t="96119" x="3276600" y="4581525"/>
          <p14:tracePt t="96159" x="3276600" y="4572000"/>
          <p14:tracePt t="96183" x="3268663" y="4572000"/>
          <p14:tracePt t="96199" x="3268663" y="4562475"/>
          <p14:tracePt t="96545" x="3259138" y="4562475"/>
          <p14:tracePt t="96711" x="3259138" y="4554538"/>
          <p14:tracePt t="96878" x="3251200" y="4554538"/>
          <p14:tracePt t="96912" x="3251200" y="4545013"/>
          <p14:tracePt t="97312" x="3322638" y="4572000"/>
          <p14:tracePt t="97395" x="3554413" y="4643438"/>
          <p14:tracePt t="97411" x="3848100" y="4714875"/>
          <p14:tracePt t="97428" x="4108450" y="4803775"/>
          <p14:tracePt t="97446" x="4340225" y="4867275"/>
          <p14:tracePt t="97462" x="4537075" y="4938713"/>
          <p14:tracePt t="97478" x="4751388" y="5018088"/>
          <p14:tracePt t="97495" x="4902200" y="5089525"/>
          <p14:tracePt t="97512" x="4929188" y="5089525"/>
          <p14:tracePt t="97529" x="5170488" y="5187950"/>
          <p14:tracePt t="97546" x="5197475" y="5197475"/>
          <p14:tracePt t="97562" x="5205413" y="5197475"/>
          <p14:tracePt t="97578" x="5214938" y="5214938"/>
          <p14:tracePt t="97595" x="5214938" y="5259388"/>
          <p14:tracePt t="97612" x="5214938" y="5367338"/>
          <p14:tracePt t="97629" x="5214938" y="5473700"/>
          <p14:tracePt t="97642" x="5214938" y="5510213"/>
          <p14:tracePt t="97695" x="5214938" y="5491163"/>
          <p14:tracePt t="97703" x="5241925" y="5491163"/>
          <p14:tracePt t="98095" x="5251450" y="5483225"/>
          <p14:tracePt t="98103" x="5259388" y="5483225"/>
          <p14:tracePt t="98111" x="5259388" y="5456238"/>
          <p14:tracePt t="98125" x="5259388" y="5446713"/>
          <p14:tracePt t="98143" x="5286375" y="5367338"/>
          <p14:tracePt t="98159" x="5286375" y="5295900"/>
          <p14:tracePt t="98175" x="5322888" y="5214938"/>
          <p14:tracePt t="98192" x="5348288" y="5160963"/>
          <p14:tracePt t="98208" x="5357813" y="5126038"/>
          <p14:tracePt t="98225" x="5367338" y="5099050"/>
          <p14:tracePt t="98242" x="5357813" y="5062538"/>
          <p14:tracePt t="98258" x="5340350" y="5037138"/>
          <p14:tracePt t="98275" x="5322888" y="5018088"/>
          <p14:tracePt t="98292" x="5295900" y="4991100"/>
          <p14:tracePt t="98309" x="5241925" y="4965700"/>
          <p14:tracePt t="98325" x="5143500" y="4919663"/>
          <p14:tracePt t="98343" x="4902200" y="4875213"/>
          <p14:tracePt t="98360" x="4803775" y="4857750"/>
          <p14:tracePt t="98375" x="4705350" y="4840288"/>
          <p14:tracePt t="98392" x="4633913" y="4830763"/>
          <p14:tracePt t="98409" x="4537075" y="4813300"/>
          <p14:tracePt t="98425" x="4510088" y="4813300"/>
          <p14:tracePt t="98442" x="4394200" y="4813300"/>
          <p14:tracePt t="98459" x="4313238" y="4830763"/>
          <p14:tracePt t="98476" x="4232275" y="4848225"/>
          <p14:tracePt t="98492" x="4179888" y="4875213"/>
          <p14:tracePt t="98509" x="4160838" y="4884738"/>
          <p14:tracePt t="98536" x="4152900" y="4884738"/>
          <p14:tracePt t="98712" x="4152900" y="4875213"/>
          <p14:tracePt t="98720" x="4170363" y="4867275"/>
          <p14:tracePt t="98731" x="4205288" y="4830763"/>
          <p14:tracePt t="98743" x="4241800" y="4822825"/>
          <p14:tracePt t="98760" x="4259263" y="4813300"/>
          <p14:tracePt t="98775" x="4276725" y="4795838"/>
          <p14:tracePt t="98792" x="4286250" y="4795838"/>
          <p14:tracePt t="98809" x="4303713" y="4795838"/>
          <p14:tracePt t="98825" x="4313238" y="4786313"/>
          <p14:tracePt t="98842" x="4330700" y="4786313"/>
          <p14:tracePt t="98859" x="4375150" y="4768850"/>
          <p14:tracePt t="98876" x="4429125" y="4751388"/>
          <p14:tracePt t="98892" x="4527550" y="4751388"/>
          <p14:tracePt t="98909" x="4643438" y="4751388"/>
          <p14:tracePt t="98925" x="4751388" y="4751388"/>
          <p14:tracePt t="98944" x="4867275" y="4741863"/>
          <p14:tracePt t="98959" x="4929188" y="4732338"/>
          <p14:tracePt t="98975" x="4983163" y="4724400"/>
          <p14:tracePt t="98992" x="5018088" y="4714875"/>
          <p14:tracePt t="99009" x="5027613" y="4714875"/>
          <p14:tracePt t="99026" x="5037138" y="4705350"/>
          <p14:tracePt t="99112" x="5027613" y="4705350"/>
          <p14:tracePt t="99120" x="5018088" y="4705350"/>
          <p14:tracePt t="99440" x="5027613" y="4705350"/>
          <p14:tracePt t="99448" x="5045075" y="4705350"/>
          <p14:tracePt t="99459" x="5018088" y="4679950"/>
          <p14:tracePt t="99476" x="5081588" y="4687888"/>
          <p14:tracePt t="99492" x="5143500" y="4687888"/>
          <p14:tracePt t="99509" x="5224463" y="4687888"/>
          <p14:tracePt t="99526" x="5330825" y="4687888"/>
          <p14:tracePt t="99543" x="5483225" y="4714875"/>
          <p14:tracePt t="99560" x="5527675" y="4714875"/>
          <p14:tracePt t="99576" x="5537200" y="4714875"/>
          <p14:tracePt t="99609" x="5545138" y="4714875"/>
          <p14:tracePt t="99625" x="5554663" y="4714875"/>
          <p14:tracePt t="99642" x="5572125" y="4714875"/>
          <p14:tracePt t="99659" x="5589588" y="4714875"/>
          <p14:tracePt t="99675" x="5608638" y="4714875"/>
          <p14:tracePt t="99709" x="5616575" y="4714875"/>
          <p14:tracePt t="99726" x="5626100" y="4714875"/>
          <p14:tracePt t="99744" x="5626100" y="4724400"/>
          <p14:tracePt t="99776" x="5626100" y="4732338"/>
          <p14:tracePt t="99792" x="5626100" y="4741863"/>
          <p14:tracePt t="99807" x="5626100" y="4759325"/>
          <p14:tracePt t="99816" x="5626100" y="4768850"/>
          <p14:tracePt t="99832" x="5626100" y="4776788"/>
          <p14:tracePt t="99848" x="5626100" y="4786313"/>
          <p14:tracePt t="99881" x="5626100" y="4795838"/>
          <p14:tracePt t="99896" x="5626100" y="4803775"/>
          <p14:tracePt t="99912" x="5616575" y="4822825"/>
          <p14:tracePt t="99920" x="5616575" y="4857750"/>
          <p14:tracePt t="99928" x="5608638" y="4857750"/>
          <p14:tracePt t="99943" x="5589588" y="4894263"/>
          <p14:tracePt t="99960" x="5589588" y="4938713"/>
          <p14:tracePt t="99976" x="5599113" y="4983163"/>
          <p14:tracePt t="99992" x="5653088" y="5037138"/>
          <p14:tracePt t="100009" x="5670550" y="5045075"/>
          <p14:tracePt t="100072" x="5680075" y="5045075"/>
          <p14:tracePt t="100080" x="5680075" y="5054600"/>
          <p14:tracePt t="100104" x="5680075" y="5062538"/>
          <p14:tracePt t="100136" x="5680075" y="5072063"/>
          <p14:tracePt t="100264" x="5680075" y="5081588"/>
          <p14:tracePt t="100272" x="5670550" y="5081588"/>
          <p14:tracePt t="100280" x="5661025" y="5081588"/>
          <p14:tracePt t="100292" x="5661025" y="5089525"/>
          <p14:tracePt t="100309" x="5643563" y="5089525"/>
          <p14:tracePt t="100326" x="5608638" y="5089525"/>
          <p14:tracePt t="100343" x="5599113" y="5089525"/>
          <p14:tracePt t="100360" x="5572125" y="5089525"/>
          <p14:tracePt t="100376" x="5545138" y="5081588"/>
          <p14:tracePt t="100392" x="5518150" y="5062538"/>
          <p14:tracePt t="100409" x="5500688" y="5062538"/>
          <p14:tracePt t="100426" x="5473700" y="5062538"/>
          <p14:tracePt t="100443" x="5446713" y="5062538"/>
          <p14:tracePt t="100459" x="5411788" y="5062538"/>
          <p14:tracePt t="100476" x="5402263" y="5062538"/>
          <p14:tracePt t="100493" x="5367338" y="5062538"/>
          <p14:tracePt t="100509" x="5330825" y="5062538"/>
          <p14:tracePt t="100526" x="5322888" y="5062538"/>
          <p14:tracePt t="100544" x="5303838" y="5062538"/>
          <p14:tracePt t="100560" x="5286375" y="5062538"/>
          <p14:tracePt t="100576" x="5259388" y="5062538"/>
          <p14:tracePt t="100593" x="5251450" y="5062538"/>
          <p14:tracePt t="100609" x="5241925" y="5062538"/>
          <p14:tracePt t="100626" x="5232400" y="5062538"/>
          <p14:tracePt t="100659" x="5224463" y="5062538"/>
          <p14:tracePt t="100676" x="5214938" y="5062538"/>
          <p14:tracePt t="100784" x="5205413" y="5062538"/>
          <p14:tracePt t="100800" x="5197475" y="5062538"/>
          <p14:tracePt t="100816" x="5187950" y="5062538"/>
          <p14:tracePt t="100832" x="5170488" y="5062538"/>
          <p14:tracePt t="100840" x="5160963" y="5062538"/>
          <p14:tracePt t="100848" x="5153025" y="5062538"/>
          <p14:tracePt t="100859" x="5143500" y="5062538"/>
          <p14:tracePt t="100876" x="5108575" y="5062538"/>
          <p14:tracePt t="100892" x="5072063" y="5062538"/>
          <p14:tracePt t="100909" x="5054600" y="5062538"/>
          <p14:tracePt t="100926" x="5045075" y="5062538"/>
          <p14:tracePt t="100944" x="5018088" y="5062538"/>
          <p14:tracePt t="100961" x="4965700" y="5062538"/>
          <p14:tracePt t="100976" x="4919663" y="5062538"/>
          <p14:tracePt t="100993" x="4911725" y="5062538"/>
          <p14:tracePt t="101009" x="4875213" y="5081588"/>
          <p14:tracePt t="101026" x="4857750" y="5089525"/>
          <p14:tracePt t="101043" x="4822825" y="5089525"/>
          <p14:tracePt t="101059" x="4813300" y="5089525"/>
          <p14:tracePt t="101104" x="4786313" y="5089525"/>
          <p14:tracePt t="101112" x="4776788" y="5089525"/>
          <p14:tracePt t="101126" x="4759325" y="5089525"/>
          <p14:tracePt t="101143" x="4724400" y="5089525"/>
          <p14:tracePt t="101160" x="4652963" y="5099050"/>
          <p14:tracePt t="101176" x="4616450" y="5099050"/>
          <p14:tracePt t="101193" x="4589463" y="5099050"/>
          <p14:tracePt t="101209" x="4562475" y="5099050"/>
          <p14:tracePt t="101226" x="4545013" y="5099050"/>
          <p14:tracePt t="101243" x="4510088" y="5089525"/>
          <p14:tracePt t="101259" x="4473575" y="5081588"/>
          <p14:tracePt t="101276" x="4446588" y="5081588"/>
          <p14:tracePt t="101293" x="4411663" y="5072063"/>
          <p14:tracePt t="104641" x="4419600" y="5072063"/>
          <p14:tracePt t="104673" x="4429125" y="5072063"/>
          <p14:tracePt t="104682" x="4419600" y="5072063"/>
          <p14:tracePt t="104693" x="4419600" y="5062538"/>
          <p14:tracePt t="104721" x="4429125" y="5062538"/>
          <p14:tracePt t="104761" x="4438650" y="5062538"/>
          <p14:tracePt t="105649" x="4438650" y="5072063"/>
          <p14:tracePt t="105721" x="4438650" y="5081588"/>
          <p14:tracePt t="105730" x="4446588" y="5081588"/>
          <p14:tracePt t="105746" x="4465638" y="5099050"/>
          <p14:tracePt t="105761" x="4491038" y="5099050"/>
          <p14:tracePt t="105778" x="4491038" y="5089525"/>
          <p14:tracePt t="105794" x="4483100" y="5062538"/>
          <p14:tracePt t="105810" x="4510088" y="5054600"/>
          <p14:tracePt t="105827" x="4510088" y="5018088"/>
          <p14:tracePt t="106194" x="4510088" y="5010150"/>
          <p14:tracePt t="106242" x="4500563" y="5010150"/>
          <p14:tracePt t="106258" x="4491038" y="5018088"/>
          <p14:tracePt t="106274" x="4483100" y="5027613"/>
          <p14:tracePt t="106282" x="4473575" y="5027613"/>
          <p14:tracePt t="106294" x="4465638" y="5045075"/>
          <p14:tracePt t="106311" x="4446588" y="5099050"/>
          <p14:tracePt t="106327" x="4429125" y="5160963"/>
          <p14:tracePt t="106344" x="4411663" y="5224463"/>
          <p14:tracePt t="106361" x="4411663" y="5295900"/>
          <p14:tracePt t="106378" x="4411663" y="5322888"/>
          <p14:tracePt t="106394" x="4411663" y="5375275"/>
          <p14:tracePt t="106411" x="4411663" y="5429250"/>
          <p14:tracePt t="106427" x="4375150" y="5491163"/>
          <p14:tracePt t="106444" x="4295775" y="5599113"/>
          <p14:tracePt t="106461" x="4259263" y="5661025"/>
          <p14:tracePt t="106478" x="4241800" y="5688013"/>
          <p14:tracePt t="106494" x="4241800" y="5732463"/>
          <p14:tracePt t="106511" x="4251325" y="5768975"/>
          <p14:tracePt t="106527" x="4268788" y="5786438"/>
          <p14:tracePt t="106826" x="4276725" y="5786438"/>
          <p14:tracePt t="106842" x="4276725" y="5776913"/>
          <p14:tracePt t="106898" x="4286250" y="5768975"/>
          <p14:tracePt t="106914" x="4303713" y="5768975"/>
          <p14:tracePt t="106922" x="4303713" y="5759450"/>
          <p14:tracePt t="106930" x="4313238" y="5759450"/>
          <p14:tracePt t="106944" x="4322763" y="5759450"/>
          <p14:tracePt t="106962" x="4483100" y="5741988"/>
          <p14:tracePt t="106978" x="4643438" y="5741988"/>
          <p14:tracePt t="106994" x="4803775" y="5688013"/>
          <p14:tracePt t="107011" x="4946650" y="5670550"/>
          <p14:tracePt t="107028" x="5010150" y="5661025"/>
          <p14:tracePt t="107044" x="5081588" y="5661025"/>
          <p14:tracePt t="107061" x="5133975" y="5661025"/>
          <p14:tracePt t="107078" x="5187950" y="5661025"/>
          <p14:tracePt t="107094" x="5232400" y="5661025"/>
          <p14:tracePt t="107111" x="5259388" y="5670550"/>
          <p14:tracePt t="107128" x="5276850" y="5670550"/>
          <p14:tracePt t="107162" x="5276850" y="5680075"/>
          <p14:tracePt t="107178" x="5268913" y="5688013"/>
          <p14:tracePt t="107194" x="5259388" y="5724525"/>
          <p14:tracePt t="107211" x="5224463" y="5830888"/>
          <p14:tracePt t="107228" x="5224463" y="5938838"/>
          <p14:tracePt t="107244" x="5214938" y="5991225"/>
          <p14:tracePt t="107261" x="5214938" y="6072188"/>
          <p14:tracePt t="107278" x="5197475" y="6126163"/>
          <p14:tracePt t="107295" x="5187950" y="6188075"/>
          <p14:tracePt t="107311" x="5180013" y="6251575"/>
          <p14:tracePt t="107328" x="5170488" y="6276975"/>
          <p14:tracePt t="107344" x="5133975" y="6286500"/>
          <p14:tracePt t="107361" x="5126038" y="6286500"/>
          <p14:tracePt t="107410" x="5108575" y="6286500"/>
          <p14:tracePt t="107426" x="5099050" y="6286500"/>
          <p14:tracePt t="107442" x="5089525" y="6286500"/>
          <p14:tracePt t="107450" x="5072063" y="6286500"/>
          <p14:tracePt t="107461" x="5045075" y="6286500"/>
          <p14:tracePt t="107478" x="5010150" y="6269038"/>
          <p14:tracePt t="107494" x="4956175" y="6251575"/>
          <p14:tracePt t="107511" x="4919663" y="6251575"/>
          <p14:tracePt t="107528" x="4741863" y="6205538"/>
          <p14:tracePt t="107544" x="4598988" y="6188075"/>
          <p14:tracePt t="107561" x="4429125" y="6170613"/>
          <p14:tracePt t="107578" x="4384675" y="6170613"/>
          <p14:tracePt t="107722" x="4394200" y="6170613"/>
          <p14:tracePt t="107738" x="4411663" y="6170613"/>
          <p14:tracePt t="107746" x="4419600" y="6170613"/>
          <p14:tracePt t="107803" x="4429125" y="6170613"/>
          <p14:tracePt t="107811" x="4456113" y="6170613"/>
          <p14:tracePt t="107818" x="4473575" y="6170613"/>
          <p14:tracePt t="107828" x="4483100" y="6161088"/>
          <p14:tracePt t="107844" x="4510088" y="6161088"/>
          <p14:tracePt t="107861" x="4518025" y="6161088"/>
          <p14:tracePt t="107878" x="4527550" y="6161088"/>
          <p14:tracePt t="107946" x="4527550" y="6153150"/>
          <p14:tracePt t="108066" x="4527550" y="6143625"/>
          <p14:tracePt t="108090" x="4527550" y="6126163"/>
          <p14:tracePt t="108099" x="4527550" y="6108700"/>
          <p14:tracePt t="108111" x="4510088" y="6081713"/>
          <p14:tracePt t="108128" x="4500563" y="6054725"/>
          <p14:tracePt t="108144" x="4491038" y="6027738"/>
          <p14:tracePt t="108162" x="4491038" y="5991225"/>
          <p14:tracePt t="108179" x="4491038" y="5946775"/>
          <p14:tracePt t="108195" x="4491038" y="5884863"/>
          <p14:tracePt t="108211" x="4500563" y="5822950"/>
          <p14:tracePt t="108228" x="4500563" y="5759450"/>
          <p14:tracePt t="108245" x="4483100" y="5688013"/>
          <p14:tracePt t="108261" x="4456113" y="5643563"/>
          <p14:tracePt t="108278" x="4429125" y="5616575"/>
          <p14:tracePt t="108295" x="4402138" y="5608638"/>
          <p14:tracePt t="108311" x="4394200" y="5599113"/>
          <p14:tracePt t="108344" x="4384675" y="5599113"/>
          <p14:tracePt t="108363" x="4375150" y="5599113"/>
          <p14:tracePt t="108379" x="4367213" y="5589588"/>
          <p14:tracePt t="108395" x="4348163" y="5589588"/>
          <p14:tracePt t="108835" x="4340225" y="5589588"/>
          <p14:tracePt t="108843" x="4340225" y="5581650"/>
          <p14:tracePt t="108850" x="4330700" y="5581650"/>
          <p14:tracePt t="108861" x="4330700" y="5572125"/>
          <p14:tracePt t="108878" x="4313238" y="5572125"/>
          <p14:tracePt t="108895" x="4313238" y="5562600"/>
          <p14:tracePt t="108911" x="4303713" y="5554663"/>
          <p14:tracePt t="108938" x="4295775" y="5554663"/>
          <p14:tracePt t="108947" x="4295775" y="5545138"/>
          <p14:tracePt t="108963" x="4286250" y="5545138"/>
          <p14:tracePt t="108979" x="4276725" y="5527675"/>
          <p14:tracePt t="108995" x="4276725" y="5518150"/>
          <p14:tracePt t="109012" x="4268788" y="5500688"/>
          <p14:tracePt t="109028" x="4268788" y="5483225"/>
          <p14:tracePt t="109061" x="4276725" y="5473700"/>
          <p14:tracePt t="109078" x="4286250" y="5473700"/>
          <p14:tracePt t="109095" x="4303713" y="5473700"/>
          <p14:tracePt t="109111" x="4322763" y="5473700"/>
          <p14:tracePt t="109128" x="4340225" y="5473700"/>
          <p14:tracePt t="109145" x="4384675" y="5473700"/>
          <p14:tracePt t="109163" x="4483100" y="5483225"/>
          <p14:tracePt t="109179" x="4537075" y="5491163"/>
          <p14:tracePt t="109196" x="4598988" y="5510213"/>
          <p14:tracePt t="109211" x="4660900" y="5510213"/>
          <p14:tracePt t="109228" x="4705350" y="5518150"/>
          <p14:tracePt t="109245" x="4741863" y="5537200"/>
          <p14:tracePt t="109262" x="4786313" y="5537200"/>
          <p14:tracePt t="109278" x="4830763" y="5545138"/>
          <p14:tracePt t="109295" x="4867275" y="5554663"/>
          <p14:tracePt t="109311" x="4911725" y="5554663"/>
          <p14:tracePt t="109328" x="4983163" y="5562600"/>
          <p14:tracePt t="109345" x="5072063" y="5562600"/>
          <p14:tracePt t="109362" x="5133975" y="5562600"/>
          <p14:tracePt t="109411" x="5133975" y="5572125"/>
          <p14:tracePt t="109419" x="5126038" y="5581650"/>
          <p14:tracePt t="109435" x="5116513" y="5589588"/>
          <p14:tracePt t="109451" x="5108575" y="5599113"/>
          <p14:tracePt t="109467" x="5099050" y="5608638"/>
          <p14:tracePt t="109483" x="5099050" y="5616575"/>
          <p14:tracePt t="109495" x="5099050" y="5643563"/>
          <p14:tracePt t="109512" x="5099050" y="5697538"/>
          <p14:tracePt t="109528" x="5081588" y="5741988"/>
          <p14:tracePt t="109545" x="5072063" y="5795963"/>
          <p14:tracePt t="109563" x="5072063" y="5857875"/>
          <p14:tracePt t="109579" x="5054600" y="5884863"/>
          <p14:tracePt t="109596" x="5054600" y="5902325"/>
          <p14:tracePt t="109612" x="5045075" y="5919788"/>
          <p14:tracePt t="109628" x="5037138" y="5929313"/>
          <p14:tracePt t="109645" x="5027613" y="5938838"/>
          <p14:tracePt t="109661" x="5010150" y="5938838"/>
          <p14:tracePt t="109678" x="5000625" y="5946775"/>
          <p14:tracePt t="109695" x="4991100" y="5956300"/>
          <p14:tracePt t="109712" x="4983163" y="5965825"/>
          <p14:tracePt t="109728" x="4973638" y="5965825"/>
          <p14:tracePt t="109745" x="4938713" y="5965825"/>
          <p14:tracePt t="109763" x="4894263" y="5983288"/>
          <p14:tracePt t="109779" x="4857750" y="5983288"/>
          <p14:tracePt t="109795" x="4857750" y="5991225"/>
          <p14:tracePt t="109845" x="4884738" y="6000750"/>
          <p14:tracePt t="109862" x="4894263" y="6000750"/>
          <p14:tracePt t="109878" x="4902200" y="6000750"/>
          <p14:tracePt t="109895" x="4867275" y="5973763"/>
          <p14:tracePt t="109911" x="4803775" y="5938838"/>
          <p14:tracePt t="109928" x="4768850" y="5919788"/>
          <p14:tracePt t="109945" x="4759325" y="5919788"/>
          <p14:tracePt t="109963" x="4724400" y="5902325"/>
          <p14:tracePt t="109979" x="4697413" y="5875338"/>
          <p14:tracePt t="109995" x="4697413" y="5867400"/>
          <p14:tracePt t="110012" x="4687888" y="5867400"/>
          <p14:tracePt t="110083" x="4687888" y="5857875"/>
          <p14:tracePt t="110395" x="4679950" y="5857875"/>
          <p14:tracePt t="110443" x="4679950" y="5848350"/>
          <p14:tracePt t="110507" x="4670425" y="5848350"/>
          <p14:tracePt t="110515" x="4670425" y="5840413"/>
          <p14:tracePt t="112860" x="4670425" y="5830888"/>
          <p14:tracePt t="112868" x="4652963" y="5822950"/>
          <p14:tracePt t="112892" x="4660900" y="5813425"/>
          <p14:tracePt t="112900" x="4660900" y="5803900"/>
          <p14:tracePt t="112916" x="4660900" y="5795963"/>
          <p14:tracePt t="112929" x="4670425" y="5795963"/>
          <p14:tracePt t="112946" x="4670425" y="5776913"/>
          <p14:tracePt t="112962" x="4670425" y="5759450"/>
          <p14:tracePt t="113004" x="4687888" y="5759450"/>
          <p14:tracePt t="113020" x="4697413" y="5759450"/>
          <p14:tracePt t="113028" x="4705350" y="5759450"/>
          <p14:tracePt t="113036" x="4724400" y="5759450"/>
          <p14:tracePt t="113052" x="4741863" y="5768975"/>
          <p14:tracePt t="113132" x="4741863" y="5759450"/>
          <p14:tracePt t="113140" x="4751388" y="5759450"/>
          <p14:tracePt t="113261" x="4741863" y="5759450"/>
          <p14:tracePt t="113284" x="4732338" y="5759450"/>
          <p14:tracePt t="113300" x="4732338" y="5751513"/>
          <p14:tracePt t="113428" x="4732338" y="5741988"/>
          <p14:tracePt t="113461" x="4724400" y="5741988"/>
          <p14:tracePt t="113468" x="4724400" y="5732463"/>
          <p14:tracePt t="113480" x="4714875" y="5732463"/>
          <p14:tracePt t="113496" x="4714875" y="5724525"/>
          <p14:tracePt t="113513" x="4714875" y="5705475"/>
          <p14:tracePt t="113612" x="4724400" y="5705475"/>
          <p14:tracePt t="113628" x="4732338" y="5705475"/>
          <p14:tracePt t="113644" x="4741863" y="5705475"/>
          <p14:tracePt t="113668" x="4751388" y="5705475"/>
          <p14:tracePt t="113692" x="4751388" y="5697538"/>
          <p14:tracePt t="113708" x="4751388" y="5688013"/>
          <p14:tracePt t="113716" x="4751388" y="5680075"/>
          <p14:tracePt t="113730" x="4751388" y="5670550"/>
          <p14:tracePt t="113746" x="4751388" y="5661025"/>
          <p14:tracePt t="113764" x="4741863" y="5626100"/>
          <p14:tracePt t="113780" x="4741863" y="5616575"/>
          <p14:tracePt t="113813" x="4741863" y="5599113"/>
          <p14:tracePt t="113846" x="4732338" y="5589588"/>
          <p14:tracePt t="113863" x="4732338" y="5581650"/>
          <p14:tracePt t="113900" x="4724400" y="5581650"/>
          <p14:tracePt t="113980" x="4724400" y="5572125"/>
          <p14:tracePt t="114148" x="4724400" y="5562600"/>
          <p14:tracePt t="114301" x="4714875" y="5562600"/>
          <p14:tracePt t="114356" x="4714875" y="5554663"/>
          <p14:tracePt t="114564" x="4705350" y="5545138"/>
          <p14:tracePt t="121663" x="4697413" y="5545138"/>
          <p14:tracePt t="121710" x="4687888" y="5545138"/>
          <p14:tracePt t="121911" x="4670425" y="5527675"/>
          <p14:tracePt t="121919" x="4625975" y="5518150"/>
          <p14:tracePt t="121931" x="4581525" y="5500688"/>
          <p14:tracePt t="121948" x="4483100" y="5491163"/>
          <p14:tracePt t="121974" x="4483100" y="5483225"/>
          <p14:tracePt t="121983" x="4491038" y="5483225"/>
          <p14:tracePt t="121999" x="4527550" y="5483225"/>
          <p14:tracePt t="122015" x="4537075" y="5483225"/>
          <p14:tracePt t="122031" x="4562475" y="5527675"/>
          <p14:tracePt t="122048" x="4581525" y="5562600"/>
          <p14:tracePt t="122065" x="4598988" y="5608638"/>
          <p14:tracePt t="122081" x="4608513" y="5634038"/>
          <p14:tracePt t="123271" x="4616450" y="5634038"/>
          <p14:tracePt t="123279" x="4633913" y="5634038"/>
          <p14:tracePt t="123287" x="4633913" y="5643563"/>
          <p14:tracePt t="123335" x="4643438" y="5643563"/>
          <p14:tracePt t="123343" x="4652963" y="5643563"/>
          <p14:tracePt t="123352" x="4660900" y="5643563"/>
          <p14:tracePt t="123365" x="4687888" y="5643563"/>
          <p14:tracePt t="123383" x="4741863" y="5643563"/>
          <p14:tracePt t="123551" x="4732338" y="5643563"/>
          <p14:tracePt t="124055" x="4732338" y="5653088"/>
          <p14:tracePt t="124064" x="4732338" y="5661025"/>
          <p14:tracePt t="124071" x="4741863" y="5680075"/>
          <p14:tracePt t="124082" x="4751388" y="5705475"/>
          <p14:tracePt t="124099" x="4759325" y="5732463"/>
          <p14:tracePt t="124115" x="4768850" y="5759450"/>
          <p14:tracePt t="124391" x="4786313" y="5759450"/>
          <p14:tracePt t="124400" x="4795838" y="5759450"/>
          <p14:tracePt t="124416" x="4803775" y="5759450"/>
          <p14:tracePt t="124424" x="4830763" y="5759450"/>
          <p14:tracePt t="124439" x="4840288" y="5759450"/>
          <p14:tracePt t="124449" x="4840288" y="5751513"/>
          <p14:tracePt t="124465" x="4857750" y="5741988"/>
          <p14:tracePt t="124639" x="4857750" y="5732463"/>
          <p14:tracePt t="124728" x="4857750" y="5741988"/>
          <p14:tracePt t="124824" x="4857750" y="5751513"/>
          <p14:tracePt t="124840" x="4857750" y="5759450"/>
          <p14:tracePt t="124848" x="4857750" y="5768975"/>
          <p14:tracePt t="124904" x="4857750" y="5759450"/>
          <p14:tracePt t="124912" x="4867275" y="5741988"/>
          <p14:tracePt t="124960" x="4867275" y="5724525"/>
          <p14:tracePt t="124967" x="4867275" y="5715000"/>
          <p14:tracePt t="124985" x="4867275" y="5705475"/>
          <p14:tracePt t="125000" x="4867275" y="5688013"/>
          <p14:tracePt t="125016" x="4867275" y="5670550"/>
          <p14:tracePt t="125032" x="4867275" y="5661025"/>
          <p14:tracePt t="125088" x="4867275" y="5670550"/>
          <p14:tracePt t="125096" x="4867275" y="5688013"/>
          <p14:tracePt t="125104" x="4884738" y="5724525"/>
          <p14:tracePt t="125152" x="4884738" y="5732463"/>
          <p14:tracePt t="125184" x="4884738" y="5741988"/>
          <p14:tracePt t="125192" x="4884738" y="5751513"/>
          <p14:tracePt t="125208" x="4884738" y="5759450"/>
          <p14:tracePt t="125217" x="4884738" y="5768975"/>
          <p14:tracePt t="125233" x="4884738" y="5776913"/>
          <p14:tracePt t="125271" x="4884738" y="5768975"/>
          <p14:tracePt t="125279" x="4884738" y="5751513"/>
          <p14:tracePt t="125287" x="4884738" y="5741988"/>
          <p14:tracePt t="125299" x="4884738" y="5724525"/>
          <p14:tracePt t="125316" x="4884738" y="5715000"/>
          <p14:tracePt t="125368" x="4884738" y="5705475"/>
          <p14:tracePt t="125488" x="4894263" y="5705475"/>
          <p14:tracePt t="125872" x="4911725" y="5705475"/>
          <p14:tracePt t="125880" x="4911725" y="5697538"/>
          <p14:tracePt t="125888" x="4919663" y="5697538"/>
          <p14:tracePt t="125899" x="4946650" y="5688013"/>
          <p14:tracePt t="125916" x="4973638" y="5670550"/>
          <p14:tracePt t="125932" x="5000625" y="5670550"/>
          <p14:tracePt t="125949" x="5000625" y="5661025"/>
          <p14:tracePt t="125966" x="5000625" y="5643563"/>
          <p14:tracePt t="125983" x="4991100" y="5616575"/>
          <p14:tracePt t="126000" x="4983163" y="5599113"/>
          <p14:tracePt t="126104" x="4983163" y="5589588"/>
          <p14:tracePt t="126120" x="4983163" y="5572125"/>
          <p14:tracePt t="126136" x="4965700" y="5554663"/>
          <p14:tracePt t="126144" x="4938713" y="5537200"/>
          <p14:tracePt t="126152" x="4929188" y="5537200"/>
          <p14:tracePt t="126166" x="4902200" y="5518150"/>
          <p14:tracePt t="126183" x="4848225" y="5510213"/>
          <p14:tracePt t="126200" x="4633913" y="5473700"/>
          <p14:tracePt t="126216" x="4438650" y="5438775"/>
          <p14:tracePt t="126233" x="4276725" y="5375275"/>
          <p14:tracePt t="126249" x="4205288" y="5348288"/>
          <p14:tracePt t="126266" x="4187825" y="5330825"/>
          <p14:tracePt t="126299" x="4010025" y="5348288"/>
          <p14:tracePt t="126316" x="3875088" y="5330825"/>
          <p14:tracePt t="126333" x="3795713" y="5330825"/>
          <p14:tracePt t="126349" x="3768725" y="5330825"/>
          <p14:tracePt t="126366" x="3759200" y="5330825"/>
          <p14:tracePt t="126383" x="3768725" y="5330825"/>
          <p14:tracePt t="126400" x="3884613" y="5340350"/>
          <p14:tracePt t="126416" x="3956050" y="5340350"/>
          <p14:tracePt t="126433" x="3973513" y="5340350"/>
          <p14:tracePt t="126466" x="3956050" y="5340350"/>
          <p14:tracePt t="127449" x="3956050" y="5330825"/>
          <p14:tracePt t="127457" x="3946525" y="5330825"/>
          <p14:tracePt t="127481" x="3956050" y="5330825"/>
          <p14:tracePt t="127489" x="3983038" y="5330825"/>
          <p14:tracePt t="127499" x="3946525" y="5295900"/>
          <p14:tracePt t="127517" x="3973513" y="5276850"/>
          <p14:tracePt t="127533" x="4010025" y="5259388"/>
          <p14:tracePt t="127550" x="4037013" y="5251450"/>
          <p14:tracePt t="127568" x="4098925" y="5232400"/>
          <p14:tracePt t="127584" x="4224338" y="5170488"/>
          <p14:tracePt t="127601" x="4483100" y="5081588"/>
          <p14:tracePt t="127617" x="4643438" y="5010150"/>
          <p14:tracePt t="127817" x="4625975" y="5010150"/>
          <p14:tracePt t="127825" x="4589463" y="5000625"/>
          <p14:tracePt t="127833" x="4554538" y="5000625"/>
          <p14:tracePt t="127850" x="4429125" y="4973638"/>
          <p14:tracePt t="127866" x="4384675" y="4956175"/>
          <p14:tracePt t="127883" x="4384675" y="4946650"/>
          <p14:tracePt t="127900" x="4384675" y="4938713"/>
          <p14:tracePt t="127916" x="4384675" y="4929188"/>
          <p14:tracePt t="128001" x="4384675" y="4919663"/>
          <p14:tracePt t="128017" x="4384675" y="4911725"/>
          <p14:tracePt t="128033" x="4384675" y="4902200"/>
          <p14:tracePt t="128048" x="4384675" y="4894263"/>
          <p14:tracePt t="128057" x="4384675" y="4875213"/>
          <p14:tracePt t="128067" x="4384675" y="4867275"/>
          <p14:tracePt t="128083" x="4384675" y="4857750"/>
          <p14:tracePt t="128100" x="4384675" y="4848225"/>
          <p14:tracePt t="128116" x="4384675" y="4840288"/>
          <p14:tracePt t="128133" x="4384675" y="4822825"/>
          <p14:tracePt t="128150" x="4367213" y="4803775"/>
          <p14:tracePt t="128166" x="4330700" y="4795838"/>
          <p14:tracePt t="128578" x="4330700" y="4786313"/>
          <p14:tracePt t="128593" x="4340225" y="4786313"/>
          <p14:tracePt t="128602" x="4340225" y="4776788"/>
          <p14:tracePt t="128617" x="4340225" y="4759325"/>
          <p14:tracePt t="128634" x="4348163" y="4751388"/>
          <p14:tracePt t="129113" x="4357688" y="4741863"/>
          <p14:tracePt t="129121" x="4384675" y="4732338"/>
          <p14:tracePt t="129133" x="4411663" y="4732338"/>
          <p14:tracePt t="129150" x="4483100" y="4724400"/>
          <p14:tracePt t="129167" x="4625975" y="4732338"/>
          <p14:tracePt t="129183" x="4751388" y="4751388"/>
          <p14:tracePt t="129201" x="4894263" y="4776788"/>
          <p14:tracePt t="129217" x="4965700" y="4776788"/>
          <p14:tracePt t="129233" x="5000625" y="4776788"/>
          <p14:tracePt t="129289" x="5018088" y="4776788"/>
          <p14:tracePt t="129297" x="5037138" y="4776788"/>
          <p14:tracePt t="129305" x="5081588" y="4776788"/>
          <p14:tracePt t="129317" x="5108575" y="4776788"/>
          <p14:tracePt t="129333" x="5180013" y="4776788"/>
          <p14:tracePt t="129350" x="5259388" y="4776788"/>
          <p14:tracePt t="129367" x="5348288" y="4786313"/>
          <p14:tracePt t="129384" x="5402263" y="4803775"/>
          <p14:tracePt t="129401" x="5446713" y="4813300"/>
          <p14:tracePt t="129417" x="5473700" y="4813300"/>
          <p14:tracePt t="129434" x="5500688" y="4822825"/>
          <p14:tracePt t="129450" x="5527675" y="4822825"/>
          <p14:tracePt t="129489" x="5537200" y="4822825"/>
          <p14:tracePt t="129505" x="5554663" y="4822825"/>
          <p14:tracePt t="129517" x="5562600" y="4822825"/>
          <p14:tracePt t="129533" x="5599113" y="4822825"/>
          <p14:tracePt t="129550" x="5616575" y="4822825"/>
          <p14:tracePt t="129567" x="5634038" y="4822825"/>
          <p14:tracePt t="129618" x="5643563" y="4822825"/>
          <p14:tracePt t="129642" x="5653088" y="4822825"/>
          <p14:tracePt t="129729" x="5661025" y="4822825"/>
          <p14:tracePt t="129737" x="5661025" y="4813300"/>
          <p14:tracePt t="129761" x="5670550" y="4803775"/>
          <p14:tracePt t="129769" x="5670550" y="4795838"/>
          <p14:tracePt t="129890" x="5670550" y="4803775"/>
          <p14:tracePt t="129898" x="5670550" y="4813300"/>
          <p14:tracePt t="129913" x="5670550" y="4830763"/>
          <p14:tracePt t="129921" x="5670550" y="4848225"/>
          <p14:tracePt t="129934" x="5670550" y="4857750"/>
          <p14:tracePt t="129950" x="5670550" y="4884738"/>
          <p14:tracePt t="129967" x="5653088" y="4938713"/>
          <p14:tracePt t="129984" x="5653088" y="4983163"/>
          <p14:tracePt t="130000" x="5643563" y="5027613"/>
          <p14:tracePt t="130018" x="5643563" y="5054600"/>
          <p14:tracePt t="130034" x="5643563" y="5116513"/>
          <p14:tracePt t="130050" x="5661025" y="5153025"/>
          <p14:tracePt t="130067" x="5670550" y="5170488"/>
          <p14:tracePt t="130297" x="5661025" y="5170488"/>
          <p14:tracePt t="130305" x="5653088" y="5170488"/>
          <p14:tracePt t="130321" x="5643563" y="5170488"/>
          <p14:tracePt t="130334" x="5589588" y="5170488"/>
          <p14:tracePt t="130351" x="5375275" y="5133975"/>
          <p14:tracePt t="130367" x="5108575" y="5108575"/>
          <p14:tracePt t="130384" x="4902200" y="5089525"/>
          <p14:tracePt t="130400" x="4894263" y="5089525"/>
          <p14:tracePt t="130433" x="4875213" y="5081588"/>
          <p14:tracePt t="130441" x="4840288" y="5072063"/>
          <p14:tracePt t="130451" x="4813300" y="5072063"/>
          <p14:tracePt t="130467" x="4660900" y="5045075"/>
          <p14:tracePt t="130484" x="4500563" y="5027613"/>
          <p14:tracePt t="130501" x="4429125" y="5027613"/>
          <p14:tracePt t="130517" x="4367213" y="5027613"/>
          <p14:tracePt t="130534" x="4348163" y="5018088"/>
          <p14:tracePt t="130550" x="4340225" y="5018088"/>
          <p14:tracePt t="130567" x="4322763" y="5010150"/>
          <p14:tracePt t="130584" x="4313238" y="5010150"/>
          <p14:tracePt t="130601" x="4303713" y="5010150"/>
          <p14:tracePt t="130913" x="4303713" y="5000625"/>
          <p14:tracePt t="130930" x="4303713" y="4983163"/>
          <p14:tracePt t="130938" x="4303713" y="4956175"/>
          <p14:tracePt t="130950" x="4295775" y="4867275"/>
          <p14:tracePt t="130967" x="4322763" y="4697413"/>
          <p14:tracePt t="130984" x="4330700" y="4598988"/>
          <p14:tracePt t="131025" x="4330700" y="4589463"/>
          <p14:tracePt t="131042" x="4330700" y="4572000"/>
          <p14:tracePt t="131051" x="4330700" y="4562475"/>
          <p14:tracePt t="131339" x="4330700" y="4554538"/>
          <p14:tracePt t="131346" x="4330700" y="4545013"/>
          <p14:tracePt t="131370" x="4313238" y="4537075"/>
          <p14:tracePt t="131458" x="4303713" y="4537075"/>
          <p14:tracePt t="131914" x="4313238" y="4537075"/>
          <p14:tracePt t="131930" x="4322763" y="4537075"/>
          <p14:tracePt t="131938" x="4330700" y="4537075"/>
          <p14:tracePt t="131951" x="4340225" y="4527550"/>
          <p14:tracePt t="131968" x="4367213" y="4527550"/>
          <p14:tracePt t="131984" x="4394200" y="4527550"/>
          <p14:tracePt t="132002" x="4465638" y="4527550"/>
          <p14:tracePt t="132018" x="4491038" y="4527550"/>
          <p14:tracePt t="132034" x="4527550" y="4527550"/>
          <p14:tracePt t="132051" x="4537075" y="4527550"/>
          <p14:tracePt t="132068" x="4545013" y="4527550"/>
          <p14:tracePt t="132084" x="4562475" y="4527550"/>
          <p14:tracePt t="132138" x="4572000" y="4527550"/>
          <p14:tracePt t="132186" x="4581525" y="4527550"/>
          <p14:tracePt t="132194" x="4598988" y="4527550"/>
          <p14:tracePt t="132203" x="4633913" y="4527550"/>
          <p14:tracePt t="132218" x="4751388" y="4527550"/>
          <p14:tracePt t="132234" x="4875213" y="4500563"/>
          <p14:tracePt t="132251" x="4938713" y="4483100"/>
          <p14:tracePt t="132268" x="5143500" y="4483100"/>
          <p14:tracePt t="132284" x="5303838" y="4483100"/>
          <p14:tracePt t="132301" x="5429250" y="4483100"/>
          <p14:tracePt t="132318" x="5473700" y="4483100"/>
          <p14:tracePt t="132335" x="5483225" y="4483100"/>
          <p14:tracePt t="132698" x="5491163" y="4483100"/>
          <p14:tracePt t="132714" x="5500688" y="4483100"/>
          <p14:tracePt t="132738" x="5510213" y="4483100"/>
          <p14:tracePt t="132762" x="5518150" y="4483100"/>
          <p14:tracePt t="132794" x="5537200" y="4483100"/>
          <p14:tracePt t="132810" x="5554663" y="4483100"/>
          <p14:tracePt t="132819" x="5562600" y="4483100"/>
          <p14:tracePt t="132834" x="5572125" y="4483100"/>
          <p14:tracePt t="132851" x="5589588" y="4483100"/>
          <p14:tracePt t="132874" x="5599113" y="4483100"/>
          <p14:tracePt t="132899" x="5608638" y="4483100"/>
          <p14:tracePt t="132906" x="5616575" y="4483100"/>
          <p14:tracePt t="132918" x="5626100" y="4483100"/>
          <p14:tracePt t="132934" x="5634038" y="4483100"/>
          <p14:tracePt t="133866" x="5626100" y="4483100"/>
          <p14:tracePt t="133883" x="5616575" y="4483100"/>
          <p14:tracePt t="133890" x="5599113" y="4483100"/>
          <p14:tracePt t="133906" x="5581650" y="4473575"/>
          <p14:tracePt t="133918" x="5562600" y="4473575"/>
          <p14:tracePt t="133935" x="5537200" y="4465638"/>
          <p14:tracePt t="133951" x="5500688" y="4465638"/>
          <p14:tracePt t="133968" x="5473700" y="4465638"/>
          <p14:tracePt t="133985" x="5465763" y="4465638"/>
          <p14:tracePt t="134002" x="5456238" y="4465638"/>
          <p14:tracePt t="134379" x="5465763" y="4465638"/>
          <p14:tracePt t="134395" x="5473700" y="4465638"/>
          <p14:tracePt t="134483" x="5483225" y="4465638"/>
          <p14:tracePt t="134531" x="5491163" y="4465638"/>
          <p14:tracePt t="134611" x="5500688" y="4465638"/>
          <p14:tracePt t="134629" x="5510213" y="4473575"/>
          <p14:tracePt t="134674" x="5518150" y="4473575"/>
          <p14:tracePt t="134835" x="5510213" y="4473575"/>
          <p14:tracePt t="134851" x="5500688" y="4483100"/>
          <p14:tracePt t="134858" x="5500688" y="4491038"/>
          <p14:tracePt t="134868" x="5491163" y="4491038"/>
          <p14:tracePt t="134885" x="5491163" y="4500563"/>
          <p14:tracePt t="134902" x="5483225" y="4500563"/>
          <p14:tracePt t="134919" x="5456238" y="4518025"/>
          <p14:tracePt t="135243" x="5446713" y="4518025"/>
          <p14:tracePt t="135259" x="5446713" y="4527550"/>
          <p14:tracePt t="135268" x="5446713" y="4537075"/>
          <p14:tracePt t="135307" x="5456238" y="4545013"/>
          <p14:tracePt t="135315" x="5483225" y="4562475"/>
          <p14:tracePt t="135331" x="5483225" y="4572000"/>
          <p14:tracePt t="135339" x="5500688" y="4589463"/>
          <p14:tracePt t="135352" x="5510213" y="4598988"/>
          <p14:tracePt t="135368" x="5537200" y="4643438"/>
          <p14:tracePt t="135385" x="5545138" y="4660900"/>
          <p14:tracePt t="135402" x="5545138" y="4687888"/>
          <p14:tracePt t="135419" x="5545138" y="4714875"/>
          <p14:tracePt t="135435" x="5554663" y="4732338"/>
          <p14:tracePt t="135452" x="5562600" y="4741863"/>
          <p14:tracePt t="135468" x="5562600" y="4751388"/>
          <p14:tracePt t="135502" x="5562600" y="4759325"/>
          <p14:tracePt t="135518" x="5562600" y="4776788"/>
          <p14:tracePt t="135535" x="5562600" y="4803775"/>
          <p14:tracePt t="135552" x="5572125" y="4822825"/>
          <p14:tracePt t="135568" x="5572125" y="4830763"/>
          <p14:tracePt t="135585" x="5572125" y="4848225"/>
          <p14:tracePt t="135603" x="5562600" y="4867275"/>
          <p14:tracePt t="135836" x="5527675" y="4867275"/>
          <p14:tracePt t="135843" x="5510213" y="4867275"/>
          <p14:tracePt t="135852" x="5483225" y="4867275"/>
          <p14:tracePt t="135868" x="5465763" y="4867275"/>
          <p14:tracePt t="135902" x="5456238" y="4875213"/>
          <p14:tracePt t="135919" x="5419725" y="4875213"/>
          <p14:tracePt t="135935" x="5394325" y="4894263"/>
          <p14:tracePt t="135952" x="5375275" y="4894263"/>
          <p14:tracePt t="135968" x="5367338" y="4902200"/>
          <p14:tracePt t="135995" x="5367338" y="4919663"/>
          <p14:tracePt t="136004" x="5357813" y="4919663"/>
          <p14:tracePt t="136019" x="5357813" y="4938713"/>
          <p14:tracePt t="136452" x="5348288" y="4946650"/>
          <p14:tracePt t="136459" x="5340350" y="4965700"/>
          <p14:tracePt t="136469" x="5322888" y="4983163"/>
          <p14:tracePt t="136485" x="5295900" y="5010150"/>
          <p14:tracePt t="136502" x="5268913" y="5037138"/>
          <p14:tracePt t="136519" x="5232400" y="5081588"/>
          <p14:tracePt t="136535" x="5180013" y="5133975"/>
          <p14:tracePt t="136569" x="5180013" y="5160963"/>
          <p14:tracePt t="136585" x="5153025" y="5197475"/>
          <p14:tracePt t="136602" x="5099050" y="5259388"/>
          <p14:tracePt t="136620" x="5099050" y="5276850"/>
          <p14:tracePt t="136635" x="5081588" y="5295900"/>
          <p14:tracePt t="136652" x="5037138" y="5340350"/>
          <p14:tracePt t="136669" x="5010150" y="5367338"/>
          <p14:tracePt t="136702" x="5000625" y="5375275"/>
          <p14:tracePt t="136719" x="4991100" y="5375275"/>
          <p14:tracePt t="136736" x="4973638" y="5375275"/>
          <p14:tracePt t="136844" x="4973638" y="5384800"/>
          <p14:tracePt t="136852" x="4973638" y="5394325"/>
          <p14:tracePt t="136860" x="4973638" y="5402263"/>
          <p14:tracePt t="136869" x="4973638" y="5419725"/>
          <p14:tracePt t="136885" x="4956175" y="5446713"/>
          <p14:tracePt t="136902" x="4956175" y="5456238"/>
          <p14:tracePt t="136919" x="4956175" y="5473700"/>
          <p14:tracePt t="136935" x="4956175" y="5518150"/>
          <p14:tracePt t="136952" x="4946650" y="5572125"/>
          <p14:tracePt t="136969" x="4938713" y="5589588"/>
          <p14:tracePt t="136985" x="4929188" y="5626100"/>
          <p14:tracePt t="137003" x="4911725" y="5670550"/>
          <p14:tracePt t="137019" x="4894263" y="5705475"/>
          <p14:tracePt t="137036" x="4867275" y="5741988"/>
          <p14:tracePt t="137052" x="4857750" y="5776913"/>
          <p14:tracePt t="137069" x="4840288" y="5786438"/>
          <p14:tracePt t="137085" x="4813300" y="5786438"/>
          <p14:tracePt t="137102" x="4768850" y="5768975"/>
          <p14:tracePt t="137119" x="4751388" y="5741988"/>
          <p14:tracePt t="137492" x="4751388" y="5732463"/>
          <p14:tracePt t="137596" x="4732338" y="5732463"/>
          <p14:tracePt t="137604" x="4714875" y="5732463"/>
          <p14:tracePt t="137620" x="4697413" y="5724525"/>
          <p14:tracePt t="137636" x="4643438" y="5715000"/>
          <p14:tracePt t="137652" x="4616450" y="5715000"/>
          <p14:tracePt t="137732" x="4625975" y="5715000"/>
          <p14:tracePt t="137740" x="4652963" y="5715000"/>
          <p14:tracePt t="137753" x="4670425" y="5724525"/>
          <p14:tracePt t="137770" x="4759325" y="5724525"/>
          <p14:tracePt t="137786" x="4776788" y="5724525"/>
          <p14:tracePt t="137803" x="4813300" y="5724525"/>
          <p14:tracePt t="137820" x="4857750" y="5724525"/>
          <p14:tracePt t="137836" x="4911725" y="5724525"/>
          <p14:tracePt t="137852" x="4929188" y="5724525"/>
          <p14:tracePt t="137869" x="4946650" y="5715000"/>
          <p14:tracePt t="138196" x="4946650" y="5724525"/>
          <p14:tracePt t="138204" x="4946650" y="5741988"/>
          <p14:tracePt t="138220" x="4946650" y="5786438"/>
          <p14:tracePt t="138236" x="4946650" y="5803900"/>
          <p14:tracePt t="138356" x="4946650" y="5813425"/>
          <p14:tracePt t="138372" x="4946650" y="5822950"/>
          <p14:tracePt t="138516" x="4938713" y="5822950"/>
          <p14:tracePt t="138532" x="4929188" y="5822950"/>
          <p14:tracePt t="138548" x="4919663" y="5822950"/>
          <p14:tracePt t="138564" x="4911725" y="5822950"/>
          <p14:tracePt t="138572" x="4902200" y="5822950"/>
          <p14:tracePt t="138586" x="4875213" y="5822950"/>
          <p14:tracePt t="138604" x="4786313" y="5795963"/>
          <p14:tracePt t="138645" x="4768850" y="5795963"/>
          <p14:tracePt t="138653" x="4751388" y="5795963"/>
          <p14:tracePt t="138669" x="4705350" y="5786438"/>
          <p14:tracePt t="138686" x="4670425" y="5786438"/>
          <p14:tracePt t="138724" x="4670425" y="5776913"/>
          <p14:tracePt t="138788" x="4660900" y="5768975"/>
          <p14:tracePt t="138796" x="4652963" y="5768975"/>
          <p14:tracePt t="138804" x="4652963" y="5759450"/>
          <p14:tracePt t="138821" x="4643438" y="5741988"/>
          <p14:tracePt t="138836" x="4572000" y="5705475"/>
          <p14:tracePt t="138853" x="4554538" y="5697538"/>
          <p14:tracePt t="139100" x="4554538" y="5688013"/>
          <p14:tracePt t="139108" x="4545013" y="5688013"/>
          <p14:tracePt t="139119" x="4537075" y="5670550"/>
          <p14:tracePt t="139140" x="4537075" y="5661025"/>
          <p14:tracePt t="139153" x="4527550" y="5643563"/>
          <p14:tracePt t="139169" x="4491038" y="5608638"/>
          <p14:tracePt t="139186" x="4330700" y="5518150"/>
          <p14:tracePt t="139204" x="3973513" y="5330825"/>
          <p14:tracePt t="139220" x="3714750" y="5232400"/>
          <p14:tracePt t="139236" x="3527425" y="5143500"/>
          <p14:tracePt t="139253" x="3322638" y="5054600"/>
          <p14:tracePt t="139276" x="3322638" y="5045075"/>
          <p14:tracePt t="139300" x="3322638" y="5037138"/>
          <p14:tracePt t="139308" x="3313113" y="5037138"/>
          <p14:tracePt t="139319" x="3303588" y="5037138"/>
          <p14:tracePt t="139336" x="3313113" y="5037138"/>
          <p14:tracePt t="139372" x="3322638" y="5037138"/>
          <p14:tracePt t="139380" x="3340100" y="5037138"/>
          <p14:tracePt t="139388" x="3375025" y="5037138"/>
          <p14:tracePt t="139403" x="3394075" y="5027613"/>
          <p14:tracePt t="139420" x="3402013" y="5010150"/>
          <p14:tracePt t="139437" x="3438525" y="5010150"/>
          <p14:tracePt t="139453" x="3517900" y="5027613"/>
          <p14:tracePt t="139469" x="3527425" y="5037138"/>
          <p14:tracePt t="139487" x="3536950" y="5037138"/>
          <p14:tracePt t="139541" x="3482975" y="5018088"/>
          <p14:tracePt t="139548" x="3419475" y="5000625"/>
          <p14:tracePt t="139556" x="3402013" y="5000625"/>
          <p14:tracePt t="139570" x="3375025" y="4991100"/>
          <p14:tracePt t="139586" x="3286125" y="4983163"/>
          <p14:tracePt t="139603" x="3224213" y="4973638"/>
          <p14:tracePt t="139620" x="3214688" y="4973638"/>
          <p14:tracePt t="139637" x="3251200" y="4983163"/>
          <p14:tracePt t="139653" x="3322638" y="4991100"/>
          <p14:tracePt t="139669" x="3384550" y="4991100"/>
          <p14:tracePt t="139686" x="3536950" y="5018088"/>
          <p14:tracePt t="139719" x="3581400" y="5018088"/>
          <p14:tracePt t="139737" x="3598863" y="5018088"/>
          <p14:tracePt t="140108" x="3625850" y="5018088"/>
          <p14:tracePt t="140116" x="3670300" y="5010150"/>
          <p14:tracePt t="140125" x="3679825" y="5010150"/>
          <p14:tracePt t="140136" x="3751263" y="5018088"/>
          <p14:tracePt t="140153" x="3875088" y="5045075"/>
          <p14:tracePt t="140170" x="3938588" y="5045075"/>
          <p14:tracePt t="140187" x="3956050" y="5045075"/>
          <p14:tracePt t="140203" x="3983038" y="5045075"/>
          <p14:tracePt t="140221" x="4125913" y="5054600"/>
          <p14:tracePt t="140237" x="4348163" y="5081588"/>
          <p14:tracePt t="140253" x="4572000" y="5108575"/>
          <p14:tracePt t="140270" x="4608513" y="5116513"/>
          <p14:tracePt t="140292" x="4625975" y="5116513"/>
          <p14:tracePt t="140303" x="4652963" y="5116513"/>
          <p14:tracePt t="140320" x="4724400" y="5108575"/>
          <p14:tracePt t="140336" x="4776788" y="5099050"/>
          <p14:tracePt t="140353" x="4803775" y="5081588"/>
          <p14:tracePt t="140370" x="4803775" y="5072063"/>
          <p14:tracePt t="140386" x="4803775" y="5062538"/>
          <p14:tracePt t="140437" x="4803775" y="5054600"/>
          <p14:tracePt t="140461" x="4795838" y="5054600"/>
          <p14:tracePt t="140469" x="4786313" y="5045075"/>
          <p14:tracePt t="140477" x="4776788" y="5045075"/>
          <p14:tracePt t="140486" x="4776788" y="5037138"/>
          <p14:tracePt t="140503" x="4768850" y="5037138"/>
          <p14:tracePt t="140557" x="4768850" y="5027613"/>
          <p14:tracePt t="140582" x="4776788" y="5027613"/>
          <p14:tracePt t="140588" x="4795838" y="5027613"/>
          <p14:tracePt t="140603" x="4803775" y="5027613"/>
          <p14:tracePt t="140621" x="4894263" y="5000625"/>
          <p14:tracePt t="140637" x="4946650" y="4965700"/>
          <p14:tracePt t="140653" x="4965700" y="4938713"/>
          <p14:tracePt t="140670" x="4965700" y="4919663"/>
          <p14:tracePt t="140686" x="4911725" y="4857750"/>
          <p14:tracePt t="140703" x="4894263" y="4848225"/>
          <p14:tracePt t="140917" x="4822825" y="4848225"/>
          <p14:tracePt t="140925" x="4759325" y="4848225"/>
          <p14:tracePt t="140936" x="4741863" y="4848225"/>
          <p14:tracePt t="140953" x="4572000" y="4848225"/>
          <p14:tracePt t="140970" x="4518025" y="4848225"/>
          <p14:tracePt t="140986" x="4089400" y="4848225"/>
          <p14:tracePt t="141003" x="4037013" y="4848225"/>
          <p14:tracePt t="141109" x="4027488" y="4848225"/>
          <p14:tracePt t="141117" x="4010025" y="4848225"/>
          <p14:tracePt t="141124" x="3983038" y="4848225"/>
          <p14:tracePt t="141136" x="3973513" y="4848225"/>
          <p14:tracePt t="141157" x="3965575" y="4848225"/>
          <p14:tracePt t="141170" x="3946525" y="4848225"/>
          <p14:tracePt t="141187" x="3902075" y="4840288"/>
          <p14:tracePt t="141204" x="3751263" y="4848225"/>
          <p14:tracePt t="141220" x="3608388" y="4848225"/>
          <p14:tracePt t="141237" x="3536950" y="4848225"/>
          <p14:tracePt t="141253" x="3527425" y="4857750"/>
          <p14:tracePt t="141270" x="3544888" y="4857750"/>
          <p14:tracePt t="141287" x="3616325" y="4857750"/>
          <p14:tracePt t="141303" x="3803650" y="4840288"/>
          <p14:tracePt t="141320" x="3857625" y="4840288"/>
          <p14:tracePt t="141337" x="4000500" y="4840288"/>
          <p14:tracePt t="141353" x="4197350" y="4848225"/>
          <p14:tracePt t="141370" x="4446588" y="4884738"/>
          <p14:tracePt t="141387" x="4527550" y="4884738"/>
          <p14:tracePt t="141404" x="4581525" y="4884738"/>
          <p14:tracePt t="141420" x="4625975" y="4902200"/>
          <p14:tracePt t="141437" x="4652963" y="4911725"/>
          <p14:tracePt t="141453" x="4679950" y="4919663"/>
          <p14:tracePt t="141501" x="4670425" y="4919663"/>
          <p14:tracePt t="141509" x="4643438" y="4919663"/>
          <p14:tracePt t="141520" x="4633913" y="4919663"/>
          <p14:tracePt t="141537" x="4616450" y="4929188"/>
          <p14:tracePt t="141605" x="4625975" y="4929188"/>
          <p14:tracePt t="141653" x="4633913" y="4929188"/>
          <p14:tracePt t="141693" x="4625975" y="4929188"/>
          <p14:tracePt t="141733" x="4608513" y="4929188"/>
          <p14:tracePt t="141741" x="4589463" y="4929188"/>
          <p14:tracePt t="141753" x="4562475" y="4929188"/>
          <p14:tracePt t="141770" x="4456113" y="4946650"/>
          <p14:tracePt t="141787" x="4330700" y="4956175"/>
          <p14:tracePt t="141804" x="4214813" y="4965700"/>
          <p14:tracePt t="141821" x="4152900" y="4965700"/>
          <p14:tracePt t="141837" x="4133850" y="4965700"/>
          <p14:tracePt t="141901" x="4143375" y="4965700"/>
          <p14:tracePt t="141933" x="4152900" y="4965700"/>
          <p14:tracePt t="141989" x="4152900" y="4973638"/>
          <p14:tracePt t="141997" x="4160838" y="4973638"/>
          <p14:tracePt t="142013" x="4170363" y="4983163"/>
          <p14:tracePt t="142022" x="4170363" y="4991100"/>
          <p14:tracePt t="142037" x="4205288" y="4991100"/>
          <p14:tracePt t="142053" x="4241800" y="5000625"/>
          <p14:tracePt t="142070" x="4251325" y="5000625"/>
          <p14:tracePt t="142087" x="4268788" y="5000625"/>
          <p14:tracePt t="142103" x="4303713" y="5000625"/>
          <p14:tracePt t="142120" x="4384675" y="5000625"/>
          <p14:tracePt t="142137" x="4491038" y="5010150"/>
          <p14:tracePt t="142154" x="4572000" y="5010150"/>
          <p14:tracePt t="142170" x="4670425" y="5018088"/>
          <p14:tracePt t="142187" x="4795838" y="5037138"/>
          <p14:tracePt t="142205" x="4946650" y="5062538"/>
          <p14:tracePt t="142221" x="5072063" y="5081588"/>
          <p14:tracePt t="142237" x="5108575" y="5081588"/>
          <p14:tracePt t="142254" x="5116513" y="5081588"/>
          <p14:tracePt t="142301" x="5108575" y="5081588"/>
          <p14:tracePt t="142309" x="5062538" y="5072063"/>
          <p14:tracePt t="142320" x="5027613" y="5072063"/>
          <p14:tracePt t="142337" x="4919663" y="5054600"/>
          <p14:tracePt t="142353" x="4660900" y="5037138"/>
          <p14:tracePt t="142370" x="4510088" y="5037138"/>
          <p14:tracePt t="142387" x="4375150" y="5037138"/>
          <p14:tracePt t="142404" x="4322763" y="5037138"/>
          <p14:tracePt t="142421" x="4313238" y="5037138"/>
          <p14:tracePt t="142437" x="4367213" y="5027613"/>
          <p14:tracePt t="142454" x="4483100" y="5027613"/>
          <p14:tracePt t="142470" x="4697413" y="5027613"/>
          <p14:tracePt t="142487" x="4965700" y="5027613"/>
          <p14:tracePt t="142504" x="5160963" y="5027613"/>
          <p14:tracePt t="142520" x="5313363" y="5027613"/>
          <p14:tracePt t="142537" x="5322888" y="5027613"/>
          <p14:tracePt t="142565" x="5340350" y="5027613"/>
          <p14:tracePt t="142573" x="5348288" y="5027613"/>
          <p14:tracePt t="142587" x="5367338" y="5027613"/>
          <p14:tracePt t="142605" x="5357813" y="5027613"/>
          <p14:tracePt t="142621" x="5348288" y="5018088"/>
          <p14:tracePt t="142637" x="5330825" y="5018088"/>
          <p14:tracePt t="142717" x="5340350" y="5018088"/>
          <p14:tracePt t="142725" x="5348288" y="5018088"/>
          <p14:tracePt t="142737" x="5375275" y="5018088"/>
          <p14:tracePt t="142754" x="5483225" y="5062538"/>
          <p14:tracePt t="142771" x="5554663" y="5089525"/>
          <p14:tracePt t="142787" x="5634038" y="5089525"/>
          <p14:tracePt t="142805" x="5697538" y="5089525"/>
          <p14:tracePt t="142837" x="5643563" y="5072063"/>
          <p14:tracePt t="142854" x="5626100" y="5062538"/>
          <p14:tracePt t="142870" x="5491163" y="5045075"/>
          <p14:tracePt t="142887" x="5375275" y="5037138"/>
          <p14:tracePt t="142904" x="5348288" y="5037138"/>
          <p14:tracePt t="142942" x="5357813" y="5037138"/>
          <p14:tracePt t="142954" x="5384800" y="5037138"/>
          <p14:tracePt t="142971" x="5500688" y="5045075"/>
          <p14:tracePt t="142987" x="5599113" y="5054600"/>
          <p14:tracePt t="143004" x="5661025" y="5081588"/>
          <p14:tracePt t="143021" x="5715000" y="5081588"/>
          <p14:tracePt t="143078" x="5688013" y="5081588"/>
          <p14:tracePt t="143085" x="5670550" y="5081588"/>
          <p14:tracePt t="143094" x="5626100" y="5081588"/>
          <p14:tracePt t="143104" x="5616575" y="5081588"/>
          <p14:tracePt t="143121" x="5527675" y="5081588"/>
          <p14:tracePt t="143137" x="5446713" y="5089525"/>
          <p14:tracePt t="143154" x="5429250" y="5099050"/>
          <p14:tracePt t="143187" x="5465763" y="5116513"/>
          <p14:tracePt t="143205" x="5661025" y="5126038"/>
          <p14:tracePt t="143221" x="5813425" y="5126038"/>
          <p14:tracePt t="143238" x="5973763" y="5126038"/>
          <p14:tracePt t="143254" x="6010275" y="5126038"/>
          <p14:tracePt t="143350" x="5991225" y="5116513"/>
          <p14:tracePt t="143382" x="5973763" y="5116513"/>
          <p14:tracePt t="143390" x="5965825" y="5116513"/>
          <p14:tracePt t="143421" x="5973763" y="5116513"/>
          <p14:tracePt t="143446" x="6018213" y="5116513"/>
          <p14:tracePt t="143454" x="6089650" y="5099050"/>
          <p14:tracePt t="143462" x="6134100" y="5099050"/>
          <p14:tracePt t="143477" x="6143625" y="5099050"/>
          <p14:tracePt t="143487" x="6161088" y="5089525"/>
          <p14:tracePt t="143504" x="6180138" y="5072063"/>
          <p14:tracePt t="143520" x="6313488" y="5081588"/>
          <p14:tracePt t="143537" x="6340475" y="5081588"/>
          <p14:tracePt t="143582" x="6330950" y="5081588"/>
          <p14:tracePt t="143590" x="6323013" y="5081588"/>
          <p14:tracePt t="143604" x="6303963" y="5081588"/>
          <p14:tracePt t="143622" x="6259513" y="5099050"/>
          <p14:tracePt t="143638" x="6197600" y="5099050"/>
          <p14:tracePt t="143670" x="6134100" y="5099050"/>
          <p14:tracePt t="143687" x="6054725" y="5099050"/>
          <p14:tracePt t="143704" x="6018213" y="5108575"/>
          <p14:tracePt t="143720" x="5973763" y="5108575"/>
          <p14:tracePt t="143737" x="5956300" y="5099050"/>
          <p14:tracePt t="143754" x="5946775" y="5099050"/>
          <p14:tracePt t="143770" x="5919788" y="5099050"/>
          <p14:tracePt t="143787" x="5867400" y="5081588"/>
          <p14:tracePt t="143804" x="5751513" y="5027613"/>
          <p14:tracePt t="143822" x="5581650" y="4946650"/>
          <p14:tracePt t="143854" x="5554663" y="4938713"/>
          <p14:tracePt t="143918" x="5545138" y="4929188"/>
          <p14:tracePt t="143926" x="5518150" y="4911725"/>
          <p14:tracePt t="143937" x="5429250" y="4884738"/>
          <p14:tracePt t="143954" x="5276850" y="4857750"/>
          <p14:tracePt t="143971" x="5205413" y="4848225"/>
          <p14:tracePt t="143987" x="5099050" y="4848225"/>
          <p14:tracePt t="144222" x="5099050" y="4840288"/>
          <p14:tracePt t="144230" x="5108575" y="4840288"/>
          <p14:tracePt t="144246" x="5126038" y="4830763"/>
          <p14:tracePt t="144334" x="5116513" y="4830763"/>
          <p14:tracePt t="144342" x="5108575" y="4830763"/>
          <p14:tracePt t="144358" x="5099050" y="4830763"/>
          <p14:tracePt t="144430" x="5081588" y="4830763"/>
          <p14:tracePt t="144446" x="5062538" y="4830763"/>
          <p14:tracePt t="144454" x="5054600" y="4830763"/>
          <p14:tracePt t="144462" x="4991100" y="4813300"/>
          <p14:tracePt t="144471" x="4973638" y="4803775"/>
          <p14:tracePt t="144488" x="4911725" y="4776788"/>
          <p14:tracePt t="144590" x="4911725" y="4786313"/>
          <p14:tracePt t="144598" x="4919663" y="4786313"/>
          <p14:tracePt t="144614" x="4929188" y="4786313"/>
          <p14:tracePt t="144622" x="4938713" y="4786313"/>
          <p14:tracePt t="144639" x="4946650" y="4786313"/>
          <p14:tracePt t="144654" x="4956175" y="4786313"/>
          <p14:tracePt t="144671" x="4965700" y="4786313"/>
          <p14:tracePt t="144694" x="4973638" y="4786313"/>
          <p14:tracePt t="144726" x="4983163" y="4786313"/>
          <p14:tracePt t="144750" x="4991100" y="4786313"/>
          <p14:tracePt t="145086" x="5000625" y="4786313"/>
          <p14:tracePt t="145150" x="5010150" y="4795838"/>
          <p14:tracePt t="145222" x="5018088" y="4795838"/>
          <p14:tracePt t="145326" x="5027613" y="4795838"/>
          <p14:tracePt t="145438" x="5037138" y="4795838"/>
          <p14:tracePt t="145470" x="5045075" y="4795838"/>
          <p14:tracePt t="145510" x="5045075" y="4786313"/>
          <p14:tracePt t="145526" x="5054600" y="4786313"/>
          <p14:tracePt t="145582" x="5062538" y="4786313"/>
          <p14:tracePt t="145606" x="5072063" y="4786313"/>
          <p14:tracePt t="145632" x="5081588" y="4786313"/>
          <p14:tracePt t="145654" x="5089525" y="4786313"/>
          <p14:tracePt t="145662" x="5099050" y="4786313"/>
          <p14:tracePt t="145671" x="5081588" y="4786313"/>
          <p14:tracePt t="145766" x="5089525" y="4786313"/>
          <p14:tracePt t="145774" x="5089525" y="4776788"/>
          <p14:tracePt t="145806" x="5099050" y="4776788"/>
          <p14:tracePt t="145814" x="5099050" y="4768850"/>
          <p14:tracePt t="145959" x="5133975" y="4776788"/>
          <p14:tracePt t="145967" x="5153025" y="4786313"/>
          <p14:tracePt t="145974" x="5170488" y="4786313"/>
          <p14:tracePt t="145990" x="5170488" y="4776788"/>
          <p14:tracePt t="146005" x="5214938" y="4776788"/>
          <p14:tracePt t="146022" x="5286375" y="4795838"/>
          <p14:tracePt t="146039" x="5384800" y="4867275"/>
          <p14:tracePt t="146054" x="5473700" y="4946650"/>
          <p14:tracePt t="146071" x="5581650" y="5062538"/>
          <p14:tracePt t="146088" x="5688013" y="5160963"/>
          <p14:tracePt t="146104" x="5759450" y="5187950"/>
          <p14:tracePt t="146438" x="5768975" y="5187950"/>
          <p14:tracePt t="146446" x="5776913" y="5187950"/>
          <p14:tracePt t="146455" x="5795963" y="5187950"/>
          <p14:tracePt t="146472" x="5830888" y="5214938"/>
          <p14:tracePt t="146488" x="5857875" y="5241925"/>
          <p14:tracePt t="146505" x="5867400" y="5259388"/>
          <p14:tracePt t="146522" x="5867400" y="5276850"/>
          <p14:tracePt t="146538" x="5894388" y="5313363"/>
          <p14:tracePt t="146555" x="5946775" y="5411788"/>
          <p14:tracePt t="146571" x="6000750" y="5518150"/>
          <p14:tracePt t="146588" x="6054725" y="5616575"/>
          <p14:tracePt t="146605" x="6072188" y="5643563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Unified Pipeline</a:t>
            </a:r>
            <a:endParaRPr lang="ru-RU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594" y="938011"/>
            <a:ext cx="8228013" cy="799349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dirty="0" smtClean="0"/>
              <a:t>The problem is resolved by splitting execution into more stages</a:t>
            </a:r>
            <a:endParaRPr lang="ru-RU" sz="22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6761260"/>
              </p:ext>
            </p:extLst>
          </p:nvPr>
        </p:nvGraphicFramePr>
        <p:xfrm>
          <a:off x="4785360" y="2975571"/>
          <a:ext cx="4178460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835692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E2</a:t>
                      </a:r>
                      <a:endParaRPr lang="ru-RU" sz="15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E3</a:t>
                      </a:r>
                      <a:endParaRPr lang="ru-RU" sz="15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E4</a:t>
                      </a:r>
                      <a:endParaRPr lang="ru-RU" sz="15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M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W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367056"/>
              </p:ext>
            </p:extLst>
          </p:nvPr>
        </p:nvGraphicFramePr>
        <p:xfrm>
          <a:off x="4785360" y="2973885"/>
          <a:ext cx="4178460" cy="265860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j-lt"/>
                        </a:rPr>
                        <a:t>E2</a:t>
                      </a:r>
                      <a:endParaRPr lang="ru-RU" sz="1500" dirty="0">
                        <a:solidFill>
                          <a:schemeClr val="bg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j-lt"/>
                        </a:rPr>
                        <a:t>E3</a:t>
                      </a:r>
                      <a:endParaRPr lang="ru-RU" sz="1500" dirty="0">
                        <a:solidFill>
                          <a:schemeClr val="bg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+mj-lt"/>
                        </a:rPr>
                        <a:t>E4</a:t>
                      </a:r>
                      <a:endParaRPr lang="ru-RU" sz="1500" dirty="0">
                        <a:solidFill>
                          <a:schemeClr val="bg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M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W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…</a:t>
                      </a:r>
                      <a:endParaRPr lang="ru-RU" sz="150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2"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+mj-lt"/>
                        </a:rPr>
                        <a:t>…</a:t>
                      </a:r>
                      <a:endParaRPr lang="ru-RU" sz="15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3"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…</a:t>
                      </a:r>
                      <a:endParaRPr lang="ru-RU" sz="150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4"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…</a:t>
                      </a:r>
                      <a:endParaRPr lang="ru-RU" sz="150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5"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…</a:t>
                      </a:r>
                      <a:endParaRPr lang="ru-RU" sz="150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6"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…</a:t>
                      </a:r>
                      <a:endParaRPr lang="ru-RU" sz="150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32326">
                <a:tc gridSpan="7"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6055615" y="3236067"/>
            <a:ext cx="2086401" cy="1758826"/>
            <a:chOff x="2184655" y="2070835"/>
            <a:chExt cx="2086401" cy="1758826"/>
          </a:xfrm>
        </p:grpSpPr>
        <p:cxnSp>
          <p:nvCxnSpPr>
            <p:cNvPr id="7" name="Straight Arrow Connector 6"/>
            <p:cNvCxnSpPr/>
            <p:nvPr/>
          </p:nvCxnSpPr>
          <p:spPr bwMode="auto">
            <a:xfrm>
              <a:off x="2184655" y="2070835"/>
              <a:ext cx="110872" cy="282218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 bwMode="auto">
            <a:xfrm>
              <a:off x="2607983" y="2070835"/>
              <a:ext cx="110872" cy="519080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 bwMode="auto">
            <a:xfrm>
              <a:off x="3031310" y="2070835"/>
              <a:ext cx="55436" cy="796259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 bwMode="auto">
            <a:xfrm>
              <a:off x="3444559" y="2070835"/>
              <a:ext cx="27718" cy="1098636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 bwMode="auto">
            <a:xfrm>
              <a:off x="3833869" y="2070835"/>
              <a:ext cx="27718" cy="1459809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 bwMode="auto">
            <a:xfrm>
              <a:off x="4194202" y="2070835"/>
              <a:ext cx="76854" cy="1758826"/>
            </a:xfrm>
            <a:prstGeom prst="straightConnector1">
              <a:avLst/>
            </a:prstGeom>
            <a:ln w="19050">
              <a:solidFill>
                <a:srgbClr val="C00000"/>
              </a:solidFill>
              <a:headEnd type="oval" w="sm" len="sm"/>
              <a:tailEnd type="triangle" w="lg" len="lg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178294"/>
              </p:ext>
            </p:extLst>
          </p:nvPr>
        </p:nvGraphicFramePr>
        <p:xfrm>
          <a:off x="484511" y="1485850"/>
          <a:ext cx="8199114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2218"/>
                <a:gridCol w="412218"/>
                <a:gridCol w="412218"/>
                <a:gridCol w="412218"/>
                <a:gridCol w="412218"/>
                <a:gridCol w="412218"/>
                <a:gridCol w="412218"/>
                <a:gridCol w="412218"/>
                <a:gridCol w="1663505"/>
                <a:gridCol w="396240"/>
                <a:gridCol w="368317"/>
                <a:gridCol w="412218"/>
                <a:gridCol w="448825"/>
                <a:gridCol w="396240"/>
                <a:gridCol w="391589"/>
                <a:gridCol w="412218"/>
                <a:gridCol w="412218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 </a:t>
                      </a:r>
                      <a:r>
                        <a:rPr lang="en-US" sz="1200" dirty="0" smtClean="0">
                          <a:latin typeface="+mj-lt"/>
                        </a:rPr>
                        <a:t>longest</a:t>
                      </a:r>
                      <a:endParaRPr lang="ru-RU" sz="1500" dirty="0">
                        <a:solidFill>
                          <a:schemeClr val="bg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M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W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7" name="Rectangle 16"/>
          <p:cNvSpPr/>
          <p:nvPr/>
        </p:nvSpPr>
        <p:spPr bwMode="auto">
          <a:xfrm>
            <a:off x="254000" y="1418501"/>
            <a:ext cx="8585200" cy="599440"/>
          </a:xfrm>
          <a:prstGeom prst="rect">
            <a:avLst/>
          </a:prstGeom>
          <a:solidFill>
            <a:schemeClr val="bg1"/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+mj-lt"/>
              <a:cs typeface="Arial" pitchFamily="34" charset="0"/>
            </a:endParaRP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604459"/>
              </p:ext>
            </p:extLst>
          </p:nvPr>
        </p:nvGraphicFramePr>
        <p:xfrm>
          <a:off x="2936240" y="1485850"/>
          <a:ext cx="4178460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835692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E2</a:t>
                      </a:r>
                      <a:endParaRPr lang="ru-RU" sz="15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E3</a:t>
                      </a:r>
                      <a:endParaRPr lang="ru-RU" sz="15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E4</a:t>
                      </a:r>
                      <a:endParaRPr lang="ru-RU" sz="15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M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W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sp>
        <p:nvSpPr>
          <p:cNvPr id="18" name="Content Placeholder 2"/>
          <p:cNvSpPr txBox="1">
            <a:spLocks/>
          </p:cNvSpPr>
          <p:nvPr/>
        </p:nvSpPr>
        <p:spPr bwMode="auto">
          <a:xfrm>
            <a:off x="432594" y="2072640"/>
            <a:ext cx="8228012" cy="799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346075" indent="-344488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24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684213" indent="-2921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1030288" indent="-2841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1314450" indent="-2301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kern="0" dirty="0" smtClean="0">
                <a:latin typeface="+mj-lt"/>
              </a:rPr>
              <a:t>But, for better overlapping of short instructions a complicated forwarding is required </a:t>
            </a:r>
            <a:r>
              <a:rPr lang="en-US" sz="2200" kern="0" dirty="0" smtClean="0">
                <a:solidFill>
                  <a:schemeClr val="tx2"/>
                </a:solidFill>
                <a:latin typeface="+mj-lt"/>
              </a:rPr>
              <a:t>(</a:t>
            </a:r>
            <a:r>
              <a:rPr lang="en-US" sz="2200" kern="0" dirty="0">
                <a:solidFill>
                  <a:schemeClr val="tx2"/>
                </a:solidFill>
                <a:latin typeface="+mj-lt"/>
              </a:rPr>
              <a:t>too many stage to take a value </a:t>
            </a:r>
            <a:r>
              <a:rPr lang="en-US" sz="2200" kern="0" dirty="0" smtClean="0">
                <a:solidFill>
                  <a:schemeClr val="tx2"/>
                </a:solidFill>
                <a:latin typeface="+mj-lt"/>
              </a:rPr>
              <a:t>from)</a:t>
            </a:r>
            <a:endParaRPr lang="ru-RU" sz="2200" kern="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09575" y="4629067"/>
            <a:ext cx="45078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ct val="75000"/>
              </a:spcBef>
              <a:buFont typeface="Courier New" panose="02070309020205020404" pitchFamily="49" charset="0"/>
              <a:buChar char="o"/>
            </a:pPr>
            <a:r>
              <a:rPr lang="en-US" sz="2200" kern="0" dirty="0">
                <a:solidFill>
                  <a:srgbClr val="061922"/>
                </a:solidFill>
                <a:latin typeface="+mj-lt"/>
              </a:rPr>
              <a:t>Unfeasible </a:t>
            </a:r>
            <a:r>
              <a:rPr lang="en-US" sz="2200" kern="0" dirty="0" smtClean="0">
                <a:solidFill>
                  <a:srgbClr val="061922"/>
                </a:solidFill>
                <a:latin typeface="+mj-lt"/>
              </a:rPr>
              <a:t>makes </a:t>
            </a:r>
            <a:r>
              <a:rPr lang="en-US" sz="2200" kern="0" dirty="0">
                <a:solidFill>
                  <a:srgbClr val="061922"/>
                </a:solidFill>
                <a:latin typeface="+mj-lt"/>
              </a:rPr>
              <a:t>the concept of a unified pipeline </a:t>
            </a:r>
            <a:r>
              <a:rPr lang="en-US" sz="2200" kern="0" dirty="0" smtClean="0">
                <a:solidFill>
                  <a:srgbClr val="FF0000"/>
                </a:solidFill>
                <a:latin typeface="+mj-lt"/>
              </a:rPr>
              <a:t>inefficient</a:t>
            </a:r>
            <a:endParaRPr lang="en-US" sz="2200" kern="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26455" y="2871989"/>
            <a:ext cx="4572000" cy="1354217"/>
          </a:xfrm>
          <a:prstGeom prst="rect">
            <a:avLst/>
          </a:prstGeom>
        </p:spPr>
        <p:txBody>
          <a:bodyPr>
            <a:spAutoFit/>
          </a:bodyPr>
          <a:lstStyle/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rgbClr val="061922"/>
                </a:solidFill>
                <a:latin typeface="+mj-lt"/>
              </a:rPr>
              <a:t>Full </a:t>
            </a:r>
            <a:r>
              <a:rPr lang="en-US" kern="0" dirty="0" smtClean="0">
                <a:solidFill>
                  <a:srgbClr val="061922"/>
                </a:solidFill>
                <a:latin typeface="+mj-lt"/>
              </a:rPr>
              <a:t>forwarding </a:t>
            </a:r>
            <a:r>
              <a:rPr lang="en-US" kern="0" dirty="0">
                <a:solidFill>
                  <a:srgbClr val="061922"/>
                </a:solidFill>
                <a:latin typeface="+mj-lt"/>
              </a:rPr>
              <a:t>are too huge </a:t>
            </a:r>
            <a:r>
              <a:rPr lang="en-US" kern="0" dirty="0" smtClean="0">
                <a:solidFill>
                  <a:srgbClr val="061922"/>
                </a:solidFill>
                <a:latin typeface="+mj-lt"/>
              </a:rPr>
              <a:t>and slow </a:t>
            </a:r>
            <a:r>
              <a:rPr lang="en-US" kern="0" dirty="0">
                <a:solidFill>
                  <a:srgbClr val="061922"/>
                </a:solidFill>
                <a:latin typeface="+mj-lt"/>
              </a:rPr>
              <a:t>→ </a:t>
            </a:r>
            <a:r>
              <a:rPr lang="en-US" kern="0" dirty="0" smtClean="0">
                <a:solidFill>
                  <a:srgbClr val="061922"/>
                </a:solidFill>
                <a:latin typeface="+mj-lt"/>
              </a:rPr>
              <a:t>increase </a:t>
            </a:r>
            <a:r>
              <a:rPr lang="en-US" kern="0" dirty="0">
                <a:solidFill>
                  <a:srgbClr val="061922"/>
                </a:solidFill>
                <a:latin typeface="+mj-lt"/>
              </a:rPr>
              <a:t>the clock </a:t>
            </a:r>
            <a:r>
              <a:rPr lang="en-US" kern="0" dirty="0" smtClean="0">
                <a:solidFill>
                  <a:srgbClr val="061922"/>
                </a:solidFill>
                <a:latin typeface="+mj-lt"/>
              </a:rPr>
              <a:t>cycle</a:t>
            </a:r>
            <a:endParaRPr lang="en-US" kern="0" dirty="0">
              <a:solidFill>
                <a:srgbClr val="061922"/>
              </a:solidFill>
              <a:latin typeface="+mj-lt"/>
            </a:endParaRP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rgbClr val="061922"/>
                </a:solidFill>
                <a:latin typeface="+mj-lt"/>
              </a:rPr>
              <a:t>Without full </a:t>
            </a:r>
            <a:r>
              <a:rPr lang="en-US" kern="0" dirty="0" smtClean="0">
                <a:solidFill>
                  <a:srgbClr val="061922"/>
                </a:solidFill>
                <a:latin typeface="+mj-lt"/>
              </a:rPr>
              <a:t>forwarding there </a:t>
            </a:r>
            <a:r>
              <a:rPr lang="en-US" kern="0" dirty="0">
                <a:solidFill>
                  <a:srgbClr val="061922"/>
                </a:solidFill>
                <a:latin typeface="+mj-lt"/>
              </a:rPr>
              <a:t>will be bubbles in the pipeline → </a:t>
            </a:r>
            <a:r>
              <a:rPr lang="en-US" kern="0" dirty="0" smtClean="0">
                <a:solidFill>
                  <a:srgbClr val="061922"/>
                </a:solidFill>
                <a:latin typeface="+mj-lt"/>
              </a:rPr>
              <a:t>high </a:t>
            </a:r>
            <a:r>
              <a:rPr lang="en-US" kern="0" dirty="0">
                <a:solidFill>
                  <a:srgbClr val="061922"/>
                </a:solidFill>
                <a:latin typeface="+mj-lt"/>
              </a:rPr>
              <a:t>CPI</a:t>
            </a:r>
          </a:p>
        </p:txBody>
      </p:sp>
      <p:sp>
        <p:nvSpPr>
          <p:cNvPr id="23" name="Rounded Rectangular Callout 22"/>
          <p:cNvSpPr/>
          <p:nvPr/>
        </p:nvSpPr>
        <p:spPr bwMode="auto">
          <a:xfrm>
            <a:off x="5358976" y="5398508"/>
            <a:ext cx="2158164" cy="871530"/>
          </a:xfrm>
          <a:prstGeom prst="wedgeRoundRectCallout">
            <a:avLst>
              <a:gd name="adj1" fmla="val 60148"/>
              <a:gd name="adj2" fmla="val -30192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Only this instruction can safely read its sources from the Register File</a:t>
            </a:r>
            <a:endParaRPr lang="ru-RU" sz="1400" b="1" dirty="0" smtClean="0">
              <a:solidFill>
                <a:sysClr val="windowText" lastClr="000000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73042777"/>
      </p:ext>
    </p:extLst>
  </p:cSld>
  <p:clrMapOvr>
    <a:masterClrMapping/>
  </p:clrMapOvr>
  <p:transition advTm="22534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7" grpId="0" animBg="1"/>
      <p:bldP spid="20" grpId="0"/>
      <p:bldP spid="23" grpId="0" animBg="1"/>
    </p:bldLst>
  </p:timing>
  <p:extLst mod="1">
    <p:ext uri="{3A86A75C-4F4B-4683-9AE1-C65F6400EC91}">
      <p14:laserTraceLst xmlns:p14="http://schemas.microsoft.com/office/powerpoint/2010/main">
        <p14:tracePtLst>
          <p14:tracePt t="4198" x="6054725" y="5608638"/>
          <p14:tracePt t="4207" x="6045200" y="5562600"/>
          <p14:tracePt t="4217" x="6089650" y="5581650"/>
          <p14:tracePt t="4233" x="6062663" y="5572125"/>
          <p14:tracePt t="4254" x="6037263" y="5554663"/>
          <p14:tracePt t="4267" x="5938838" y="5500688"/>
          <p14:tracePt t="4283" x="5545138" y="5276850"/>
          <p14:tracePt t="4300" x="5224463" y="5108575"/>
          <p14:tracePt t="4318" x="5205413" y="5099050"/>
          <p14:tracePt t="4334" x="5116513" y="5089525"/>
          <p14:tracePt t="4654" x="5108575" y="5081588"/>
          <p14:tracePt t="4662" x="5143500" y="5081588"/>
          <p14:tracePt t="4671" x="5126038" y="5081588"/>
          <p14:tracePt t="4683" x="5133975" y="5081588"/>
          <p14:tracePt t="4700" x="5126038" y="5072063"/>
          <p14:tracePt t="4717" x="5116513" y="5072063"/>
          <p14:tracePt t="4735" x="5072063" y="5037138"/>
          <p14:tracePt t="4751" x="5000625" y="4956175"/>
          <p14:tracePt t="4767" x="4929188" y="4759325"/>
          <p14:tracePt t="4783" x="4759325" y="4411663"/>
          <p14:tracePt t="4800" x="4670425" y="4232275"/>
          <p14:tracePt t="4817" x="4500563" y="3911600"/>
          <p14:tracePt t="4833" x="4276725" y="3608388"/>
          <p14:tracePt t="4851" x="3938588" y="3286125"/>
          <p14:tracePt t="4854" x="3732213" y="3143250"/>
          <p14:tracePt t="4867" x="3633788" y="3098800"/>
          <p14:tracePt t="4884" x="3348038" y="2965450"/>
          <p14:tracePt t="4900" x="3089275" y="2813050"/>
          <p14:tracePt t="4917" x="3036888" y="2776538"/>
          <p14:tracePt t="4934" x="3027363" y="2776538"/>
          <p14:tracePt t="4975" x="3027363" y="2768600"/>
          <p14:tracePt t="4983" x="3054350" y="2759075"/>
          <p14:tracePt t="4991" x="3062288" y="2759075"/>
          <p14:tracePt t="5000" x="3071813" y="2751138"/>
          <p14:tracePt t="5038" x="3062288" y="2751138"/>
          <p14:tracePt t="5056" x="3044825" y="2751138"/>
          <p14:tracePt t="5063" x="3027363" y="2751138"/>
          <p14:tracePt t="5071" x="3000375" y="2751138"/>
          <p14:tracePt t="5084" x="2990850" y="2741613"/>
          <p14:tracePt t="5101" x="2732088" y="2660650"/>
          <p14:tracePt t="5118" x="2527300" y="2571750"/>
          <p14:tracePt t="5135" x="2366963" y="2509838"/>
          <p14:tracePt t="5151" x="2160588" y="2446338"/>
          <p14:tracePt t="5167" x="2098675" y="2438400"/>
          <p14:tracePt t="5184" x="2089150" y="2438400"/>
          <p14:tracePt t="5200" x="2116138" y="2446338"/>
          <p14:tracePt t="5217" x="2241550" y="2500313"/>
          <p14:tracePt t="5234" x="2500313" y="2608263"/>
          <p14:tracePt t="5251" x="2724150" y="2633663"/>
          <p14:tracePt t="5267" x="2741613" y="2633663"/>
          <p14:tracePt t="5294" x="2751138" y="2633663"/>
          <p14:tracePt t="6303" x="2786063" y="2633663"/>
          <p14:tracePt t="6311" x="2813050" y="2616200"/>
          <p14:tracePt t="6319" x="2847975" y="2598738"/>
          <p14:tracePt t="6335" x="2982913" y="2544763"/>
          <p14:tracePt t="6351" x="3133725" y="2473325"/>
          <p14:tracePt t="6367" x="3259138" y="2419350"/>
          <p14:tracePt t="6384" x="3348038" y="2384425"/>
          <p14:tracePt t="6401" x="3419475" y="2357438"/>
          <p14:tracePt t="6417" x="3455988" y="2347913"/>
          <p14:tracePt t="6434" x="3500438" y="2322513"/>
          <p14:tracePt t="6451" x="3625850" y="2251075"/>
          <p14:tracePt t="6467" x="3759200" y="2170113"/>
          <p14:tracePt t="6484" x="3822700" y="2179638"/>
          <p14:tracePt t="6501" x="3965575" y="2232025"/>
          <p14:tracePt t="6519" x="4160838" y="2295525"/>
          <p14:tracePt t="6536" x="4295775" y="2339975"/>
          <p14:tracePt t="6551" x="4375150" y="2366963"/>
          <p14:tracePt t="6567" x="4438650" y="2393950"/>
          <p14:tracePt t="6584" x="4473575" y="2411413"/>
          <p14:tracePt t="6601" x="4473575" y="2419350"/>
          <p14:tracePt t="6617" x="4446588" y="2446338"/>
          <p14:tracePt t="6634" x="4438650" y="2465388"/>
          <p14:tracePt t="7024" x="4429125" y="2446338"/>
          <p14:tracePt t="7031" x="4402138" y="2428875"/>
          <p14:tracePt t="7040" x="4402138" y="2411413"/>
          <p14:tracePt t="7051" x="4394200" y="2401888"/>
          <p14:tracePt t="7067" x="4394200" y="2384425"/>
          <p14:tracePt t="7084" x="4394200" y="2374900"/>
          <p14:tracePt t="7117" x="4384675" y="2339975"/>
          <p14:tracePt t="7135" x="4367213" y="2268538"/>
          <p14:tracePt t="7151" x="4259263" y="2133600"/>
          <p14:tracePt t="7168" x="4259263" y="2125663"/>
          <p14:tracePt t="7184" x="4251325" y="2116138"/>
          <p14:tracePt t="7201" x="4241800" y="2098675"/>
          <p14:tracePt t="7218" x="4232275" y="2081213"/>
          <p14:tracePt t="7234" x="4224338" y="2062163"/>
          <p14:tracePt t="7251" x="4187825" y="2027238"/>
          <p14:tracePt t="7267" x="4170363" y="2000250"/>
          <p14:tracePt t="7284" x="4152900" y="1982788"/>
          <p14:tracePt t="7301" x="4152900" y="1973263"/>
          <p14:tracePt t="7319" x="4152900" y="1901825"/>
          <p14:tracePt t="7335" x="4152900" y="1847850"/>
          <p14:tracePt t="7351" x="4152900" y="1812925"/>
          <p14:tracePt t="7368" x="4152900" y="1776413"/>
          <p14:tracePt t="7384" x="4160838" y="1768475"/>
          <p14:tracePt t="7496" x="4160838" y="1758950"/>
          <p14:tracePt t="7543" x="4152900" y="1758950"/>
          <p14:tracePt t="7551" x="4152900" y="1751013"/>
          <p14:tracePt t="7568" x="4133850" y="1751013"/>
          <p14:tracePt t="7584" x="4125913" y="1751013"/>
          <p14:tracePt t="7601" x="4116388" y="1751013"/>
          <p14:tracePt t="7618" x="4098925" y="1751013"/>
          <p14:tracePt t="7634" x="4081463" y="1785938"/>
          <p14:tracePt t="8168" x="4081463" y="1776413"/>
          <p14:tracePt t="8176" x="4098925" y="1768475"/>
          <p14:tracePt t="8185" x="4116388" y="1751013"/>
          <p14:tracePt t="8201" x="4160838" y="1714500"/>
          <p14:tracePt t="8218" x="4205288" y="1679575"/>
          <p14:tracePt t="8234" x="4224338" y="1652588"/>
          <p14:tracePt t="8251" x="4241800" y="1625600"/>
          <p14:tracePt t="8268" x="4259263" y="1598613"/>
          <p14:tracePt t="8284" x="4259263" y="1589088"/>
          <p14:tracePt t="8301" x="4268788" y="1581150"/>
          <p14:tracePt t="8318" x="4268788" y="1562100"/>
          <p14:tracePt t="8335" x="4268788" y="1544638"/>
          <p14:tracePt t="8352" x="4268788" y="1527175"/>
          <p14:tracePt t="8368" x="4259263" y="1517650"/>
          <p14:tracePt t="8472" x="4251325" y="1517650"/>
          <p14:tracePt t="8480" x="4241800" y="1517650"/>
          <p14:tracePt t="8496" x="4232275" y="1536700"/>
          <p14:tracePt t="8504" x="4232275" y="1554163"/>
          <p14:tracePt t="8518" x="4224338" y="1581150"/>
          <p14:tracePt t="8536" x="4214813" y="1660525"/>
          <p14:tracePt t="8552" x="4214813" y="1714500"/>
          <p14:tracePt t="8568" x="4214813" y="1785938"/>
          <p14:tracePt t="8584" x="4214813" y="1830388"/>
          <p14:tracePt t="8601" x="4224338" y="1857375"/>
          <p14:tracePt t="8618" x="4224338" y="1874838"/>
          <p14:tracePt t="8792" x="4232275" y="1866900"/>
          <p14:tracePt t="8800" x="4241800" y="1847850"/>
          <p14:tracePt t="8808" x="4259263" y="1830388"/>
          <p14:tracePt t="8818" x="4268788" y="1795463"/>
          <p14:tracePt t="8835" x="4340225" y="1714500"/>
          <p14:tracePt t="8851" x="4429125" y="1633538"/>
          <p14:tracePt t="8869" x="4510088" y="1581150"/>
          <p14:tracePt t="8885" x="4572000" y="1536700"/>
          <p14:tracePt t="8901" x="4589463" y="1517650"/>
          <p14:tracePt t="8918" x="4608513" y="1473200"/>
          <p14:tracePt t="8935" x="4616450" y="1455738"/>
          <p14:tracePt t="8952" x="4616450" y="1428750"/>
          <p14:tracePt t="8968" x="4616450" y="1419225"/>
          <p14:tracePt t="9160" x="4608513" y="1428750"/>
          <p14:tracePt t="9168" x="4598988" y="1446213"/>
          <p14:tracePt t="9185" x="4598988" y="1473200"/>
          <p14:tracePt t="9201" x="4589463" y="1509713"/>
          <p14:tracePt t="9218" x="4589463" y="1562100"/>
          <p14:tracePt t="9235" x="4562475" y="1660525"/>
          <p14:tracePt t="9251" x="4545013" y="1751013"/>
          <p14:tracePt t="9268" x="4537075" y="1839913"/>
          <p14:tracePt t="9285" x="4537075" y="1938338"/>
          <p14:tracePt t="9302" x="4537075" y="1965325"/>
          <p14:tracePt t="9318" x="4537075" y="1990725"/>
          <p14:tracePt t="9335" x="4537075" y="2009775"/>
          <p14:tracePt t="9368" x="4537075" y="2017713"/>
          <p14:tracePt t="9408" x="4537075" y="2009775"/>
          <p14:tracePt t="9416" x="4545013" y="2000250"/>
          <p14:tracePt t="9424" x="4562475" y="1965325"/>
          <p14:tracePt t="9435" x="4572000" y="1938338"/>
          <p14:tracePt t="9452" x="4598988" y="1893888"/>
          <p14:tracePt t="9468" x="4633913" y="1847850"/>
          <p14:tracePt t="9485" x="4705350" y="1751013"/>
          <p14:tracePt t="9502" x="4768850" y="1660525"/>
          <p14:tracePt t="9518" x="4786313" y="1616075"/>
          <p14:tracePt t="9536" x="4813300" y="1571625"/>
          <p14:tracePt t="9552" x="4867275" y="1500188"/>
          <p14:tracePt t="9568" x="4884738" y="1455738"/>
          <p14:tracePt t="9585" x="4902200" y="1419225"/>
          <p14:tracePt t="9601" x="4919663" y="1401763"/>
          <p14:tracePt t="9619" x="4938713" y="1384300"/>
          <p14:tracePt t="9635" x="4956175" y="1374775"/>
          <p14:tracePt t="9652" x="4965700" y="1374775"/>
          <p14:tracePt t="9792" x="4965700" y="1384300"/>
          <p14:tracePt t="9808" x="4973638" y="1401763"/>
          <p14:tracePt t="9824" x="4973638" y="1419225"/>
          <p14:tracePt t="9832" x="4983163" y="1428750"/>
          <p14:tracePt t="9841" x="4983163" y="1465263"/>
          <p14:tracePt t="9852" x="4983163" y="1490663"/>
          <p14:tracePt t="9868" x="5018088" y="1652588"/>
          <p14:tracePt t="9885" x="5037138" y="1795463"/>
          <p14:tracePt t="9902" x="5045075" y="1893888"/>
          <p14:tracePt t="9918" x="5054600" y="1946275"/>
          <p14:tracePt t="9936" x="5054600" y="2000250"/>
          <p14:tracePt t="9952" x="5054600" y="2044700"/>
          <p14:tracePt t="9968" x="5054600" y="2081213"/>
          <p14:tracePt t="9985" x="5054600" y="2098675"/>
          <p14:tracePt t="10002" x="5054600" y="2116138"/>
          <p14:tracePt t="10112" x="5062538" y="2108200"/>
          <p14:tracePt t="10120" x="5072063" y="2089150"/>
          <p14:tracePt t="10136" x="5133975" y="1973263"/>
          <p14:tracePt t="10152" x="5197475" y="1857375"/>
          <p14:tracePt t="10168" x="5241925" y="1731963"/>
          <p14:tracePt t="10185" x="5268913" y="1633538"/>
          <p14:tracePt t="10202" x="5268913" y="1527175"/>
          <p14:tracePt t="10218" x="5268913" y="1446213"/>
          <p14:tracePt t="10235" x="5268913" y="1384300"/>
          <p14:tracePt t="10252" x="5268913" y="1357313"/>
          <p14:tracePt t="10269" x="5276850" y="1347788"/>
          <p14:tracePt t="10285" x="5286375" y="1339850"/>
          <p14:tracePt t="10302" x="5295900" y="1330325"/>
          <p14:tracePt t="10384" x="5295900" y="1339850"/>
          <p14:tracePt t="10392" x="5295900" y="1347788"/>
          <p14:tracePt t="10402" x="5295900" y="1366838"/>
          <p14:tracePt t="10418" x="5295900" y="1401763"/>
          <p14:tracePt t="10435" x="5295900" y="1465263"/>
          <p14:tracePt t="10452" x="5295900" y="1571625"/>
          <p14:tracePt t="10468" x="5295900" y="1652588"/>
          <p14:tracePt t="10486" x="5295900" y="1741488"/>
          <p14:tracePt t="10502" x="5322888" y="1857375"/>
          <p14:tracePt t="10518" x="5340350" y="1946275"/>
          <p14:tracePt t="10536" x="5357813" y="2062163"/>
          <p14:tracePt t="10552" x="5357813" y="2108200"/>
          <p14:tracePt t="10569" x="5357813" y="2160588"/>
          <p14:tracePt t="10585" x="5357813" y="2179638"/>
          <p14:tracePt t="10618" x="5357813" y="2187575"/>
          <p14:tracePt t="10681" x="5348288" y="2187575"/>
          <p14:tracePt t="10697" x="5340350" y="2187575"/>
          <p14:tracePt t="10746" x="5322888" y="2187575"/>
          <p14:tracePt t="10753" x="5286375" y="2170113"/>
          <p14:tracePt t="10769" x="5224463" y="2133600"/>
          <p14:tracePt t="10785" x="4956175" y="1990725"/>
          <p14:tracePt t="10802" x="4697413" y="1874838"/>
          <p14:tracePt t="10818" x="4483100" y="1768475"/>
          <p14:tracePt t="10835" x="4348163" y="1687513"/>
          <p14:tracePt t="10852" x="4214813" y="1571625"/>
          <p14:tracePt t="10870" x="4187825" y="1517650"/>
          <p14:tracePt t="10885" x="4179888" y="1482725"/>
          <p14:tracePt t="10902" x="4170363" y="1446213"/>
          <p14:tracePt t="10919" x="4170363" y="1419225"/>
          <p14:tracePt t="10936" x="4170363" y="1366838"/>
          <p14:tracePt t="10952" x="4170363" y="1357313"/>
          <p14:tracePt t="10985" x="4170363" y="1339850"/>
          <p14:tracePt t="11002" x="4179888" y="1322388"/>
          <p14:tracePt t="11018" x="4214813" y="1303338"/>
          <p14:tracePt t="11035" x="4241800" y="1285875"/>
          <p14:tracePt t="11052" x="4259263" y="1276350"/>
          <p14:tracePt t="11192" x="4259263" y="1285875"/>
          <p14:tracePt t="11200" x="4251325" y="1285875"/>
          <p14:tracePt t="11217" x="4251325" y="1295400"/>
          <p14:tracePt t="11233" x="4251325" y="1303338"/>
          <p14:tracePt t="11249" x="4241800" y="1330325"/>
          <p14:tracePt t="11257" x="4232275" y="1339850"/>
          <p14:tracePt t="11268" x="4232275" y="1347788"/>
          <p14:tracePt t="11285" x="4232275" y="1401763"/>
          <p14:tracePt t="11302" x="4232275" y="1490663"/>
          <p14:tracePt t="11318" x="4276725" y="1660525"/>
          <p14:tracePt t="11336" x="4303713" y="1857375"/>
          <p14:tracePt t="11353" x="4322763" y="1946275"/>
          <p14:tracePt t="11369" x="4330700" y="2000250"/>
          <p14:tracePt t="11385" x="4348163" y="2044700"/>
          <p14:tracePt t="11402" x="4348163" y="2071688"/>
          <p14:tracePt t="11419" x="4348163" y="2098675"/>
          <p14:tracePt t="11481" x="4357688" y="2098675"/>
          <p14:tracePt t="11497" x="4367213" y="2081213"/>
          <p14:tracePt t="11505" x="4375150" y="2071688"/>
          <p14:tracePt t="11519" x="4394200" y="2054225"/>
          <p14:tracePt t="11537" x="4510088" y="1839913"/>
          <p14:tracePt t="11553" x="4572000" y="1687513"/>
          <p14:tracePt t="11569" x="4625975" y="1562100"/>
          <p14:tracePt t="11585" x="4660900" y="1482725"/>
          <p14:tracePt t="11602" x="4670425" y="1438275"/>
          <p14:tracePt t="11619" x="4697413" y="1339850"/>
          <p14:tracePt t="11635" x="4732338" y="1196975"/>
          <p14:tracePt t="11652" x="4751388" y="1125538"/>
          <p14:tracePt t="11669" x="4751388" y="1089025"/>
          <p14:tracePt t="11685" x="4768850" y="1071563"/>
          <p14:tracePt t="11702" x="4786313" y="1036638"/>
          <p14:tracePt t="11719" x="4795838" y="1009650"/>
          <p14:tracePt t="11735" x="4803775" y="1000125"/>
          <p14:tracePt t="11873" x="4803775" y="1009650"/>
          <p14:tracePt t="11889" x="4803775" y="1054100"/>
          <p14:tracePt t="11897" x="4803775" y="1071563"/>
          <p14:tracePt t="11905" x="4803775" y="1143000"/>
          <p14:tracePt t="11919" x="4803775" y="1169988"/>
          <p14:tracePt t="11937" x="4840288" y="1428750"/>
          <p14:tracePt t="11953" x="4867275" y="1616075"/>
          <p14:tracePt t="11969" x="4884738" y="1785938"/>
          <p14:tracePt t="11985" x="4884738" y="1847850"/>
          <p14:tracePt t="12002" x="4894263" y="1911350"/>
          <p14:tracePt t="12019" x="4902200" y="1928813"/>
          <p14:tracePt t="12035" x="4911725" y="1955800"/>
          <p14:tracePt t="12052" x="4911725" y="1973263"/>
          <p14:tracePt t="12069" x="4919663" y="1982788"/>
          <p14:tracePt t="12289" x="4938713" y="1938338"/>
          <p14:tracePt t="12297" x="4946650" y="1911350"/>
          <p14:tracePt t="12305" x="4991100" y="1822450"/>
          <p14:tracePt t="12319" x="5018088" y="1803400"/>
          <p14:tracePt t="12337" x="5143500" y="1509713"/>
          <p14:tracePt t="12353" x="5197475" y="1374775"/>
          <p14:tracePt t="12370" x="5205413" y="1258888"/>
          <p14:tracePt t="12385" x="5224463" y="1160463"/>
          <p14:tracePt t="12402" x="5251450" y="1000125"/>
          <p14:tracePt t="12419" x="5276850" y="928688"/>
          <p14:tracePt t="12436" x="5295900" y="884238"/>
          <p14:tracePt t="12453" x="5303838" y="857250"/>
          <p14:tracePt t="12469" x="5313363" y="839788"/>
          <p14:tracePt t="12486" x="5313363" y="830263"/>
          <p14:tracePt t="12502" x="5322888" y="822325"/>
          <p14:tracePt t="12519" x="5322888" y="812800"/>
          <p14:tracePt t="12537" x="5322888" y="795338"/>
          <p14:tracePt t="12553" x="5330825" y="785813"/>
          <p14:tracePt t="12570" x="5330825" y="776288"/>
          <p14:tracePt t="12585" x="5340350" y="776288"/>
          <p14:tracePt t="12602" x="5348288" y="776288"/>
          <p14:tracePt t="13041" x="5348288" y="785813"/>
          <p14:tracePt t="13153" x="5348288" y="795338"/>
          <p14:tracePt t="13185" x="5348288" y="803275"/>
          <p14:tracePt t="13209" x="5348288" y="812800"/>
          <p14:tracePt t="13218" x="5340350" y="830263"/>
          <p14:tracePt t="13226" x="5340350" y="839788"/>
          <p14:tracePt t="13236" x="5322888" y="874713"/>
          <p14:tracePt t="13252" x="5313363" y="911225"/>
          <p14:tracePt t="13269" x="5295900" y="946150"/>
          <p14:tracePt t="13286" x="5286375" y="990600"/>
          <p14:tracePt t="13303" x="5276850" y="1054100"/>
          <p14:tracePt t="13319" x="5251450" y="1214438"/>
          <p14:tracePt t="13337" x="5241925" y="1419225"/>
          <p14:tracePt t="13354" x="5232400" y="1571625"/>
          <p14:tracePt t="13369" x="5197475" y="1758950"/>
          <p14:tracePt t="13386" x="5187950" y="1847850"/>
          <p14:tracePt t="13403" x="5180013" y="1919288"/>
          <p14:tracePt t="13419" x="5180013" y="2000250"/>
          <p14:tracePt t="13436" x="5180013" y="2081213"/>
          <p14:tracePt t="13453" x="5180013" y="2133600"/>
          <p14:tracePt t="13469" x="5180013" y="2160588"/>
          <p14:tracePt t="13529" x="5180013" y="2143125"/>
          <p14:tracePt t="13538" x="5170488" y="2108200"/>
          <p14:tracePt t="13553" x="5160963" y="2027238"/>
          <p14:tracePt t="13569" x="5010150" y="1741488"/>
          <p14:tracePt t="13586" x="4902200" y="1562100"/>
          <p14:tracePt t="13602" x="4803775" y="1428750"/>
          <p14:tracePt t="13619" x="4751388" y="1357313"/>
          <p14:tracePt t="13636" x="4670425" y="1223963"/>
          <p14:tracePt t="13652" x="4608513" y="1152525"/>
          <p14:tracePt t="13669" x="4572000" y="1081088"/>
          <p14:tracePt t="13686" x="4527550" y="1017588"/>
          <p14:tracePt t="13702" x="4500563" y="982663"/>
          <p14:tracePt t="13719" x="4465638" y="946150"/>
          <p14:tracePt t="13737" x="4446588" y="928688"/>
          <p14:tracePt t="13753" x="4438650" y="919163"/>
          <p14:tracePt t="13769" x="4429125" y="919163"/>
          <p14:tracePt t="13786" x="4429125" y="911225"/>
          <p14:tracePt t="13803" x="4419600" y="911225"/>
          <p14:tracePt t="13819" x="4402138" y="901700"/>
          <p14:tracePt t="13836" x="4375150" y="901700"/>
          <p14:tracePt t="13853" x="4330700" y="901700"/>
          <p14:tracePt t="13870" x="4286250" y="901700"/>
          <p14:tracePt t="13886" x="4259263" y="911225"/>
          <p14:tracePt t="13903" x="4251325" y="919163"/>
          <p14:tracePt t="13919" x="4251325" y="928688"/>
          <p14:tracePt t="13937" x="4251325" y="1000125"/>
          <p14:tracePt t="13953" x="4268788" y="1116013"/>
          <p14:tracePt t="13969" x="4268788" y="1214438"/>
          <p14:tracePt t="13986" x="4268788" y="1401763"/>
          <p14:tracePt t="14003" x="4276725" y="1562100"/>
          <p14:tracePt t="14019" x="4276725" y="1679575"/>
          <p14:tracePt t="14036" x="4276725" y="1751013"/>
          <p14:tracePt t="14053" x="4286250" y="1857375"/>
          <p14:tracePt t="14069" x="4286250" y="1901825"/>
          <p14:tracePt t="14218" x="4286250" y="1884363"/>
          <p14:tracePt t="14226" x="4303713" y="1847850"/>
          <p14:tracePt t="14236" x="4322763" y="1795463"/>
          <p14:tracePt t="14253" x="4411663" y="1616075"/>
          <p14:tracePt t="14269" x="4500563" y="1419225"/>
          <p14:tracePt t="14286" x="4562475" y="1214438"/>
          <p14:tracePt t="14303" x="4608513" y="1089025"/>
          <p14:tracePt t="14319" x="4660900" y="973138"/>
          <p14:tracePt t="14337" x="4697413" y="874713"/>
          <p14:tracePt t="14354" x="4724400" y="776288"/>
          <p14:tracePt t="14370" x="4732338" y="723900"/>
          <p14:tracePt t="14386" x="4732338" y="679450"/>
          <p14:tracePt t="14403" x="4732338" y="660400"/>
          <p14:tracePt t="14419" x="4741863" y="660400"/>
          <p14:tracePt t="14436" x="4741863" y="652463"/>
          <p14:tracePt t="14714" x="4741863" y="660400"/>
          <p14:tracePt t="14722" x="4741863" y="679450"/>
          <p14:tracePt t="14737" x="4741863" y="785813"/>
          <p14:tracePt t="14754" x="4741863" y="990600"/>
          <p14:tracePt t="14769" x="4741863" y="1295400"/>
          <p14:tracePt t="14786" x="4741863" y="1438275"/>
          <p14:tracePt t="14803" x="4705350" y="1625600"/>
          <p14:tracePt t="14819" x="4679950" y="1741488"/>
          <p14:tracePt t="14836" x="4679950" y="1785938"/>
          <p14:tracePt t="14853" x="4679950" y="1795463"/>
          <p14:tracePt t="14962" x="4670425" y="1795463"/>
          <p14:tracePt t="15018" x="4660900" y="1795463"/>
          <p14:tracePt t="15034" x="4652963" y="1795463"/>
          <p14:tracePt t="15050" x="4643438" y="1795463"/>
          <p14:tracePt t="15065" x="4633913" y="1795463"/>
          <p14:tracePt t="16435" x="4616450" y="1795463"/>
          <p14:tracePt t="16443" x="4598988" y="1795463"/>
          <p14:tracePt t="16453" x="4572000" y="1795463"/>
          <p14:tracePt t="16470" x="4554538" y="1795463"/>
          <p14:tracePt t="16490" x="4554538" y="1785938"/>
          <p14:tracePt t="16506" x="4545013" y="1785938"/>
          <p14:tracePt t="16520" x="4537075" y="1795463"/>
          <p14:tracePt t="16538" x="4456113" y="1874838"/>
          <p14:tracePt t="16554" x="4322763" y="1928813"/>
          <p14:tracePt t="16570" x="4224338" y="1928813"/>
          <p14:tracePt t="16587" x="4116388" y="1946275"/>
          <p14:tracePt t="16603" x="4054475" y="1946275"/>
          <p14:tracePt t="16666" x="4044950" y="1946275"/>
          <p14:tracePt t="16674" x="4037013" y="1946275"/>
          <p14:tracePt t="16690" x="4017963" y="1946275"/>
          <p14:tracePt t="16706" x="3983038" y="1938338"/>
          <p14:tracePt t="16720" x="3965575" y="1938338"/>
          <p14:tracePt t="16737" x="3848100" y="1928813"/>
          <p14:tracePt t="16754" x="3803650" y="1928813"/>
          <p14:tracePt t="16770" x="3795713" y="1928813"/>
          <p14:tracePt t="16866" x="3803650" y="1928813"/>
          <p14:tracePt t="16978" x="3813175" y="1928813"/>
          <p14:tracePt t="16986" x="3822700" y="1928813"/>
          <p14:tracePt t="17003" x="3840163" y="1928813"/>
          <p14:tracePt t="17020" x="3867150" y="1911350"/>
          <p14:tracePt t="17037" x="3902075" y="1901825"/>
          <p14:tracePt t="17053" x="3919538" y="1901825"/>
          <p14:tracePt t="17070" x="3956050" y="1901825"/>
          <p14:tracePt t="17087" x="3973513" y="1901825"/>
          <p14:tracePt t="17104" x="3983038" y="1901825"/>
          <p14:tracePt t="17120" x="4000500" y="1893888"/>
          <p14:tracePt t="17153" x="4000500" y="1884363"/>
          <p14:tracePt t="17210" x="4000500" y="1874838"/>
          <p14:tracePt t="17226" x="4000500" y="1866900"/>
          <p14:tracePt t="17266" x="4000500" y="1857375"/>
          <p14:tracePt t="17290" x="4000500" y="1847850"/>
          <p14:tracePt t="17314" x="3990975" y="1847850"/>
          <p14:tracePt t="17323" x="3990975" y="1839913"/>
          <p14:tracePt t="17338" x="3983038" y="1830388"/>
          <p14:tracePt t="17354" x="3973513" y="1830388"/>
          <p14:tracePt t="17370" x="3956050" y="1830388"/>
          <p14:tracePt t="17387" x="3946525" y="1822450"/>
          <p14:tracePt t="17731" x="3956050" y="1822450"/>
          <p14:tracePt t="17739" x="3965575" y="1822450"/>
          <p14:tracePt t="17755" x="4000500" y="1830388"/>
          <p14:tracePt t="17771" x="4108450" y="1839913"/>
          <p14:tracePt t="17787" x="4187825" y="1866900"/>
          <p14:tracePt t="17804" x="4259263" y="1893888"/>
          <p14:tracePt t="17821" x="4330700" y="1911350"/>
          <p14:tracePt t="17837" x="4394200" y="1938338"/>
          <p14:tracePt t="17854" x="4411663" y="1938338"/>
          <p14:tracePt t="17857" x="4419600" y="1938338"/>
          <p14:tracePt t="17887" x="4429125" y="1928813"/>
          <p14:tracePt t="17904" x="4446588" y="1919288"/>
          <p14:tracePt t="17920" x="4473575" y="1911350"/>
          <p14:tracePt t="17937" x="4491038" y="1901825"/>
          <p14:tracePt t="17954" x="4500563" y="1893888"/>
          <p14:tracePt t="17971" x="4510088" y="1884363"/>
          <p14:tracePt t="18026" x="4500563" y="1884363"/>
          <p14:tracePt t="18043" x="4510088" y="1884363"/>
          <p14:tracePt t="18275" x="4518025" y="1884363"/>
          <p14:tracePt t="18283" x="4527550" y="1884363"/>
          <p14:tracePt t="18299" x="4537075" y="1884363"/>
          <p14:tracePt t="18308" x="4545013" y="1884363"/>
          <p14:tracePt t="18320" x="4554538" y="1884363"/>
          <p14:tracePt t="18337" x="4562475" y="1901825"/>
          <p14:tracePt t="18354" x="4581525" y="1928813"/>
          <p14:tracePt t="18371" x="4589463" y="1946275"/>
          <p14:tracePt t="18387" x="4616450" y="1955800"/>
          <p14:tracePt t="18404" x="4705350" y="1965325"/>
          <p14:tracePt t="18420" x="4768850" y="1965325"/>
          <p14:tracePt t="18437" x="4813300" y="1946275"/>
          <p14:tracePt t="18547" x="4813300" y="1938338"/>
          <p14:tracePt t="18603" x="4813300" y="1928813"/>
          <p14:tracePt t="18635" x="4803775" y="1919288"/>
          <p14:tracePt t="18723" x="4795838" y="1919288"/>
          <p14:tracePt t="18739" x="4786313" y="1919288"/>
          <p14:tracePt t="18891" x="4795838" y="1919288"/>
          <p14:tracePt t="18899" x="4822825" y="1919288"/>
          <p14:tracePt t="18907" x="4840288" y="1901825"/>
          <p14:tracePt t="18921" x="4884738" y="1884363"/>
          <p14:tracePt t="18937" x="4946650" y="1839913"/>
          <p14:tracePt t="18954" x="5027613" y="1812925"/>
          <p14:tracePt t="18971" x="5062538" y="1795463"/>
          <p14:tracePt t="18987" x="5081588" y="1795463"/>
          <p14:tracePt t="19004" x="5108575" y="1785938"/>
          <p14:tracePt t="19021" x="5143500" y="1785938"/>
          <p14:tracePt t="19037" x="5180013" y="1785938"/>
          <p14:tracePt t="19054" x="5187950" y="1785938"/>
          <p14:tracePt t="19275" x="5187950" y="1795463"/>
          <p14:tracePt t="20108" x="5197475" y="1795463"/>
          <p14:tracePt t="20131" x="5197475" y="1785938"/>
          <p14:tracePt t="20140" x="5197475" y="1776413"/>
          <p14:tracePt t="20156" x="5197475" y="1768475"/>
          <p14:tracePt t="20172" x="5197475" y="1758950"/>
          <p14:tracePt t="20275" x="5187950" y="1758950"/>
          <p14:tracePt t="20284" x="5187950" y="1751013"/>
          <p14:tracePt t="20355" x="5180013" y="1751013"/>
          <p14:tracePt t="20403" x="5180013" y="1741488"/>
          <p14:tracePt t="20475" x="5170488" y="1741488"/>
          <p14:tracePt t="25285" x="5160963" y="1731963"/>
          <p14:tracePt t="25461" x="5170488" y="1731963"/>
          <p14:tracePt t="27694" x="5116513" y="1704975"/>
          <p14:tracePt t="27702" x="5116513" y="1697038"/>
          <p14:tracePt t="27710" x="5099050" y="1697038"/>
          <p14:tracePt t="27726" x="5089525" y="1687513"/>
          <p14:tracePt t="27741" x="5081588" y="1687513"/>
          <p14:tracePt t="27758" x="5072063" y="1679575"/>
          <p14:tracePt t="27774" x="5062538" y="1679575"/>
          <p14:tracePt t="27790" x="5018088" y="1679575"/>
          <p14:tracePt t="27806" x="4884738" y="1679575"/>
          <p14:tracePt t="27823" x="4714875" y="1679575"/>
          <p14:tracePt t="27840" x="4633913" y="1679575"/>
          <p14:tracePt t="27856" x="4473575" y="1687513"/>
          <p14:tracePt t="27873" x="4330700" y="1687513"/>
          <p14:tracePt t="27890" x="4214813" y="1687513"/>
          <p14:tracePt t="27906" x="4152900" y="1679575"/>
          <p14:tracePt t="27923" x="4108450" y="1670050"/>
          <p14:tracePt t="27940" x="4081463" y="1670050"/>
          <p14:tracePt t="27957" x="4062413" y="1670050"/>
          <p14:tracePt t="27974" x="4037013" y="1660525"/>
          <p14:tracePt t="27990" x="4027488" y="1652588"/>
          <p14:tracePt t="28023" x="4000500" y="1643063"/>
          <p14:tracePt t="28040" x="3990975" y="1633538"/>
          <p14:tracePt t="28056" x="3965575" y="1633538"/>
          <p14:tracePt t="28073" x="3938588" y="1633538"/>
          <p14:tracePt t="28090" x="3884613" y="1633538"/>
          <p14:tracePt t="28107" x="3857625" y="1633538"/>
          <p14:tracePt t="28123" x="3848100" y="1633538"/>
          <p14:tracePt t="28214" x="3848100" y="1625600"/>
          <p14:tracePt t="28270" x="3857625" y="1625600"/>
          <p14:tracePt t="28278" x="3867150" y="1625600"/>
          <p14:tracePt t="28294" x="3875088" y="1625600"/>
          <p14:tracePt t="28310" x="3884613" y="1625600"/>
          <p14:tracePt t="28323" x="3902075" y="1625600"/>
          <p14:tracePt t="28340" x="3946525" y="1625600"/>
          <p14:tracePt t="28356" x="3990975" y="1625600"/>
          <p14:tracePt t="28558" x="3990975" y="1633538"/>
          <p14:tracePt t="28574" x="3990975" y="1652588"/>
          <p14:tracePt t="28582" x="3990975" y="1660525"/>
          <p14:tracePt t="28591" x="3990975" y="1679575"/>
          <p14:tracePt t="28607" x="3990975" y="1697038"/>
          <p14:tracePt t="28624" x="3990975" y="1724025"/>
          <p14:tracePt t="28640" x="3990975" y="1741488"/>
          <p14:tracePt t="28657" x="4000500" y="1751013"/>
          <p14:tracePt t="28673" x="4010025" y="1758950"/>
          <p14:tracePt t="28766" x="4010025" y="1768475"/>
          <p14:tracePt t="28782" x="4010025" y="1776413"/>
          <p14:tracePt t="28798" x="4010025" y="1785938"/>
          <p14:tracePt t="28807" x="4010025" y="1795463"/>
          <p14:tracePt t="28950" x="4000500" y="1795463"/>
          <p14:tracePt t="28958" x="3990975" y="1795463"/>
          <p14:tracePt t="28975" x="3973513" y="1795463"/>
          <p14:tracePt t="28990" x="3938588" y="1785938"/>
          <p14:tracePt t="29007" x="3919538" y="1776413"/>
          <p14:tracePt t="29023" x="3911600" y="1768475"/>
          <p14:tracePt t="29040" x="3894138" y="1768475"/>
          <p14:tracePt t="29086" x="3884613" y="1768475"/>
          <p14:tracePt t="29110" x="3875088" y="1768475"/>
          <p14:tracePt t="29134" x="3867150" y="1768475"/>
          <p14:tracePt t="29142" x="3867150" y="1758950"/>
          <p14:tracePt t="29158" x="3857625" y="1758950"/>
          <p14:tracePt t="29182" x="3857625" y="1751013"/>
          <p14:tracePt t="29191" x="3857625" y="1741488"/>
          <p14:tracePt t="29207" x="3848100" y="1724025"/>
          <p14:tracePt t="29223" x="3848100" y="1697038"/>
          <p14:tracePt t="29240" x="3840163" y="1670050"/>
          <p14:tracePt t="29257" x="3840163" y="1643063"/>
          <p14:tracePt t="29273" x="3840163" y="1633538"/>
          <p14:tracePt t="29290" x="3848100" y="1598613"/>
          <p14:tracePt t="29307" x="3875088" y="1571625"/>
          <p14:tracePt t="29323" x="3884613" y="1562100"/>
          <p14:tracePt t="29340" x="3894138" y="1554163"/>
          <p14:tracePt t="29358" x="3929063" y="1544638"/>
          <p14:tracePt t="29375" x="3965575" y="1544638"/>
          <p14:tracePt t="29390" x="3983038" y="1544638"/>
          <p14:tracePt t="29407" x="3990975" y="1544638"/>
          <p14:tracePt t="29423" x="4010025" y="1544638"/>
          <p14:tracePt t="29457" x="4017963" y="1544638"/>
          <p14:tracePt t="29473" x="4027488" y="1544638"/>
          <p14:tracePt t="29490" x="4044950" y="1544638"/>
          <p14:tracePt t="29542" x="4054475" y="1544638"/>
          <p14:tracePt t="29558" x="4054475" y="1554163"/>
          <p14:tracePt t="29567" x="4054475" y="1562100"/>
          <p14:tracePt t="29582" x="4054475" y="1571625"/>
          <p14:tracePt t="29598" x="4054475" y="1589088"/>
          <p14:tracePt t="29615" x="4062413" y="1608138"/>
          <p14:tracePt t="29624" x="4062413" y="1616075"/>
          <p14:tracePt t="29640" x="4071938" y="1660525"/>
          <p14:tracePt t="29657" x="4071938" y="1687513"/>
          <p14:tracePt t="29673" x="4081463" y="1704975"/>
          <p14:tracePt t="29727" x="4081463" y="1714500"/>
          <p14:tracePt t="29742" x="4081463" y="1724025"/>
          <p14:tracePt t="29751" x="4081463" y="1731963"/>
          <p14:tracePt t="29759" x="4081463" y="1751013"/>
          <p14:tracePt t="29774" x="4081463" y="1795463"/>
          <p14:tracePt t="29790" x="4081463" y="1812925"/>
          <p14:tracePt t="29807" x="4081463" y="1822450"/>
          <p14:tracePt t="29840" x="4081463" y="1830388"/>
          <p14:tracePt t="29958" x="4071938" y="1830388"/>
          <p14:tracePt t="29967" x="4062413" y="1830388"/>
          <p14:tracePt t="29975" x="4027488" y="1830388"/>
          <p14:tracePt t="29990" x="3983038" y="1830388"/>
          <p14:tracePt t="30007" x="3946525" y="1830388"/>
          <p14:tracePt t="30023" x="3929063" y="1830388"/>
          <p14:tracePt t="30062" x="3929063" y="1839913"/>
          <p14:tracePt t="30073" x="3938588" y="1839913"/>
          <p14:tracePt t="30091" x="3956050" y="1839913"/>
          <p14:tracePt t="30107" x="3990975" y="1847850"/>
          <p14:tracePt t="30124" x="4044950" y="1874838"/>
          <p14:tracePt t="30140" x="4125913" y="1919288"/>
          <p14:tracePt t="30157" x="4197350" y="1955800"/>
          <p14:tracePt t="30175" x="4313238" y="2009775"/>
          <p14:tracePt t="30190" x="4357688" y="2017713"/>
          <p14:tracePt t="30246" x="4367213" y="2027238"/>
          <p14:tracePt t="30262" x="4375150" y="2017713"/>
          <p14:tracePt t="30270" x="4384675" y="2017713"/>
          <p14:tracePt t="30287" x="4394200" y="1990725"/>
          <p14:tracePt t="30302" x="4394200" y="1965325"/>
          <p14:tracePt t="30311" x="4394200" y="1955800"/>
          <p14:tracePt t="30324" x="4394200" y="1938338"/>
          <p14:tracePt t="30340" x="4375150" y="1893888"/>
          <p14:tracePt t="30357" x="4357688" y="1857375"/>
          <p14:tracePt t="30359" x="4348163" y="1839913"/>
          <p14:tracePt t="30383" x="4348163" y="1830388"/>
          <p14:tracePt t="30391" x="4348163" y="1822450"/>
          <p14:tracePt t="30407" x="4348163" y="1776413"/>
          <p14:tracePt t="30423" x="4357688" y="1741488"/>
          <p14:tracePt t="30440" x="4357688" y="1714500"/>
          <p14:tracePt t="30457" x="4357688" y="1704975"/>
          <p14:tracePt t="30474" x="4348163" y="1687513"/>
          <p14:tracePt t="30490" x="4340225" y="1679575"/>
          <p14:tracePt t="30507" x="4322763" y="1660525"/>
          <p14:tracePt t="30524" x="4295775" y="1643063"/>
          <p14:tracePt t="30540" x="4268788" y="1633538"/>
          <p14:tracePt t="30557" x="4251325" y="1625600"/>
          <p14:tracePt t="30574" x="4232275" y="1625600"/>
          <p14:tracePt t="30591" x="4224338" y="1625600"/>
          <p14:tracePt t="30663" x="4232275" y="1625600"/>
          <p14:tracePt t="30671" x="4241800" y="1633538"/>
          <p14:tracePt t="30679" x="4259263" y="1633538"/>
          <p14:tracePt t="30690" x="4259263" y="1643063"/>
          <p14:tracePt t="30707" x="4268788" y="1652588"/>
          <p14:tracePt t="30799" x="4276725" y="1660525"/>
          <p14:tracePt t="30823" x="4286250" y="1670050"/>
          <p14:tracePt t="30855" x="4295775" y="1670050"/>
          <p14:tracePt t="30975" x="4286250" y="1670050"/>
          <p14:tracePt t="32495" x="4286250" y="1679575"/>
          <p14:tracePt t="32504" x="4295775" y="1679575"/>
          <p14:tracePt t="32519" x="4295775" y="1660525"/>
          <p14:tracePt t="32535" x="4303713" y="1660525"/>
          <p14:tracePt t="32656" x="4295775" y="1660525"/>
          <p14:tracePt t="32664" x="4286250" y="1660525"/>
          <p14:tracePt t="34136" x="4276725" y="1660525"/>
          <p14:tracePt t="34144" x="4268788" y="1670050"/>
          <p14:tracePt t="34159" x="4259263" y="1670050"/>
          <p14:tracePt t="34200" x="4259263" y="1679575"/>
          <p14:tracePt t="34248" x="4259263" y="1687513"/>
          <p14:tracePt t="34256" x="4259263" y="1697038"/>
          <p14:tracePt t="34272" x="4268788" y="1697038"/>
          <p14:tracePt t="34312" x="4276725" y="1704975"/>
          <p14:tracePt t="36216" x="4259263" y="1714500"/>
          <p14:tracePt t="36224" x="4259263" y="1724025"/>
          <p14:tracePt t="36242" x="4241800" y="1731963"/>
          <p14:tracePt t="36305" x="4241800" y="1741488"/>
          <p14:tracePt t="36313" x="4241800" y="1751013"/>
          <p14:tracePt t="36325" x="4232275" y="1758950"/>
          <p14:tracePt t="36342" x="4160838" y="1795463"/>
          <p14:tracePt t="36358" x="4116388" y="1803400"/>
          <p14:tracePt t="36769" x="4108450" y="1803400"/>
          <p14:tracePt t="36777" x="4098925" y="1822450"/>
          <p14:tracePt t="36793" x="4081463" y="1822450"/>
          <p14:tracePt t="36809" x="4037013" y="1830388"/>
          <p14:tracePt t="36826" x="4017963" y="1847850"/>
          <p14:tracePt t="36842" x="4017963" y="1866900"/>
          <p14:tracePt t="36859" x="4010025" y="1866900"/>
          <p14:tracePt t="36945" x="4027488" y="1874838"/>
          <p14:tracePt t="36953" x="4044950" y="1884363"/>
          <p14:tracePt t="36961" x="4062413" y="1911350"/>
          <p14:tracePt t="36976" x="4089400" y="1919288"/>
          <p14:tracePt t="36993" x="4152900" y="1946275"/>
          <p14:tracePt t="37009" x="4232275" y="1982788"/>
          <p14:tracePt t="37025" x="4295775" y="2000250"/>
          <p14:tracePt t="37042" x="4394200" y="2009775"/>
          <p14:tracePt t="37059" x="4429125" y="2009775"/>
          <p14:tracePt t="37075" x="4429125" y="1955800"/>
          <p14:tracePt t="37092" x="4598988" y="1955800"/>
          <p14:tracePt t="37109" x="4714875" y="1955800"/>
          <p14:tracePt t="37125" x="4803775" y="1946275"/>
          <p14:tracePt t="37142" x="4875213" y="1928813"/>
          <p14:tracePt t="37159" x="4929188" y="1928813"/>
          <p14:tracePt t="37177" x="5010150" y="1911350"/>
          <p14:tracePt t="37193" x="5027613" y="1901825"/>
          <p14:tracePt t="37209" x="5037138" y="1884363"/>
          <p14:tracePt t="37225" x="5054600" y="1884363"/>
          <p14:tracePt t="37297" x="5054600" y="1874838"/>
          <p14:tracePt t="37425" x="5037138" y="1874838"/>
          <p14:tracePt t="37433" x="5010150" y="1874838"/>
          <p14:tracePt t="37442" x="4991100" y="1874838"/>
          <p14:tracePt t="37459" x="4911725" y="1874838"/>
          <p14:tracePt t="37475" x="4848225" y="1893888"/>
          <p14:tracePt t="37492" x="4768850" y="1901825"/>
          <p14:tracePt t="37509" x="4697413" y="1911350"/>
          <p14:tracePt t="37525" x="4643438" y="1919288"/>
          <p14:tracePt t="37542" x="4554538" y="1928813"/>
          <p14:tracePt t="37559" x="4446588" y="1946275"/>
          <p14:tracePt t="37577" x="4214813" y="1946275"/>
          <p14:tracePt t="37593" x="4116388" y="1965325"/>
          <p14:tracePt t="37609" x="4098925" y="1973263"/>
          <p14:tracePt t="37681" x="4081463" y="1982788"/>
          <p14:tracePt t="37690" x="4071938" y="1982788"/>
          <p14:tracePt t="38305" x="4071938" y="1990725"/>
          <p14:tracePt t="38321" x="4071938" y="2000250"/>
          <p14:tracePt t="38330" x="4071938" y="2009775"/>
          <p14:tracePt t="38345" x="4071938" y="2017713"/>
          <p14:tracePt t="38359" x="4071938" y="2027238"/>
          <p14:tracePt t="38376" x="4081463" y="2044700"/>
          <p14:tracePt t="38393" x="4081463" y="2054225"/>
          <p14:tracePt t="38409" x="4081463" y="2062163"/>
          <p14:tracePt t="38426" x="4081463" y="2089150"/>
          <p14:tracePt t="38443" x="4081463" y="2108200"/>
          <p14:tracePt t="38459" x="4081463" y="2116138"/>
          <p14:tracePt t="38476" x="4071938" y="2125663"/>
          <p14:tracePt t="38492" x="4062413" y="2143125"/>
          <p14:tracePt t="38585" x="4071938" y="2143125"/>
          <p14:tracePt t="38594" x="4081463" y="2143125"/>
          <p14:tracePt t="38609" x="4108450" y="2143125"/>
          <p14:tracePt t="38626" x="4133850" y="2143125"/>
          <p14:tracePt t="38659" x="4125913" y="2143125"/>
          <p14:tracePt t="38676" x="4108450" y="2143125"/>
          <p14:tracePt t="38693" x="4089400" y="2133600"/>
          <p14:tracePt t="38709" x="4071938" y="2133600"/>
          <p14:tracePt t="38726" x="4054475" y="2125663"/>
          <p14:tracePt t="38743" x="4037013" y="2125663"/>
          <p14:tracePt t="38776" x="4027488" y="2125663"/>
          <p14:tracePt t="38825" x="4017963" y="2116138"/>
          <p14:tracePt t="38946" x="4017963" y="2108200"/>
          <p14:tracePt t="38985" x="4010025" y="2108200"/>
          <p14:tracePt t="39364" x="4000500" y="2108200"/>
          <p14:tracePt t="40018" x="4010025" y="2108200"/>
          <p14:tracePt t="40026" x="4027488" y="2108200"/>
          <p14:tracePt t="40043" x="4170363" y="2108200"/>
          <p14:tracePt t="40059" x="4303713" y="2108200"/>
          <p14:tracePt t="40076" x="4330700" y="2108200"/>
          <p14:tracePt t="40093" x="4340225" y="2116138"/>
          <p14:tracePt t="40109" x="4330700" y="2152650"/>
          <p14:tracePt t="40126" x="4295775" y="2241550"/>
          <p14:tracePt t="40143" x="4276725" y="2339975"/>
          <p14:tracePt t="40159" x="4286250" y="2366963"/>
          <p14:tracePt t="40177" x="4465638" y="2473325"/>
          <p14:tracePt t="40194" x="4491038" y="2473325"/>
          <p14:tracePt t="40210" x="4598988" y="2482850"/>
          <p14:tracePt t="40227" x="4633913" y="2482850"/>
          <p14:tracePt t="40243" x="4705350" y="2482850"/>
          <p14:tracePt t="40276" x="4697413" y="2473325"/>
          <p14:tracePt t="40293" x="4679950" y="2446338"/>
          <p14:tracePt t="40310" x="4670425" y="2438400"/>
          <p14:tracePt t="40327" x="4660900" y="2419350"/>
          <p14:tracePt t="40343" x="4652963" y="2411413"/>
          <p14:tracePt t="40360" x="4643438" y="2401888"/>
          <p14:tracePt t="40458" x="4643438" y="2393950"/>
          <p14:tracePt t="41215" x="4633913" y="2384425"/>
          <p14:tracePt t="41549" x="4633913" y="2438400"/>
          <p14:tracePt t="41565" x="4633913" y="2509838"/>
          <p14:tracePt t="41583" x="4625975" y="2571750"/>
          <p14:tracePt t="41599" x="4625975" y="2633663"/>
          <p14:tracePt t="41615" x="4670425" y="2714625"/>
          <p14:tracePt t="41632" x="4822825" y="2847975"/>
          <p14:tracePt t="41649" x="5348288" y="3224213"/>
          <p14:tracePt t="41665" x="5653088" y="3446463"/>
          <p14:tracePt t="41682" x="5902325" y="3652838"/>
          <p14:tracePt t="41699" x="6081713" y="3813175"/>
          <p14:tracePt t="41715" x="6242050" y="3929063"/>
          <p14:tracePt t="41732" x="6259513" y="3929063"/>
          <p14:tracePt t="42218" x="6259513" y="3919538"/>
          <p14:tracePt t="42250" x="6259513" y="3911600"/>
          <p14:tracePt t="42259" x="6259513" y="3902075"/>
          <p14:tracePt t="42267" x="6251575" y="3894138"/>
          <p14:tracePt t="42277" x="6242050" y="3884613"/>
          <p14:tracePt t="42293" x="6232525" y="3867150"/>
          <p14:tracePt t="42310" x="6197600" y="3813175"/>
          <p14:tracePt t="42327" x="6153150" y="3724275"/>
          <p14:tracePt t="42343" x="6010275" y="3571875"/>
          <p14:tracePt t="42360" x="5919788" y="3473450"/>
          <p14:tracePt t="42363" x="5884863" y="3438525"/>
          <p14:tracePt t="42378" x="5776913" y="3340100"/>
          <p14:tracePt t="42395" x="5653088" y="3259138"/>
          <p14:tracePt t="42410" x="5599113" y="3224213"/>
          <p14:tracePt t="42667" x="5589588" y="3224213"/>
          <p14:tracePt t="42675" x="5572125" y="3214688"/>
          <p14:tracePt t="42683" x="5562600" y="3214688"/>
          <p14:tracePt t="42707" x="5527675" y="3205163"/>
          <p14:tracePt t="42715" x="5500688" y="3205163"/>
          <p14:tracePt t="42727" x="5465763" y="3205163"/>
          <p14:tracePt t="42744" x="5375275" y="3205163"/>
          <p14:tracePt t="42760" x="5251450" y="3197225"/>
          <p14:tracePt t="42778" x="5153025" y="3179763"/>
          <p14:tracePt t="42795" x="5126038" y="3179763"/>
          <p14:tracePt t="42810" x="5116513" y="3170238"/>
          <p14:tracePt t="42882" x="5126038" y="3170238"/>
          <p14:tracePt t="42899" x="5143500" y="3170238"/>
          <p14:tracePt t="42907" x="5160963" y="3170238"/>
          <p14:tracePt t="42915" x="5205413" y="3179763"/>
          <p14:tracePt t="42927" x="5232400" y="3179763"/>
          <p14:tracePt t="42944" x="5394325" y="3197225"/>
          <p14:tracePt t="42960" x="5554663" y="3197225"/>
          <p14:tracePt t="42977" x="5653088" y="3197225"/>
          <p14:tracePt t="42994" x="5848350" y="3179763"/>
          <p14:tracePt t="43011" x="6027738" y="3108325"/>
          <p14:tracePt t="43043" x="6180138" y="3108325"/>
          <p14:tracePt t="43060" x="6357938" y="3108325"/>
          <p14:tracePt t="43077" x="6653213" y="3108325"/>
          <p14:tracePt t="43094" x="7010400" y="3108325"/>
          <p14:tracePt t="43110" x="7419975" y="3108325"/>
          <p14:tracePt t="43127" x="7920038" y="3108325"/>
          <p14:tracePt t="43144" x="8116888" y="3108325"/>
          <p14:tracePt t="43161" x="8232775" y="3089275"/>
          <p14:tracePt t="43177" x="8259763" y="3089275"/>
          <p14:tracePt t="43195" x="8269288" y="3081338"/>
          <p14:tracePt t="43347" x="8259763" y="3081338"/>
          <p14:tracePt t="43355" x="8197850" y="3089275"/>
          <p14:tracePt t="43363" x="8161338" y="3089275"/>
          <p14:tracePt t="43377" x="8045450" y="3116263"/>
          <p14:tracePt t="43395" x="7500938" y="3205163"/>
          <p14:tracePt t="43411" x="7089775" y="3214688"/>
          <p14:tracePt t="43427" x="6483350" y="3214688"/>
          <p14:tracePt t="43445" x="6259513" y="3214688"/>
          <p14:tracePt t="43460" x="6224588" y="3214688"/>
          <p14:tracePt t="43477" x="5919788" y="3241675"/>
          <p14:tracePt t="43494" x="5803900" y="3241675"/>
          <p14:tracePt t="43510" x="5776913" y="3241675"/>
          <p14:tracePt t="43527" x="5705475" y="3241675"/>
          <p14:tracePt t="43544" x="5626100" y="3241675"/>
          <p14:tracePt t="43560" x="5545138" y="3241675"/>
          <p14:tracePt t="43577" x="5473700" y="3241675"/>
          <p14:tracePt t="43595" x="5367338" y="3241675"/>
          <p14:tracePt t="43611" x="5348288" y="3241675"/>
          <p14:tracePt t="43667" x="5357813" y="3241675"/>
          <p14:tracePt t="43675" x="5367338" y="3241675"/>
          <p14:tracePt t="43683" x="5402263" y="3224213"/>
          <p14:tracePt t="43694" x="5419725" y="3224213"/>
          <p14:tracePt t="43710" x="5545138" y="3170238"/>
          <p14:tracePt t="44034" x="5518150" y="3160713"/>
          <p14:tracePt t="44051" x="5500688" y="3143250"/>
          <p14:tracePt t="44059" x="5483225" y="3143250"/>
          <p14:tracePt t="44068" x="5456238" y="3125788"/>
          <p14:tracePt t="44077" x="5438775" y="3125788"/>
          <p14:tracePt t="44094" x="5322888" y="3108325"/>
          <p14:tracePt t="44127" x="5205413" y="3108325"/>
          <p14:tracePt t="44144" x="5170488" y="3108325"/>
          <p14:tracePt t="44161" x="5089525" y="3108325"/>
          <p14:tracePt t="44179" x="5027613" y="3108325"/>
          <p14:tracePt t="44195" x="5010150" y="3108325"/>
          <p14:tracePt t="44211" x="4973638" y="3108325"/>
          <p14:tracePt t="44244" x="4965700" y="3108325"/>
          <p14:tracePt t="44395" x="4973638" y="3108325"/>
          <p14:tracePt t="44403" x="4965700" y="3089275"/>
          <p14:tracePt t="44419" x="5010150" y="3089275"/>
          <p14:tracePt t="44428" x="5018088" y="3081338"/>
          <p14:tracePt t="44444" x="5072063" y="3071813"/>
          <p14:tracePt t="44461" x="5187950" y="3044825"/>
          <p14:tracePt t="44478" x="5268913" y="3027363"/>
          <p14:tracePt t="44494" x="5411788" y="3027363"/>
          <p14:tracePt t="44511" x="5653088" y="3017838"/>
          <p14:tracePt t="44527" x="5875338" y="2973388"/>
          <p14:tracePt t="44544" x="6170613" y="2965450"/>
          <p14:tracePt t="44561" x="6643688" y="2965450"/>
          <p14:tracePt t="44578" x="7037388" y="2965450"/>
          <p14:tracePt t="44595" x="7572375" y="3000375"/>
          <p14:tracePt t="44611" x="7786688" y="3009900"/>
          <p14:tracePt t="44628" x="7983538" y="3009900"/>
          <p14:tracePt t="44644" x="8286750" y="3009900"/>
          <p14:tracePt t="44661" x="8769350" y="3009900"/>
          <p14:tracePt t="44677" x="9134475" y="3009900"/>
          <p14:tracePt t="44694" x="9134475" y="3036888"/>
          <p14:tracePt t="44711" x="9134475" y="3044825"/>
          <p14:tracePt t="44727" x="9134475" y="3062288"/>
          <p14:tracePt t="44843" x="9134475" y="3071813"/>
          <p14:tracePt t="44859" x="9117013" y="3071813"/>
          <p14:tracePt t="44867" x="9090025" y="3081338"/>
          <p14:tracePt t="44878" x="9063038" y="3098800"/>
          <p14:tracePt t="44894" x="9037638" y="3116263"/>
          <p14:tracePt t="44911" x="9028113" y="3143250"/>
          <p14:tracePt t="44927" x="9028113" y="3152775"/>
          <p14:tracePt t="44944" x="9018588" y="3179763"/>
          <p14:tracePt t="44961" x="9001125" y="3259138"/>
          <p14:tracePt t="44978" x="8974138" y="3384550"/>
          <p14:tracePt t="44995" x="8902700" y="3687763"/>
          <p14:tracePt t="45011" x="8867775" y="3929063"/>
          <p14:tracePt t="45028" x="8831263" y="4098925"/>
          <p14:tracePt t="45044" x="8804275" y="4268788"/>
          <p14:tracePt t="45061" x="8724900" y="4652963"/>
          <p14:tracePt t="45077" x="8589963" y="4973638"/>
          <p14:tracePt t="45094" x="8491538" y="5286375"/>
          <p14:tracePt t="45111" x="8429625" y="5510213"/>
          <p14:tracePt t="45127" x="8402638" y="5661025"/>
          <p14:tracePt t="45144" x="8385175" y="5768975"/>
          <p14:tracePt t="45161" x="8385175" y="5848350"/>
          <p14:tracePt t="45179" x="8474075" y="6018213"/>
          <p14:tracePt t="45195" x="8537575" y="6108700"/>
          <p14:tracePt t="45211" x="8582025" y="6170613"/>
          <p14:tracePt t="45228" x="8609013" y="6197600"/>
          <p14:tracePt t="45244" x="8626475" y="6232525"/>
          <p14:tracePt t="45261" x="8653463" y="6303963"/>
          <p14:tracePt t="45278" x="8688388" y="6348413"/>
          <p14:tracePt t="45294" x="8715375" y="6394450"/>
          <p14:tracePt t="45311" x="8732838" y="6402388"/>
          <p14:tracePt t="45328" x="8742363" y="6402388"/>
          <p14:tracePt t="45364" x="8742363" y="6394450"/>
          <p14:tracePt t="45388" x="8724900" y="6384925"/>
          <p14:tracePt t="45396" x="8715375" y="6375400"/>
          <p14:tracePt t="45411" x="8653463" y="6348413"/>
          <p14:tracePt t="45428" x="8510588" y="6303963"/>
          <p14:tracePt t="45444" x="8447088" y="6286500"/>
          <p14:tracePt t="45461" x="8054975" y="6108700"/>
          <p14:tracePt t="45478" x="7661275" y="5894388"/>
          <p14:tracePt t="45494" x="7134225" y="5545138"/>
          <p14:tracePt t="45511" x="6661150" y="5180013"/>
          <p14:tracePt t="45528" x="6340475" y="4857750"/>
          <p14:tracePt t="45544" x="6153150" y="4687888"/>
          <p14:tracePt t="45561" x="6108700" y="4608513"/>
          <p14:tracePt t="45578" x="6027738" y="4527550"/>
          <p14:tracePt t="45596" x="5894388" y="4357688"/>
          <p14:tracePt t="45611" x="5848350" y="4295775"/>
          <p14:tracePt t="45628" x="5813425" y="4241800"/>
          <p14:tracePt t="45644" x="5768975" y="4224338"/>
          <p14:tracePt t="45661" x="5759450" y="4224338"/>
          <p14:tracePt t="46020" x="5741988" y="4214813"/>
          <p14:tracePt t="46028" x="5715000" y="4205288"/>
          <p14:tracePt t="46044" x="5608638" y="4152900"/>
          <p14:tracePt t="46061" x="5491163" y="4089400"/>
          <p14:tracePt t="46078" x="5429250" y="4037013"/>
          <p14:tracePt t="46094" x="5375275" y="3973513"/>
          <p14:tracePt t="46111" x="5330825" y="3902075"/>
          <p14:tracePt t="46128" x="5313363" y="3840163"/>
          <p14:tracePt t="46144" x="5303838" y="3813175"/>
          <p14:tracePt t="46161" x="5259388" y="3714750"/>
          <p14:tracePt t="46178" x="5143500" y="3589338"/>
          <p14:tracePt t="46195" x="5054600" y="3500438"/>
          <p14:tracePt t="46212" x="5000625" y="3446463"/>
          <p14:tracePt t="46228" x="4946650" y="3375025"/>
          <p14:tracePt t="46245" x="4929188" y="3348038"/>
          <p14:tracePt t="46261" x="4919663" y="3313113"/>
          <p14:tracePt t="46278" x="4919663" y="3295650"/>
          <p14:tracePt t="46295" x="4919663" y="3268663"/>
          <p14:tracePt t="46311" x="4919663" y="3259138"/>
          <p14:tracePt t="46428" x="4919663" y="3251200"/>
          <p14:tracePt t="46572" x="4929188" y="3251200"/>
          <p14:tracePt t="46588" x="4938713" y="3251200"/>
          <p14:tracePt t="46604" x="4946650" y="3251200"/>
          <p14:tracePt t="46612" x="4983163" y="3251200"/>
          <p14:tracePt t="46628" x="5054600" y="3251200"/>
          <p14:tracePt t="46645" x="5153025" y="3251200"/>
          <p14:tracePt t="46661" x="5276850" y="3286125"/>
          <p14:tracePt t="46678" x="5394325" y="3340100"/>
          <p14:tracePt t="46695" x="5456238" y="3357563"/>
          <p14:tracePt t="46711" x="5518150" y="3375025"/>
          <p14:tracePt t="46728" x="5572125" y="3384550"/>
          <p14:tracePt t="46745" x="5634038" y="3402013"/>
          <p14:tracePt t="46761" x="5813425" y="3429000"/>
          <p14:tracePt t="46778" x="6000750" y="3500438"/>
          <p14:tracePt t="46796" x="6215063" y="3589338"/>
          <p14:tracePt t="46812" x="6303963" y="3608388"/>
          <p14:tracePt t="47124" x="6323013" y="3598863"/>
          <p14:tracePt t="47132" x="6323013" y="3589338"/>
          <p14:tracePt t="47145" x="6330950" y="3589338"/>
          <p14:tracePt t="47188" x="6340475" y="3589338"/>
          <p14:tracePt t="47204" x="6348413" y="3581400"/>
          <p14:tracePt t="47220" x="6357938" y="3571875"/>
          <p14:tracePt t="47229" x="6367463" y="3571875"/>
          <p14:tracePt t="47245" x="6375400" y="3562350"/>
          <p14:tracePt t="47261" x="6419850" y="3544888"/>
          <p14:tracePt t="47278" x="6438900" y="3544888"/>
          <p14:tracePt t="47295" x="6527800" y="3517900"/>
          <p14:tracePt t="47311" x="6616700" y="3482975"/>
          <p14:tracePt t="47328" x="7037388" y="3348038"/>
          <p14:tracePt t="47345" x="7375525" y="3295650"/>
          <p14:tracePt t="47361" x="7599363" y="3251200"/>
          <p14:tracePt t="47365" x="7653338" y="3241675"/>
          <p14:tracePt t="47378" x="7742238" y="3232150"/>
          <p14:tracePt t="47396" x="7920038" y="3224213"/>
          <p14:tracePt t="47412" x="7939088" y="3224213"/>
          <p14:tracePt t="47428" x="7947025" y="3224213"/>
          <p14:tracePt t="47462" x="7956550" y="3224213"/>
          <p14:tracePt t="47479" x="7983538" y="3224213"/>
          <p14:tracePt t="47495" x="8010525" y="3224213"/>
          <p14:tracePt t="47511" x="8027988" y="3232150"/>
          <p14:tracePt t="47528" x="8072438" y="3259138"/>
          <p14:tracePt t="47545" x="8153400" y="3295650"/>
          <p14:tracePt t="47561" x="8269288" y="3295650"/>
          <p14:tracePt t="47579" x="8348663" y="3286125"/>
          <p14:tracePt t="47596" x="8348663" y="3268663"/>
          <p14:tracePt t="47612" x="8340725" y="3259138"/>
          <p14:tracePt t="47628" x="8313738" y="3232150"/>
          <p14:tracePt t="47645" x="8286750" y="3232150"/>
          <p14:tracePt t="47662" x="8269288" y="3224213"/>
          <p14:tracePt t="47678" x="8259763" y="3224213"/>
          <p14:tracePt t="47695" x="8242300" y="3224213"/>
          <p14:tracePt t="47711" x="8224838" y="3224213"/>
          <p14:tracePt t="47728" x="8215313" y="3224213"/>
          <p14:tracePt t="47745" x="8215313" y="3205163"/>
          <p14:tracePt t="47762" x="8242300" y="3187700"/>
          <p14:tracePt t="47779" x="8277225" y="3152775"/>
          <p14:tracePt t="47796" x="8296275" y="3125788"/>
          <p14:tracePt t="47868" x="8286750" y="3125788"/>
          <p14:tracePt t="47876" x="8277225" y="3125788"/>
          <p14:tracePt t="47884" x="8269288" y="3125788"/>
          <p14:tracePt t="47902" x="8251825" y="3125788"/>
          <p14:tracePt t="47912" x="8242300" y="3133725"/>
          <p14:tracePt t="47928" x="8215313" y="3152775"/>
          <p14:tracePt t="47945" x="8197850" y="3160713"/>
          <p14:tracePt t="47961" x="8180388" y="3160713"/>
          <p14:tracePt t="47978" x="8180388" y="3170238"/>
          <p14:tracePt t="48013" x="8180388" y="3160713"/>
          <p14:tracePt t="48028" x="8180388" y="3152775"/>
          <p14:tracePt t="48037" x="8180388" y="3143250"/>
          <p14:tracePt t="48045" x="8170863" y="3133725"/>
          <p14:tracePt t="48061" x="8161338" y="3116263"/>
          <p14:tracePt t="48078" x="8161338" y="3108325"/>
          <p14:tracePt t="48111" x="8153400" y="3108325"/>
          <p14:tracePt t="48148" x="8153400" y="3116263"/>
          <p14:tracePt t="48156" x="8153400" y="3125788"/>
          <p14:tracePt t="48165" x="8153400" y="3133725"/>
          <p14:tracePt t="48178" x="8153400" y="3152775"/>
          <p14:tracePt t="48196" x="8134350" y="3214688"/>
          <p14:tracePt t="48212" x="8134350" y="3251200"/>
          <p14:tracePt t="48229" x="8134350" y="3286125"/>
          <p14:tracePt t="48245" x="8134350" y="3303588"/>
          <p14:tracePt t="48324" x="8134350" y="3276600"/>
          <p14:tracePt t="48332" x="8134350" y="3268663"/>
          <p14:tracePt t="48345" x="8134350" y="3232150"/>
          <p14:tracePt t="48362" x="8143875" y="3179763"/>
          <p14:tracePt t="48378" x="8143875" y="3133725"/>
          <p14:tracePt t="48396" x="8143875" y="3108325"/>
          <p14:tracePt t="48429" x="8143875" y="3098800"/>
          <p14:tracePt t="48468" x="8143875" y="3108325"/>
          <p14:tracePt t="48477" x="8143875" y="3116263"/>
          <p14:tracePt t="48485" x="8143875" y="3143250"/>
          <p14:tracePt t="48495" x="8153400" y="3170238"/>
          <p14:tracePt t="48512" x="8153400" y="3205163"/>
          <p14:tracePt t="48528" x="8161338" y="3232150"/>
          <p14:tracePt t="48545" x="8161338" y="3241675"/>
          <p14:tracePt t="48562" x="8161338" y="3251200"/>
          <p14:tracePt t="48636" x="8161338" y="3224213"/>
          <p14:tracePt t="48645" x="8161338" y="3214688"/>
          <p14:tracePt t="48662" x="8161338" y="3187700"/>
          <p14:tracePt t="48678" x="8161338" y="3143250"/>
          <p14:tracePt t="48696" x="8153400" y="3143250"/>
          <p14:tracePt t="48757" x="8153400" y="3152775"/>
          <p14:tracePt t="48765" x="8153400" y="3160713"/>
          <p14:tracePt t="48779" x="8153400" y="3170238"/>
          <p14:tracePt t="48796" x="8170863" y="3295650"/>
          <p14:tracePt t="48813" x="8188325" y="3367088"/>
          <p14:tracePt t="48828" x="8197850" y="3402013"/>
          <p14:tracePt t="48845" x="8205788" y="3411538"/>
          <p14:tracePt t="48886" x="8197850" y="3394075"/>
          <p14:tracePt t="48895" x="8170863" y="3357563"/>
          <p14:tracePt t="48912" x="8126413" y="3286125"/>
          <p14:tracePt t="48929" x="8089900" y="3232150"/>
          <p14:tracePt t="48946" x="8072438" y="3187700"/>
          <p14:tracePt t="48962" x="8072438" y="3179763"/>
          <p14:tracePt t="49036" x="8072438" y="3187700"/>
          <p14:tracePt t="49052" x="8072438" y="3197225"/>
          <p14:tracePt t="49062" x="8072438" y="3214688"/>
          <p14:tracePt t="49078" x="8072438" y="3224213"/>
          <p14:tracePt t="49095" x="8072438" y="3232150"/>
          <p14:tracePt t="49112" x="8072438" y="3241675"/>
          <p14:tracePt t="49189" x="8072438" y="3232150"/>
          <p14:tracePt t="49204" x="8072438" y="3224213"/>
          <p14:tracePt t="49213" x="8072438" y="3205163"/>
          <p14:tracePt t="49229" x="8089900" y="3179763"/>
          <p14:tracePt t="49245" x="8099425" y="3152775"/>
          <p14:tracePt t="49262" x="8099425" y="3143250"/>
          <p14:tracePt t="49295" x="8099425" y="3152775"/>
          <p14:tracePt t="49312" x="8099425" y="3179763"/>
          <p14:tracePt t="49329" x="8099425" y="3214688"/>
          <p14:tracePt t="49345" x="8099425" y="3259138"/>
          <p14:tracePt t="49362" x="8099425" y="3276600"/>
          <p14:tracePt t="49378" x="8108950" y="3286125"/>
          <p14:tracePt t="49436" x="8108950" y="3276600"/>
          <p14:tracePt t="49445" x="8108950" y="3268663"/>
          <p14:tracePt t="49453" x="8108950" y="3251200"/>
          <p14:tracePt t="49462" x="8108950" y="3214688"/>
          <p14:tracePt t="49479" x="8108950" y="3179763"/>
          <p14:tracePt t="49495" x="8108950" y="3160713"/>
          <p14:tracePt t="49557" x="8108950" y="3170238"/>
          <p14:tracePt t="49565" x="8108950" y="3205163"/>
          <p14:tracePt t="49579" x="8108950" y="3214688"/>
          <p14:tracePt t="49596" x="8108950" y="3295650"/>
          <p14:tracePt t="49613" x="8108950" y="3322638"/>
          <p14:tracePt t="49693" x="8108950" y="3313113"/>
          <p14:tracePt t="49701" x="8108950" y="3303588"/>
          <p14:tracePt t="49712" x="8116888" y="3251200"/>
          <p14:tracePt t="49729" x="8126413" y="3197225"/>
          <p14:tracePt t="49746" x="8126413" y="3143250"/>
          <p14:tracePt t="49762" x="8126413" y="3108325"/>
          <p14:tracePt t="49779" x="8126413" y="3089275"/>
          <p14:tracePt t="49821" x="8126413" y="3098800"/>
          <p14:tracePt t="49829" x="8134350" y="3108325"/>
          <p14:tracePt t="49845" x="8134350" y="3170238"/>
          <p14:tracePt t="49862" x="8134350" y="3224213"/>
          <p14:tracePt t="49879" x="8134350" y="3251200"/>
          <p14:tracePt t="49896" x="8134350" y="3268663"/>
          <p14:tracePt t="49949" x="8134350" y="3259138"/>
          <p14:tracePt t="49957" x="8134350" y="3251200"/>
          <p14:tracePt t="49965" x="8134350" y="3224213"/>
          <p14:tracePt t="49979" x="8134350" y="3170238"/>
          <p14:tracePt t="49996" x="8143875" y="3108325"/>
          <p14:tracePt t="50013" x="8143875" y="3098800"/>
          <p14:tracePt t="50070" x="8143875" y="3116263"/>
          <p14:tracePt t="50077" x="8143875" y="3125788"/>
          <p14:tracePt t="50096" x="8143875" y="3152775"/>
          <p14:tracePt t="50112" x="8143875" y="3187700"/>
          <p14:tracePt t="50129" x="8143875" y="3205163"/>
          <p14:tracePt t="50197" x="8143875" y="3197225"/>
          <p14:tracePt t="50205" x="8143875" y="3187700"/>
          <p14:tracePt t="50214" x="8134350" y="3187700"/>
          <p14:tracePt t="50229" x="8134350" y="3133725"/>
          <p14:tracePt t="50245" x="8126413" y="3098800"/>
          <p14:tracePt t="50262" x="8126413" y="3089275"/>
          <p14:tracePt t="50279" x="8126413" y="3081338"/>
          <p14:tracePt t="50325" x="8126413" y="3089275"/>
          <p14:tracePt t="50341" x="8126413" y="3098800"/>
          <p14:tracePt t="50349" x="8126413" y="3125788"/>
          <p14:tracePt t="50362" x="8126413" y="3143250"/>
          <p14:tracePt t="50379" x="8126413" y="3160713"/>
          <p14:tracePt t="50397" x="8116888" y="3187700"/>
          <p14:tracePt t="50413" x="8116888" y="3197225"/>
          <p14:tracePt t="50477" x="8116888" y="3187700"/>
          <p14:tracePt t="50493" x="8108950" y="3160713"/>
          <p14:tracePt t="50501" x="8108950" y="3143250"/>
          <p14:tracePt t="50512" x="8099425" y="3125788"/>
          <p14:tracePt t="50529" x="8089900" y="3089275"/>
          <p14:tracePt t="50597" x="8089900" y="3098800"/>
          <p14:tracePt t="50605" x="8089900" y="3116263"/>
          <p14:tracePt t="50614" x="8089900" y="3133725"/>
          <p14:tracePt t="50629" x="8089900" y="3214688"/>
          <p14:tracePt t="50646" x="8089900" y="3241675"/>
          <p14:tracePt t="50662" x="8089900" y="3268663"/>
          <p14:tracePt t="50725" x="8099425" y="3268663"/>
          <p14:tracePt t="50733" x="8099425" y="3251200"/>
          <p14:tracePt t="50745" x="8108950" y="3241675"/>
          <p14:tracePt t="50762" x="8143875" y="3152775"/>
          <p14:tracePt t="50779" x="8153400" y="3108325"/>
          <p14:tracePt t="50797" x="8161338" y="3071813"/>
          <p14:tracePt t="50845" x="8161338" y="3081338"/>
          <p14:tracePt t="50854" x="8161338" y="3098800"/>
          <p14:tracePt t="50862" x="8161338" y="3125788"/>
          <p14:tracePt t="50879" x="8143875" y="3197225"/>
          <p14:tracePt t="50896" x="8134350" y="3251200"/>
          <p14:tracePt t="50912" x="8126413" y="3276600"/>
          <p14:tracePt t="50997" x="8126413" y="3259138"/>
          <p14:tracePt t="51006" x="8126413" y="3214688"/>
          <p14:tracePt t="51014" x="8134350" y="3179763"/>
          <p14:tracePt t="51029" x="8134350" y="3143250"/>
          <p14:tracePt t="51046" x="8143875" y="3116263"/>
          <p14:tracePt t="51062" x="8153400" y="3116263"/>
          <p14:tracePt t="51125" x="8153400" y="3133725"/>
          <p14:tracePt t="51133" x="8153400" y="3160713"/>
          <p14:tracePt t="51146" x="8143875" y="3205163"/>
          <p14:tracePt t="51162" x="8134350" y="3276600"/>
          <p14:tracePt t="51179" x="8126413" y="3322638"/>
          <p14:tracePt t="51197" x="8126413" y="3357563"/>
          <p14:tracePt t="51213" x="8126413" y="3367088"/>
          <p14:tracePt t="51269" x="8126413" y="3357563"/>
          <p14:tracePt t="51278" x="8126413" y="3340100"/>
          <p14:tracePt t="51286" x="8126413" y="3313113"/>
          <p14:tracePt t="51296" x="8126413" y="3303588"/>
          <p14:tracePt t="51312" x="8126413" y="3251200"/>
          <p14:tracePt t="51329" x="8126413" y="3205163"/>
          <p14:tracePt t="51346" x="8126413" y="3170238"/>
          <p14:tracePt t="51397" x="8126413" y="3187700"/>
          <p14:tracePt t="51405" x="8126413" y="3197225"/>
          <p14:tracePt t="51414" x="8134350" y="3241675"/>
          <p14:tracePt t="51429" x="8134350" y="3286125"/>
          <p14:tracePt t="51446" x="8134350" y="3330575"/>
          <p14:tracePt t="51462" x="8126413" y="3367088"/>
          <p14:tracePt t="51480" x="8126413" y="3411538"/>
          <p14:tracePt t="51525" x="8126413" y="3402013"/>
          <p14:tracePt t="51534" x="8126413" y="3394075"/>
          <p14:tracePt t="51546" x="8126413" y="3348038"/>
          <p14:tracePt t="51562" x="8134350" y="3276600"/>
          <p14:tracePt t="51580" x="8134350" y="3205163"/>
          <p14:tracePt t="51597" x="8134350" y="3143250"/>
          <p14:tracePt t="51653" x="8134350" y="3152775"/>
          <p14:tracePt t="51662" x="8134350" y="3170238"/>
          <p14:tracePt t="51670" x="8134350" y="3214688"/>
          <p14:tracePt t="51679" x="8134350" y="3232150"/>
          <p14:tracePt t="51696" x="8134350" y="3303588"/>
          <p14:tracePt t="51713" x="8134350" y="3357563"/>
          <p14:tracePt t="51729" x="8126413" y="3394075"/>
          <p14:tracePt t="51790" x="8126413" y="3384550"/>
          <p14:tracePt t="51798" x="8126413" y="3357563"/>
          <p14:tracePt t="51814" x="8134350" y="3303588"/>
          <p14:tracePt t="51829" x="8134350" y="3241675"/>
          <p14:tracePt t="51846" x="8134350" y="3214688"/>
          <p14:tracePt t="51863" x="8134350" y="3197225"/>
          <p14:tracePt t="51880" x="8134350" y="3179763"/>
          <p14:tracePt t="51917" x="8134350" y="3187700"/>
          <p14:tracePt t="51925" x="8134350" y="3214688"/>
          <p14:tracePt t="51934" x="8134350" y="3232150"/>
          <p14:tracePt t="51946" x="8134350" y="3268663"/>
          <p14:tracePt t="51963" x="8116888" y="3330575"/>
          <p14:tracePt t="51979" x="8108950" y="3367088"/>
          <p14:tracePt t="51996" x="8089900" y="3384550"/>
          <p14:tracePt t="52045" x="8089900" y="3375025"/>
          <p14:tracePt t="52054" x="8089900" y="3340100"/>
          <p14:tracePt t="52062" x="8099425" y="3313113"/>
          <p14:tracePt t="52079" x="8108950" y="3241675"/>
          <p14:tracePt t="52096" x="8108950" y="3179763"/>
          <p14:tracePt t="52113" x="8108950" y="3143250"/>
          <p14:tracePt t="52129" x="8108950" y="3133725"/>
          <p14:tracePt t="52173" x="8108950" y="3143250"/>
          <p14:tracePt t="52181" x="8108950" y="3152775"/>
          <p14:tracePt t="52197" x="8108950" y="3187700"/>
          <p14:tracePt t="52214" x="8108950" y="3232150"/>
          <p14:tracePt t="52229" x="8108950" y="3241675"/>
          <p14:tracePt t="52246" x="8108950" y="3251200"/>
          <p14:tracePt t="52301" x="8108950" y="3232150"/>
          <p14:tracePt t="52310" x="8108950" y="3214688"/>
          <p14:tracePt t="52318" x="8108950" y="3205163"/>
          <p14:tracePt t="52329" x="8116888" y="3170238"/>
          <p14:tracePt t="52346" x="8126413" y="3108325"/>
          <p14:tracePt t="52363" x="8134350" y="3098800"/>
          <p14:tracePt t="52366" x="8134350" y="3089275"/>
          <p14:tracePt t="52414" x="8134350" y="3098800"/>
          <p14:tracePt t="52422" x="8134350" y="3116263"/>
          <p14:tracePt t="52431" x="8134350" y="3125788"/>
          <p14:tracePt t="52446" x="8134350" y="3187700"/>
          <p14:tracePt t="52463" x="8134350" y="3251200"/>
          <p14:tracePt t="52480" x="8134350" y="3268663"/>
          <p14:tracePt t="52496" x="8134350" y="3286125"/>
          <p14:tracePt t="52542" x="8134350" y="3276600"/>
          <p14:tracePt t="52550" x="8134350" y="3268663"/>
          <p14:tracePt t="52563" x="8134350" y="3241675"/>
          <p14:tracePt t="52580" x="8161338" y="3187700"/>
          <p14:tracePt t="52597" x="8188325" y="3116263"/>
          <p14:tracePt t="52614" x="8188325" y="3108325"/>
          <p14:tracePt t="52654" x="8188325" y="3116263"/>
          <p14:tracePt t="52663" x="8188325" y="3133725"/>
          <p14:tracePt t="52680" x="8188325" y="3197225"/>
          <p14:tracePt t="52696" x="8188325" y="3259138"/>
          <p14:tracePt t="52713" x="8188325" y="3295650"/>
          <p14:tracePt t="52730" x="8188325" y="3303588"/>
          <p14:tracePt t="52782" x="8188325" y="3295650"/>
          <p14:tracePt t="52797" x="8188325" y="3276600"/>
          <p14:tracePt t="52806" x="8188325" y="3268663"/>
          <p14:tracePt t="52814" x="8188325" y="3251200"/>
          <p14:tracePt t="52829" x="8188325" y="3224213"/>
          <p14:tracePt t="52909" x="8180388" y="3232150"/>
          <p14:tracePt t="52918" x="8180388" y="3241675"/>
          <p14:tracePt t="52929" x="8180388" y="3251200"/>
          <p14:tracePt t="52946" x="8170863" y="3259138"/>
          <p14:tracePt t="52963" x="8170863" y="3268663"/>
          <p14:tracePt t="53014" x="8170863" y="3259138"/>
          <p14:tracePt t="53022" x="8170863" y="3251200"/>
          <p14:tracePt t="53037" x="8170863" y="3232150"/>
          <p14:tracePt t="53047" x="8170863" y="3224213"/>
          <p14:tracePt t="53063" x="8170863" y="3214688"/>
          <p14:tracePt t="53126" x="8161338" y="3232150"/>
          <p14:tracePt t="53134" x="8161338" y="3241675"/>
          <p14:tracePt t="53147" x="8153400" y="3251200"/>
          <p14:tracePt t="53163" x="8126413" y="3268663"/>
          <p14:tracePt t="53180" x="8099425" y="3276600"/>
          <p14:tracePt t="53197" x="8010525" y="3322638"/>
          <p14:tracePt t="53214" x="7885113" y="3340100"/>
          <p14:tracePt t="53230" x="7715250" y="3367088"/>
          <p14:tracePt t="53246" x="7518400" y="3402013"/>
          <p14:tracePt t="53263" x="7340600" y="3411538"/>
          <p14:tracePt t="53280" x="7170738" y="3411538"/>
          <p14:tracePt t="53296" x="7010400" y="3411538"/>
          <p14:tracePt t="53313" x="6929438" y="3411538"/>
          <p14:tracePt t="53330" x="6867525" y="3411538"/>
          <p14:tracePt t="53346" x="6786563" y="3411538"/>
          <p14:tracePt t="53363" x="6777038" y="3411538"/>
          <p14:tracePt t="53380" x="6724650" y="3411538"/>
          <p14:tracePt t="53397" x="6465888" y="3367088"/>
          <p14:tracePt t="53414" x="6394450" y="3357563"/>
          <p14:tracePt t="53430" x="6384925" y="3357563"/>
          <p14:tracePt t="53534" x="6375400" y="3348038"/>
          <p14:tracePt t="53542" x="6367463" y="3348038"/>
          <p14:tracePt t="53550" x="6348413" y="3348038"/>
          <p14:tracePt t="53563" x="6340475" y="3340100"/>
          <p14:tracePt t="53580" x="6330950" y="3330575"/>
          <p14:tracePt t="53598" x="6313488" y="3322638"/>
          <p14:tracePt t="53613" x="6303963" y="3322638"/>
          <p14:tracePt t="53742" x="6303963" y="3313113"/>
          <p14:tracePt t="53750" x="6303963" y="3303588"/>
          <p14:tracePt t="53766" x="6303963" y="3295650"/>
          <p14:tracePt t="54054" x="6313488" y="3295650"/>
          <p14:tracePt t="54062" x="6323013" y="3295650"/>
          <p14:tracePt t="54080" x="6357938" y="3286125"/>
          <p14:tracePt t="54097" x="6367463" y="3276600"/>
          <p14:tracePt t="54113" x="6384925" y="3276600"/>
          <p14:tracePt t="54334" x="6394450" y="3276600"/>
          <p14:tracePt t="54350" x="6402388" y="3276600"/>
          <p14:tracePt t="54366" x="6419850" y="3268663"/>
          <p14:tracePt t="54374" x="6429375" y="3268663"/>
          <p14:tracePt t="54383" x="6438900" y="3268663"/>
          <p14:tracePt t="54398" x="6446838" y="3259138"/>
          <p14:tracePt t="54414" x="6473825" y="3251200"/>
          <p14:tracePt t="54430" x="6510338" y="3251200"/>
          <p14:tracePt t="54447" x="6554788" y="3251200"/>
          <p14:tracePt t="54463" x="6616700" y="3251200"/>
          <p14:tracePt t="54480" x="6653213" y="3251200"/>
          <p14:tracePt t="54497" x="6705600" y="3241675"/>
          <p14:tracePt t="54513" x="6751638" y="3232150"/>
          <p14:tracePt t="54530" x="6804025" y="3224213"/>
          <p14:tracePt t="54547" x="6867525" y="3224213"/>
          <p14:tracePt t="54563" x="6929438" y="3224213"/>
          <p14:tracePt t="54580" x="6983413" y="3224213"/>
          <p14:tracePt t="54598" x="7018338" y="3214688"/>
          <p14:tracePt t="54614" x="7037388" y="3214688"/>
          <p14:tracePt t="54630" x="7045325" y="3214688"/>
          <p14:tracePt t="54647" x="7072313" y="3214688"/>
          <p14:tracePt t="54663" x="7099300" y="3214688"/>
          <p14:tracePt t="54680" x="7126288" y="3214688"/>
          <p14:tracePt t="54697" x="7134225" y="3214688"/>
          <p14:tracePt t="54854" x="7143750" y="3214688"/>
          <p14:tracePt t="54878" x="7153275" y="3214688"/>
          <p14:tracePt t="54894" x="7161213" y="3214688"/>
          <p14:tracePt t="54911" x="7170738" y="3214688"/>
          <p14:tracePt t="54918" x="7170738" y="3197225"/>
          <p14:tracePt t="54930" x="7188200" y="3187700"/>
          <p14:tracePt t="54947" x="7205663" y="3160713"/>
          <p14:tracePt t="54963" x="7224713" y="3133725"/>
          <p14:tracePt t="54980" x="7232650" y="3125788"/>
          <p14:tracePt t="55031" x="7224713" y="3133725"/>
          <p14:tracePt t="55039" x="7205663" y="3133725"/>
          <p14:tracePt t="55047" x="7170738" y="3170238"/>
          <p14:tracePt t="55063" x="7081838" y="3205163"/>
          <p14:tracePt t="55080" x="7000875" y="3232150"/>
          <p14:tracePt t="55097" x="6894513" y="3251200"/>
          <p14:tracePt t="55113" x="6786563" y="3259138"/>
          <p14:tracePt t="55130" x="6688138" y="3259138"/>
          <p14:tracePt t="55147" x="6608763" y="3259138"/>
          <p14:tracePt t="55164" x="6554788" y="3259138"/>
          <p14:tracePt t="55180" x="6537325" y="3259138"/>
          <p14:tracePt t="55198" x="6510338" y="3259138"/>
          <p14:tracePt t="55214" x="6500813" y="3259138"/>
          <p14:tracePt t="55247" x="6491288" y="3259138"/>
          <p14:tracePt t="55263" x="6483350" y="3259138"/>
          <p14:tracePt t="55280" x="6456363" y="3259138"/>
          <p14:tracePt t="55297" x="6429375" y="3251200"/>
          <p14:tracePt t="55314" x="6394450" y="3251200"/>
          <p14:tracePt t="55330" x="6367463" y="3251200"/>
          <p14:tracePt t="55347" x="6348413" y="3251200"/>
          <p14:tracePt t="55363" x="6330950" y="3241675"/>
          <p14:tracePt t="55367" x="6323013" y="3232150"/>
          <p14:tracePt t="55381" x="6313488" y="3232150"/>
          <p14:tracePt t="55398" x="6296025" y="3232150"/>
          <p14:tracePt t="55414" x="6259513" y="3232150"/>
          <p14:tracePt t="55430" x="6224588" y="3224213"/>
          <p14:tracePt t="55447" x="6197600" y="3214688"/>
          <p14:tracePt t="55464" x="6188075" y="3214688"/>
          <p14:tracePt t="55591" x="6197600" y="3214688"/>
          <p14:tracePt t="55607" x="6215063" y="3214688"/>
          <p14:tracePt t="55615" x="6242050" y="3205163"/>
          <p14:tracePt t="55630" x="6276975" y="3197225"/>
          <p14:tracePt t="55647" x="6303963" y="3197225"/>
          <p14:tracePt t="55664" x="6330950" y="3197225"/>
          <p14:tracePt t="55680" x="6348413" y="3187700"/>
          <p14:tracePt t="55697" x="6367463" y="3187700"/>
          <p14:tracePt t="55714" x="6375400" y="3187700"/>
          <p14:tracePt t="55730" x="6394450" y="3179763"/>
          <p14:tracePt t="55747" x="6429375" y="3170238"/>
          <p14:tracePt t="55764" x="6465888" y="3170238"/>
          <p14:tracePt t="55780" x="6510338" y="3170238"/>
          <p14:tracePt t="55798" x="6572250" y="3170238"/>
          <p14:tracePt t="55815" x="6634163" y="3152775"/>
          <p14:tracePt t="55831" x="6680200" y="3143250"/>
          <p14:tracePt t="55847" x="6705600" y="3133725"/>
          <p14:tracePt t="55864" x="6715125" y="3125788"/>
          <p14:tracePt t="55881" x="6724650" y="3125788"/>
          <p14:tracePt t="55898" x="6732588" y="3125788"/>
          <p14:tracePt t="55914" x="6751638" y="3125788"/>
          <p14:tracePt t="55947" x="6759575" y="3125788"/>
          <p14:tracePt t="55964" x="6777038" y="3125788"/>
          <p14:tracePt t="55980" x="6823075" y="3143250"/>
          <p14:tracePt t="55998" x="6902450" y="3152775"/>
          <p14:tracePt t="56015" x="7027863" y="3160713"/>
          <p14:tracePt t="56031" x="7108825" y="3160713"/>
          <p14:tracePt t="56047" x="7188200" y="3160713"/>
          <p14:tracePt t="56064" x="7232650" y="3160713"/>
          <p14:tracePt t="56080" x="7242175" y="3160713"/>
          <p14:tracePt t="56287" x="7232650" y="3160713"/>
          <p14:tracePt t="56295" x="7215188" y="3160713"/>
          <p14:tracePt t="56303" x="7205663" y="3160713"/>
          <p14:tracePt t="56314" x="7180263" y="3160713"/>
          <p14:tracePt t="56330" x="6973888" y="3197225"/>
          <p14:tracePt t="56348" x="6742113" y="3232150"/>
          <p14:tracePt t="56364" x="6446838" y="3286125"/>
          <p14:tracePt t="56367" x="6375400" y="3303588"/>
          <p14:tracePt t="56380" x="6153150" y="3330575"/>
          <p14:tracePt t="56399" x="5857875" y="3375025"/>
          <p14:tracePt t="56414" x="5786438" y="3384550"/>
          <p14:tracePt t="56431" x="5768975" y="3384550"/>
          <p14:tracePt t="56478" x="5751513" y="3384550"/>
          <p14:tracePt t="56495" x="5741988" y="3384550"/>
          <p14:tracePt t="56503" x="5732463" y="3384550"/>
          <p14:tracePt t="56519" x="5715000" y="3384550"/>
          <p14:tracePt t="56530" x="5705475" y="3384550"/>
          <p14:tracePt t="56548" x="5688013" y="3384550"/>
          <p14:tracePt t="56564" x="5653088" y="3384550"/>
          <p14:tracePt t="56580" x="5634038" y="3384550"/>
          <p14:tracePt t="56671" x="5643563" y="3384550"/>
          <p14:tracePt t="56679" x="5653088" y="3375025"/>
          <p14:tracePt t="56687" x="5688013" y="3367088"/>
          <p14:tracePt t="56697" x="5697538" y="3367088"/>
          <p14:tracePt t="56714" x="5732463" y="3357563"/>
          <p14:tracePt t="56731" x="5741988" y="3348038"/>
          <p14:tracePt t="56815" x="5741988" y="3340100"/>
          <p14:tracePt t="56824" x="5741988" y="3330575"/>
          <p14:tracePt t="56831" x="5741988" y="3322638"/>
          <p14:tracePt t="56848" x="5751513" y="3303588"/>
          <p14:tracePt t="56864" x="5751513" y="3295650"/>
          <p14:tracePt t="56895" x="5759450" y="3295650"/>
          <p14:tracePt t="56911" x="5759450" y="3286125"/>
          <p14:tracePt t="56927" x="5759450" y="3276600"/>
          <p14:tracePt t="56935" x="5759450" y="3268663"/>
          <p14:tracePt t="56948" x="5759450" y="3259138"/>
          <p14:tracePt t="56964" x="5759450" y="3232150"/>
          <p14:tracePt t="56980" x="5759450" y="3205163"/>
          <p14:tracePt t="56998" x="5759450" y="3197225"/>
          <p14:tracePt t="57014" x="5759450" y="3179763"/>
          <p14:tracePt t="57071" x="5759450" y="3170238"/>
          <p14:tracePt t="57087" x="5759450" y="3160713"/>
          <p14:tracePt t="57095" x="5759450" y="3152775"/>
          <p14:tracePt t="57103" x="5759450" y="3143250"/>
          <p14:tracePt t="57114" x="5759450" y="3133725"/>
          <p14:tracePt t="57131" x="5751513" y="3125788"/>
          <p14:tracePt t="57148" x="5741988" y="3116263"/>
          <p14:tracePt t="57164" x="5741988" y="3108325"/>
          <p14:tracePt t="57191" x="5732463" y="3108325"/>
          <p14:tracePt t="57391" x="5732463" y="3098800"/>
          <p14:tracePt t="57463" x="5732463" y="3089275"/>
          <p14:tracePt t="57895" x="5732463" y="3081338"/>
          <p14:tracePt t="57919" x="5741988" y="3071813"/>
          <p14:tracePt t="57943" x="5751513" y="3071813"/>
          <p14:tracePt t="57960" x="5759450" y="3062288"/>
          <p14:tracePt t="57968" x="5768975" y="3062288"/>
          <p14:tracePt t="57983" x="5776913" y="3062288"/>
          <p14:tracePt t="57999" x="5803900" y="3062288"/>
          <p14:tracePt t="58015" x="5830888" y="3054350"/>
          <p14:tracePt t="58032" x="5848350" y="3054350"/>
          <p14:tracePt t="58048" x="5894388" y="3036888"/>
          <p14:tracePt t="58064" x="5929313" y="3027363"/>
          <p14:tracePt t="58081" x="5946775" y="3027363"/>
          <p14:tracePt t="58098" x="5956300" y="3017838"/>
          <p14:tracePt t="58114" x="5973763" y="3009900"/>
          <p14:tracePt t="58131" x="5983288" y="3009900"/>
          <p14:tracePt t="58148" x="5991225" y="3009900"/>
          <p14:tracePt t="58164" x="6000750" y="3009900"/>
          <p14:tracePt t="58181" x="6010275" y="3009900"/>
          <p14:tracePt t="58198" x="6018213" y="3009900"/>
          <p14:tracePt t="58216" x="6027738" y="3009900"/>
          <p14:tracePt t="58232" x="6037263" y="3009900"/>
          <p14:tracePt t="58248" x="6045200" y="3009900"/>
          <p14:tracePt t="58264" x="6072188" y="3009900"/>
          <p14:tracePt t="58281" x="6081713" y="3009900"/>
          <p14:tracePt t="58314" x="6089650" y="3009900"/>
          <p14:tracePt t="58360" x="6089650" y="3017838"/>
          <p14:tracePt t="58376" x="6089650" y="3027363"/>
          <p14:tracePt t="58399" x="6089650" y="3036888"/>
          <p14:tracePt t="58415" x="6089650" y="3044825"/>
          <p14:tracePt t="58432" x="6089650" y="3054350"/>
          <p14:tracePt t="58440" x="6089650" y="3071813"/>
          <p14:tracePt t="58448" x="6089650" y="3081338"/>
          <p14:tracePt t="58464" x="6089650" y="3125788"/>
          <p14:tracePt t="58481" x="6099175" y="3160713"/>
          <p14:tracePt t="58498" x="6108700" y="3197225"/>
          <p14:tracePt t="58514" x="6116638" y="3232150"/>
          <p14:tracePt t="58531" x="6116638" y="3268663"/>
          <p14:tracePt t="58548" x="6126163" y="3295650"/>
          <p14:tracePt t="58564" x="6134100" y="3357563"/>
          <p14:tracePt t="58581" x="6153150" y="3429000"/>
          <p14:tracePt t="58599" x="6161088" y="3500438"/>
          <p14:tracePt t="58616" x="6161088" y="3509963"/>
          <p14:tracePt t="58672" x="6161088" y="3517900"/>
          <p14:tracePt t="58696" x="6153150" y="3517900"/>
          <p14:tracePt t="58704" x="6134100" y="3517900"/>
          <p14:tracePt t="58714" x="6116638" y="3517900"/>
          <p14:tracePt t="58731" x="6081713" y="3527425"/>
          <p14:tracePt t="58748" x="6045200" y="3527425"/>
          <p14:tracePt t="58764" x="6010275" y="3527425"/>
          <p14:tracePt t="58781" x="5973763" y="3527425"/>
          <p14:tracePt t="58798" x="5902325" y="3527425"/>
          <p14:tracePt t="58815" x="5848350" y="3527425"/>
          <p14:tracePt t="58831" x="5830888" y="3527425"/>
          <p14:tracePt t="58848" x="5813425" y="3527425"/>
          <p14:tracePt t="58952" x="5813425" y="3517900"/>
          <p14:tracePt t="58960" x="5803900" y="3500438"/>
          <p14:tracePt t="58968" x="5795963" y="3490913"/>
          <p14:tracePt t="58981" x="5795963" y="3473450"/>
          <p14:tracePt t="58999" x="5786438" y="3419475"/>
          <p14:tracePt t="59015" x="5776913" y="3384550"/>
          <p14:tracePt t="59032" x="5776913" y="3348038"/>
          <p14:tracePt t="59048" x="5822950" y="3268663"/>
          <p14:tracePt t="59064" x="5857875" y="3232150"/>
          <p14:tracePt t="59081" x="5884863" y="3197225"/>
          <p14:tracePt t="59098" x="5911850" y="3179763"/>
          <p14:tracePt t="59114" x="5919788" y="3170238"/>
          <p14:tracePt t="59131" x="5938838" y="3152775"/>
          <p14:tracePt t="59148" x="5938838" y="3133725"/>
          <p14:tracePt t="59183" x="5938838" y="3125788"/>
          <p14:tracePt t="59199" x="5929313" y="3125788"/>
          <p14:tracePt t="59216" x="5919788" y="3125788"/>
          <p14:tracePt t="59232" x="5911850" y="3116263"/>
          <p14:tracePt t="59249" x="5911850" y="3108325"/>
          <p14:tracePt t="59265" x="5902325" y="3098800"/>
          <p14:tracePt t="59281" x="5884863" y="3081338"/>
          <p14:tracePt t="59298" x="5867400" y="3062288"/>
          <p14:tracePt t="59314" x="5830888" y="3044825"/>
          <p14:tracePt t="59331" x="5813425" y="3027363"/>
          <p14:tracePt t="59364" x="5803900" y="3027363"/>
          <p14:tracePt t="59488" x="5795963" y="3027363"/>
          <p14:tracePt t="59496" x="5786438" y="3027363"/>
          <p14:tracePt t="59504" x="5741988" y="3027363"/>
          <p14:tracePt t="59515" x="5724525" y="3027363"/>
          <p14:tracePt t="59531" x="5653088" y="3036888"/>
          <p14:tracePt t="59548" x="5599113" y="3044825"/>
          <p14:tracePt t="59564" x="5589588" y="3054350"/>
          <p14:tracePt t="59648" x="5616575" y="3054350"/>
          <p14:tracePt t="59656" x="5626100" y="3054350"/>
          <p14:tracePt t="59665" x="5653088" y="3054350"/>
          <p14:tracePt t="59681" x="5705475" y="3044825"/>
          <p14:tracePt t="59698" x="5768975" y="3009900"/>
          <p14:tracePt t="59715" x="5848350" y="2990850"/>
          <p14:tracePt t="59731" x="5894388" y="2973388"/>
          <p14:tracePt t="59748" x="5938838" y="2965450"/>
          <p14:tracePt t="59765" x="5946775" y="2965450"/>
          <p14:tracePt t="59784" x="5956300" y="2965450"/>
          <p14:tracePt t="59888" x="5956300" y="2973388"/>
          <p14:tracePt t="59896" x="5956300" y="2982913"/>
          <p14:tracePt t="59915" x="5956300" y="2990850"/>
          <p14:tracePt t="59931" x="5956300" y="3000375"/>
          <p14:tracePt t="59949" x="5965825" y="3017838"/>
          <p14:tracePt t="59965" x="5965825" y="3027363"/>
          <p14:tracePt t="59981" x="5965825" y="3044825"/>
          <p14:tracePt t="59998" x="5965825" y="3081338"/>
          <p14:tracePt t="60016" x="5973763" y="3179763"/>
          <p14:tracePt t="60032" x="5991225" y="3214688"/>
          <p14:tracePt t="60048" x="5991225" y="3241675"/>
          <p14:tracePt t="60065" x="6000750" y="3268663"/>
          <p14:tracePt t="60081" x="6010275" y="3295650"/>
          <p14:tracePt t="60099" x="6010275" y="3303588"/>
          <p14:tracePt t="60115" x="6010275" y="3313113"/>
          <p14:tracePt t="60176" x="5983288" y="3313113"/>
          <p14:tracePt t="60184" x="5965825" y="3313113"/>
          <p14:tracePt t="60199" x="5894388" y="3313113"/>
          <p14:tracePt t="60216" x="5768975" y="3313113"/>
          <p14:tracePt t="60232" x="5715000" y="3295650"/>
          <p14:tracePt t="60248" x="5688013" y="3286125"/>
          <p14:tracePt t="60265" x="5680075" y="3286125"/>
          <p14:tracePt t="60320" x="5697538" y="3295650"/>
          <p14:tracePt t="60328" x="5680075" y="3286125"/>
          <p14:tracePt t="60408" x="5697538" y="3286125"/>
          <p14:tracePt t="60424" x="5705475" y="3286125"/>
          <p14:tracePt t="60433" x="5732463" y="3286125"/>
          <p14:tracePt t="60449" x="5803900" y="3251200"/>
          <p14:tracePt t="60465" x="5894388" y="3205163"/>
          <p14:tracePt t="60482" x="5983288" y="3133725"/>
          <p14:tracePt t="60498" x="6054725" y="3108325"/>
          <p14:tracePt t="60515" x="6072188" y="3098800"/>
          <p14:tracePt t="60688" x="6081713" y="3108325"/>
          <p14:tracePt t="60697" x="6081713" y="3116263"/>
          <p14:tracePt t="60705" x="6089650" y="3116263"/>
          <p14:tracePt t="60761" x="6072188" y="3116263"/>
          <p14:tracePt t="60769" x="6054725" y="3116263"/>
          <p14:tracePt t="60782" x="5983288" y="3116263"/>
          <p14:tracePt t="60798" x="5822950" y="3116263"/>
          <p14:tracePt t="60816" x="5491163" y="3089275"/>
          <p14:tracePt t="60832" x="5394325" y="3071813"/>
          <p14:tracePt t="60849" x="5367338" y="3071813"/>
          <p14:tracePt t="60904" x="5375275" y="3071813"/>
          <p14:tracePt t="60920" x="5384800" y="3071813"/>
          <p14:tracePt t="60929" x="5394325" y="3071813"/>
          <p14:tracePt t="60937" x="5402263" y="3071813"/>
          <p14:tracePt t="60948" x="5411788" y="3071813"/>
          <p14:tracePt t="60965" x="5456238" y="3062288"/>
          <p14:tracePt t="60982" x="5537200" y="3062288"/>
          <p14:tracePt t="60998" x="5634038" y="3062288"/>
          <p14:tracePt t="61016" x="5786438" y="3027363"/>
          <p14:tracePt t="61032" x="5902325" y="3027363"/>
          <p14:tracePt t="61049" x="5919788" y="3027363"/>
          <p14:tracePt t="61256" x="5919788" y="3036888"/>
          <p14:tracePt t="61264" x="5919788" y="3044825"/>
          <p14:tracePt t="61282" x="5919788" y="3054350"/>
          <p14:tracePt t="61298" x="5919788" y="3089275"/>
          <p14:tracePt t="61315" x="5919788" y="3143250"/>
          <p14:tracePt t="61332" x="5919788" y="3152775"/>
          <p14:tracePt t="61365" x="5919788" y="3160713"/>
          <p14:tracePt t="61382" x="5919788" y="3170238"/>
          <p14:tracePt t="61398" x="5929313" y="3179763"/>
          <p14:tracePt t="61491" x="5929313" y="3187700"/>
          <p14:tracePt t="61512" x="5938838" y="3197225"/>
          <p14:tracePt t="62217" x="5946775" y="3197225"/>
          <p14:tracePt t="62233" x="5956300" y="3197225"/>
          <p14:tracePt t="62241" x="5965825" y="3197225"/>
          <p14:tracePt t="62250" x="5973763" y="3197225"/>
          <p14:tracePt t="62280" x="5983288" y="3197225"/>
          <p14:tracePt t="62305" x="5991225" y="3197225"/>
          <p14:tracePt t="62313" x="6000750" y="3197225"/>
          <p14:tracePt t="62337" x="6010275" y="3197225"/>
          <p14:tracePt t="62345" x="6010275" y="3187700"/>
          <p14:tracePt t="68683" x="6027738" y="3179763"/>
          <p14:tracePt t="68691" x="6037263" y="3170238"/>
          <p14:tracePt t="68700" x="6045200" y="3170238"/>
          <p14:tracePt t="68717" x="6072188" y="3160713"/>
          <p14:tracePt t="68734" x="6089650" y="3160713"/>
          <p14:tracePt t="68750" x="6099175" y="3160713"/>
          <p14:tracePt t="69131" x="6099175" y="3170238"/>
          <p14:tracePt t="69139" x="6099175" y="3187700"/>
          <p14:tracePt t="69151" x="6099175" y="3197225"/>
          <p14:tracePt t="69167" x="6089650" y="3214688"/>
          <p14:tracePt t="69211" x="6081713" y="3205163"/>
          <p14:tracePt t="69219" x="6072188" y="3179763"/>
          <p14:tracePt t="69235" x="6072188" y="3152775"/>
          <p14:tracePt t="69251" x="6072188" y="3133725"/>
          <p14:tracePt t="69267" x="6081713" y="3133725"/>
          <p14:tracePt t="69371" x="6072188" y="3133725"/>
          <p14:tracePt t="69379" x="6072188" y="3125788"/>
          <p14:tracePt t="69388" x="6062663" y="3125788"/>
          <p14:tracePt t="69400" x="6054725" y="3116263"/>
          <p14:tracePt t="69417" x="6027738" y="3116263"/>
          <p14:tracePt t="69435" x="5965825" y="3116263"/>
          <p14:tracePt t="69451" x="5919788" y="3116263"/>
          <p14:tracePt t="69467" x="5902325" y="3116263"/>
          <p14:tracePt t="69587" x="5894388" y="3116263"/>
          <p14:tracePt t="69731" x="5902325" y="3116263"/>
          <p14:tracePt t="69747" x="5902325" y="3108325"/>
          <p14:tracePt t="69756" x="5919788" y="3108325"/>
          <p14:tracePt t="69819" x="5929313" y="3108325"/>
          <p14:tracePt t="69915" x="5938838" y="3108325"/>
          <p14:tracePt t="69931" x="5946775" y="3108325"/>
          <p14:tracePt t="69987" x="5956300" y="3108325"/>
          <p14:tracePt t="69995" x="5956300" y="3125788"/>
          <p14:tracePt t="70003" x="5965825" y="3125788"/>
          <p14:tracePt t="70018" x="5973763" y="3143250"/>
          <p14:tracePt t="70035" x="5983288" y="3179763"/>
          <p14:tracePt t="70051" x="5983288" y="3197225"/>
          <p14:tracePt t="70067" x="5983288" y="3214688"/>
          <p14:tracePt t="70084" x="5983288" y="3232150"/>
          <p14:tracePt t="70163" x="5983288" y="3241675"/>
          <p14:tracePt t="70179" x="5973763" y="3251200"/>
          <p14:tracePt t="70188" x="5938838" y="3259138"/>
          <p14:tracePt t="70201" x="5929313" y="3268663"/>
          <p14:tracePt t="70603" x="5938838" y="3268663"/>
          <p14:tracePt t="70612" x="5956300" y="3276600"/>
          <p14:tracePt t="70627" x="5956300" y="3286125"/>
          <p14:tracePt t="70700" x="5919788" y="3286125"/>
          <p14:tracePt t="70708" x="5894388" y="3286125"/>
          <p14:tracePt t="70717" x="5875338" y="3286125"/>
          <p14:tracePt t="70734" x="5786438" y="3232150"/>
          <p14:tracePt t="70751" x="5616575" y="3143250"/>
          <p14:tracePt t="70768" x="5402263" y="3009900"/>
          <p14:tracePt t="70784" x="5170488" y="2822575"/>
          <p14:tracePt t="70801" x="5037138" y="2687638"/>
          <p14:tracePt t="70818" x="4902200" y="2536825"/>
          <p14:tracePt t="70835" x="4562475" y="2214563"/>
          <p14:tracePt t="70851" x="4402138" y="2098675"/>
          <p14:tracePt t="70868" x="4241800" y="1982788"/>
          <p14:tracePt t="70885" x="4133850" y="1911350"/>
          <p14:tracePt t="70902" x="4071938" y="1874838"/>
          <p14:tracePt t="70918" x="4010025" y="1847850"/>
          <p14:tracePt t="70934" x="3946525" y="1822450"/>
          <p14:tracePt t="70951" x="3848100" y="1776413"/>
          <p14:tracePt t="70968" x="3643313" y="1687513"/>
          <p14:tracePt t="70984" x="3527425" y="1643063"/>
          <p14:tracePt t="71001" x="3482975" y="1633538"/>
          <p14:tracePt t="71018" x="3473450" y="1633538"/>
          <p14:tracePt t="71180" x="3473450" y="1625600"/>
          <p14:tracePt t="71228" x="3482975" y="1625600"/>
          <p14:tracePt t="71236" x="3509963" y="1633538"/>
          <p14:tracePt t="71251" x="3544888" y="1660525"/>
          <p14:tracePt t="71268" x="3589338" y="1679575"/>
          <p14:tracePt t="71284" x="3625850" y="1697038"/>
          <p14:tracePt t="71301" x="3643313" y="1714500"/>
          <p14:tracePt t="71318" x="3660775" y="1724025"/>
          <p14:tracePt t="71334" x="3670300" y="1724025"/>
          <p14:tracePt t="71372" x="3679825" y="1731963"/>
          <p14:tracePt t="71396" x="3687763" y="1741488"/>
          <p14:tracePt t="71419" x="3687763" y="1751013"/>
          <p14:tracePt t="71436" x="3687763" y="1758950"/>
          <p14:tracePt t="71452" x="3687763" y="1776413"/>
          <p14:tracePt t="71467" x="3697288" y="1795463"/>
          <p14:tracePt t="71476" x="3705225" y="1803400"/>
          <p14:tracePt t="71484" x="3724275" y="1822450"/>
          <p14:tracePt t="71501" x="3741738" y="1847850"/>
          <p14:tracePt t="71518" x="3759200" y="1857375"/>
          <p14:tracePt t="71534" x="3768725" y="1857375"/>
          <p14:tracePt t="71571" x="3768725" y="1866900"/>
          <p14:tracePt t="71660" x="3776663" y="1866900"/>
          <p14:tracePt t="71684" x="3776663" y="1847850"/>
          <p14:tracePt t="71692" x="3786188" y="1839913"/>
          <p14:tracePt t="71702" x="3786188" y="1822450"/>
          <p14:tracePt t="71718" x="3786188" y="1785938"/>
          <p14:tracePt t="71735" x="3786188" y="1751013"/>
          <p14:tracePt t="71751" x="3786188" y="1697038"/>
          <p14:tracePt t="71768" x="3776663" y="1670050"/>
          <p14:tracePt t="71785" x="3776663" y="1643063"/>
          <p14:tracePt t="71801" x="3768725" y="1633538"/>
          <p14:tracePt t="71818" x="3768725" y="1608138"/>
          <p14:tracePt t="71836" x="3768725" y="1562100"/>
          <p14:tracePt t="71852" x="3768725" y="1536700"/>
          <p14:tracePt t="71868" x="3768725" y="1517650"/>
          <p14:tracePt t="71885" x="3768725" y="1482725"/>
          <p14:tracePt t="71902" x="3776663" y="1455738"/>
          <p14:tracePt t="71918" x="3786188" y="1428750"/>
          <p14:tracePt t="71935" x="3795713" y="1419225"/>
          <p14:tracePt t="71951" x="3803650" y="1411288"/>
          <p14:tracePt t="72372" x="3813175" y="1411288"/>
          <p14:tracePt t="72389" x="3830638" y="1411288"/>
          <p14:tracePt t="72396" x="3840163" y="1411288"/>
          <p14:tracePt t="72404" x="3857625" y="1411288"/>
          <p14:tracePt t="72418" x="3875088" y="1411288"/>
          <p14:tracePt t="72436" x="3983038" y="1411288"/>
          <p14:tracePt t="72452" x="4071938" y="1419225"/>
          <p14:tracePt t="72468" x="4160838" y="1428750"/>
          <p14:tracePt t="72485" x="4259263" y="1428750"/>
          <p14:tracePt t="72501" x="4384675" y="1428750"/>
          <p14:tracePt t="72518" x="4537075" y="1428750"/>
          <p14:tracePt t="72535" x="4776788" y="1428750"/>
          <p14:tracePt t="72551" x="4956175" y="1465263"/>
          <p14:tracePt t="72568" x="5126038" y="1482725"/>
          <p14:tracePt t="72585" x="5241925" y="1527175"/>
          <p14:tracePt t="72601" x="5268913" y="1536700"/>
          <p14:tracePt t="72644" x="5276850" y="1536700"/>
          <p14:tracePt t="72660" x="5303838" y="1554163"/>
          <p14:tracePt t="72669" x="5313363" y="1554163"/>
          <p14:tracePt t="72685" x="5375275" y="1589088"/>
          <p14:tracePt t="72702" x="5419725" y="1608138"/>
          <p14:tracePt t="72718" x="5446713" y="1625600"/>
          <p14:tracePt t="72735" x="5483225" y="1633538"/>
          <p14:tracePt t="72751" x="5527675" y="1652588"/>
          <p14:tracePt t="72768" x="5581650" y="1652588"/>
          <p14:tracePt t="72785" x="5616575" y="1660525"/>
          <p14:tracePt t="72802" x="5616575" y="1670050"/>
          <p14:tracePt t="72900" x="5608638" y="1670050"/>
          <p14:tracePt t="72909" x="5599113" y="1670050"/>
          <p14:tracePt t="72918" x="5581650" y="1670050"/>
          <p14:tracePt t="72935" x="5562600" y="1670050"/>
          <p14:tracePt t="72952" x="5554663" y="1670050"/>
          <p14:tracePt t="72968" x="5545138" y="1670050"/>
          <p14:tracePt t="73108" x="5537200" y="1679575"/>
          <p14:tracePt t="73124" x="5537200" y="1687513"/>
          <p14:tracePt t="73132" x="5527675" y="1697038"/>
          <p14:tracePt t="73141" x="5527675" y="1704975"/>
          <p14:tracePt t="73152" x="5518150" y="1714500"/>
          <p14:tracePt t="73168" x="5518150" y="1724025"/>
          <p14:tracePt t="73185" x="5510213" y="1751013"/>
          <p14:tracePt t="73202" x="5500688" y="1785938"/>
          <p14:tracePt t="73219" x="5483225" y="1822450"/>
          <p14:tracePt t="73235" x="5465763" y="1857375"/>
          <p14:tracePt t="73252" x="5456238" y="1866900"/>
          <p14:tracePt t="73268" x="5446713" y="1866900"/>
          <p14:tracePt t="73285" x="5438775" y="1884363"/>
          <p14:tracePt t="73356" x="5429250" y="1884363"/>
          <p14:tracePt t="73365" x="5429250" y="1893888"/>
          <p14:tracePt t="73373" x="5419725" y="1893888"/>
          <p14:tracePt t="73385" x="5419725" y="1901825"/>
          <p14:tracePt t="73402" x="5411788" y="1911350"/>
          <p14:tracePt t="73418" x="5402263" y="1919288"/>
          <p14:tracePt t="73468" x="5394325" y="1919288"/>
          <p14:tracePt t="73477" x="5394325" y="1928813"/>
          <p14:tracePt t="73516" x="5384800" y="1928813"/>
          <p14:tracePt t="73524" x="5375275" y="1928813"/>
          <p14:tracePt t="73540" x="5367338" y="1928813"/>
          <p14:tracePt t="73552" x="5348288" y="1928813"/>
          <p14:tracePt t="73568" x="5295900" y="1928813"/>
          <p14:tracePt t="73585" x="5205413" y="1911350"/>
          <p14:tracePt t="73602" x="5072063" y="1884363"/>
          <p14:tracePt t="73618" x="4929188" y="1857375"/>
          <p14:tracePt t="73636" x="4697413" y="1839913"/>
          <p14:tracePt t="73652" x="4572000" y="1830388"/>
          <p14:tracePt t="73668" x="4483100" y="1830388"/>
          <p14:tracePt t="73685" x="4402138" y="1830388"/>
          <p14:tracePt t="73702" x="4303713" y="1839913"/>
          <p14:tracePt t="73718" x="4232275" y="1839913"/>
          <p14:tracePt t="73735" x="4179888" y="1839913"/>
          <p14:tracePt t="73752" x="4133850" y="1839913"/>
          <p14:tracePt t="73768" x="4071938" y="1839913"/>
          <p14:tracePt t="73785" x="4000500" y="1830388"/>
          <p14:tracePt t="73802" x="3919538" y="1830388"/>
          <p14:tracePt t="73818" x="3830638" y="1830388"/>
          <p14:tracePt t="73836" x="3724275" y="1839913"/>
          <p14:tracePt t="73852" x="3687763" y="1839913"/>
          <p14:tracePt t="73868" x="3679825" y="1839913"/>
          <p14:tracePt t="73948" x="3670300" y="1839913"/>
          <p14:tracePt t="73996" x="3660775" y="1839913"/>
          <p14:tracePt t="74020" x="3652838" y="1839913"/>
          <p14:tracePt t="74036" x="3652838" y="1830388"/>
          <p14:tracePt t="74045" x="3643313" y="1795463"/>
          <p14:tracePt t="74053" x="3643313" y="1785938"/>
          <p14:tracePt t="74069" x="3643313" y="1714500"/>
          <p14:tracePt t="74085" x="3670300" y="1625600"/>
          <p14:tracePt t="74102" x="3705225" y="1571625"/>
          <p14:tracePt t="74118" x="3741738" y="1517650"/>
          <p14:tracePt t="74136" x="3786188" y="1465263"/>
          <p14:tracePt t="74152" x="3822700" y="1419225"/>
          <p14:tracePt t="74168" x="3822700" y="1393825"/>
          <p14:tracePt t="74185" x="3840163" y="1366838"/>
          <p14:tracePt t="74380" x="3830638" y="1366838"/>
          <p14:tracePt t="74405" x="3822700" y="1374775"/>
          <p14:tracePt t="74413" x="3813175" y="1384300"/>
          <p14:tracePt t="74421" x="3803650" y="1384300"/>
          <p14:tracePt t="74437" x="3803650" y="1393825"/>
          <p14:tracePt t="74461" x="3795713" y="1393825"/>
          <p14:tracePt t="74581" x="3803650" y="1393825"/>
          <p14:tracePt t="74596" x="3830638" y="1393825"/>
          <p14:tracePt t="74605" x="3840163" y="1393825"/>
          <p14:tracePt t="74619" x="3867150" y="1384300"/>
          <p14:tracePt t="74636" x="3956050" y="1384300"/>
          <p14:tracePt t="74653" x="4027488" y="1384300"/>
          <p14:tracePt t="74669" x="4071938" y="1347788"/>
          <p14:tracePt t="74685" x="4179888" y="1347788"/>
          <p14:tracePt t="74702" x="4340225" y="1347788"/>
          <p14:tracePt t="74719" x="4491038" y="1347788"/>
          <p14:tracePt t="74735" x="4660900" y="1347788"/>
          <p14:tracePt t="74752" x="4830763" y="1374775"/>
          <p14:tracePt t="74769" x="4973638" y="1393825"/>
          <p14:tracePt t="74785" x="5072063" y="1411288"/>
          <p14:tracePt t="74802" x="5180013" y="1411288"/>
          <p14:tracePt t="74819" x="5205413" y="1411288"/>
          <p14:tracePt t="74837" x="5251450" y="1411288"/>
          <p14:tracePt t="74853" x="5276850" y="1411288"/>
          <p14:tracePt t="74869" x="5330825" y="1411288"/>
          <p14:tracePt t="74885" x="5348288" y="1411288"/>
          <p14:tracePt t="74902" x="5357813" y="1419225"/>
          <p14:tracePt t="74949" x="5367338" y="1419225"/>
          <p14:tracePt t="74973" x="5375275" y="1419225"/>
          <p14:tracePt t="75100" x="5375275" y="1428750"/>
          <p14:tracePt t="75109" x="5375275" y="1438275"/>
          <p14:tracePt t="75119" x="5375275" y="1446213"/>
          <p14:tracePt t="75135" x="5375275" y="1465263"/>
          <p14:tracePt t="75152" x="5367338" y="1490663"/>
          <p14:tracePt t="75169" x="5357813" y="1517650"/>
          <p14:tracePt t="75185" x="5348288" y="1536700"/>
          <p14:tracePt t="75202" x="5348288" y="1571625"/>
          <p14:tracePt t="75219" x="5348288" y="1616075"/>
          <p14:tracePt t="75237" x="5367338" y="1660525"/>
          <p14:tracePt t="75253" x="5384800" y="1697038"/>
          <p14:tracePt t="75285" x="5384800" y="1714500"/>
          <p14:tracePt t="75302" x="5384800" y="1724025"/>
          <p14:tracePt t="75335" x="5384800" y="1741488"/>
          <p14:tracePt t="75353" x="5384800" y="1751013"/>
          <p14:tracePt t="75369" x="5384800" y="1758950"/>
          <p14:tracePt t="75588" x="5384800" y="1768475"/>
          <p14:tracePt t="75597" x="5375275" y="1768475"/>
          <p14:tracePt t="75605" x="5375275" y="1776413"/>
          <p14:tracePt t="75619" x="5367338" y="1785938"/>
          <p14:tracePt t="75637" x="5348288" y="1830388"/>
          <p14:tracePt t="75653" x="5340350" y="1866900"/>
          <p14:tracePt t="75669" x="5330825" y="1901825"/>
          <p14:tracePt t="75685" x="5330825" y="1946275"/>
          <p14:tracePt t="75703" x="5322888" y="1982788"/>
          <p14:tracePt t="75719" x="5322888" y="2000250"/>
          <p14:tracePt t="75735" x="5313363" y="2000250"/>
          <p14:tracePt t="75753" x="5303838" y="2009775"/>
          <p14:tracePt t="75769" x="5295900" y="2009775"/>
          <p14:tracePt t="75786" x="5286375" y="2027238"/>
          <p14:tracePt t="75802" x="5276850" y="2027238"/>
          <p14:tracePt t="75819" x="5259388" y="2027238"/>
          <p14:tracePt t="75836" x="5251450" y="2027238"/>
          <p14:tracePt t="75853" x="5232400" y="2027238"/>
          <p14:tracePt t="75869" x="5224463" y="2027238"/>
          <p14:tracePt t="75886" x="5214938" y="2027238"/>
          <p14:tracePt t="75902" x="5205413" y="2027238"/>
          <p14:tracePt t="75919" x="5180013" y="2027238"/>
          <p14:tracePt t="75936" x="5133975" y="2027238"/>
          <p14:tracePt t="75953" x="5072063" y="2027238"/>
          <p14:tracePt t="75969" x="4938713" y="2036763"/>
          <p14:tracePt t="75986" x="4813300" y="2036763"/>
          <p14:tracePt t="76003" x="4633913" y="2036763"/>
          <p14:tracePt t="76019" x="4446588" y="2036763"/>
          <p14:tracePt t="76037" x="4160838" y="2036763"/>
          <p14:tracePt t="76053" x="4017963" y="2036763"/>
          <p14:tracePt t="76069" x="3929063" y="2036763"/>
          <p14:tracePt t="76085" x="3840163" y="2027238"/>
          <p14:tracePt t="76102" x="3759200" y="2017713"/>
          <p14:tracePt t="76119" x="3732213" y="2009775"/>
          <p14:tracePt t="76136" x="3705225" y="2009775"/>
          <p14:tracePt t="76152" x="3697288" y="2009775"/>
          <p14:tracePt t="76205" x="3687763" y="2009775"/>
          <p14:tracePt t="76237" x="3679825" y="2009775"/>
          <p14:tracePt t="76261" x="3670300" y="2009775"/>
          <p14:tracePt t="76333" x="3670300" y="2000250"/>
          <p14:tracePt t="76342" x="3660775" y="2000250"/>
          <p14:tracePt t="76352" x="3652838" y="2000250"/>
          <p14:tracePt t="76369" x="3643313" y="2000250"/>
          <p14:tracePt t="76386" x="3633788" y="2000250"/>
          <p14:tracePt t="76402" x="3625850" y="2000250"/>
          <p14:tracePt t="76421" x="3616325" y="2000250"/>
          <p14:tracePt t="76461" x="3608388" y="2000250"/>
          <p14:tracePt t="76477" x="3598863" y="2000250"/>
          <p14:tracePt t="76493" x="3589338" y="2000250"/>
          <p14:tracePt t="76503" x="3581400" y="2000250"/>
          <p14:tracePt t="76520" x="3571875" y="2000250"/>
          <p14:tracePt t="76536" x="3562350" y="2000250"/>
          <p14:tracePt t="76552" x="3554413" y="2000250"/>
          <p14:tracePt t="76573" x="3544888" y="2000250"/>
          <p14:tracePt t="76645" x="3536950" y="2000250"/>
          <p14:tracePt t="76661" x="3536950" y="1990725"/>
          <p14:tracePt t="76677" x="3527425" y="1990725"/>
          <p14:tracePt t="76702" x="3517900" y="1990725"/>
          <p14:tracePt t="76710" x="3509963" y="1982788"/>
          <p14:tracePt t="76725" x="3509963" y="1965325"/>
          <p14:tracePt t="76736" x="3482975" y="1938338"/>
          <p14:tracePt t="76753" x="3465513" y="1911350"/>
          <p14:tracePt t="76769" x="3465513" y="1866900"/>
          <p14:tracePt t="76786" x="3446463" y="1847850"/>
          <p14:tracePt t="76803" x="3446463" y="1812925"/>
          <p14:tracePt t="76819" x="3446463" y="1768475"/>
          <p14:tracePt t="76837" x="3482975" y="1679575"/>
          <p14:tracePt t="76853" x="3490913" y="1608138"/>
          <p14:tracePt t="76869" x="3500438" y="1544638"/>
          <p14:tracePt t="76886" x="3509963" y="1509713"/>
          <p14:tracePt t="76903" x="3509963" y="1482725"/>
          <p14:tracePt t="76919" x="3509963" y="1465263"/>
          <p14:tracePt t="76936" x="3517900" y="1465263"/>
          <p14:tracePt t="76953" x="3517900" y="1455738"/>
          <p14:tracePt t="77061" x="3527425" y="1455738"/>
          <p14:tracePt t="77077" x="3536950" y="1455738"/>
          <p14:tracePt t="77086" x="3544888" y="1446213"/>
          <p14:tracePt t="77102" x="3581400" y="1438275"/>
          <p14:tracePt t="77119" x="3643313" y="1438275"/>
          <p14:tracePt t="77136" x="3786188" y="1428750"/>
          <p14:tracePt t="77152" x="3929063" y="1428750"/>
          <p14:tracePt t="77169" x="4170363" y="1428750"/>
          <p14:tracePt t="77186" x="4446588" y="1428750"/>
          <p14:tracePt t="77203" x="4786313" y="1428750"/>
          <p14:tracePt t="77219" x="5054600" y="1428750"/>
          <p14:tracePt t="77237" x="5313363" y="1428750"/>
          <p14:tracePt t="77293" x="5303838" y="1428750"/>
          <p14:tracePt t="77303" x="5303838" y="1438275"/>
          <p14:tracePt t="77319" x="5295900" y="1438275"/>
          <p14:tracePt t="77336" x="5295900" y="1455738"/>
          <p14:tracePt t="77353" x="5295900" y="1465263"/>
          <p14:tracePt t="77369" x="5295900" y="1482725"/>
          <p14:tracePt t="77386" x="5295900" y="1509713"/>
          <p14:tracePt t="77403" x="5295900" y="1554163"/>
          <p14:tracePt t="77419" x="5303838" y="1670050"/>
          <p14:tracePt t="77437" x="5402263" y="2170113"/>
          <p14:tracePt t="77453" x="5510213" y="2562225"/>
          <p14:tracePt t="77469" x="5670550" y="2938463"/>
          <p14:tracePt t="77486" x="5795963" y="3116263"/>
          <p14:tracePt t="77503" x="5902325" y="3205163"/>
          <p14:tracePt t="77519" x="6089650" y="3313113"/>
          <p14:tracePt t="77536" x="6170613" y="3367088"/>
          <p14:tracePt t="77553" x="6180138" y="3384550"/>
          <p14:tracePt t="77813" x="6188075" y="3384550"/>
          <p14:tracePt t="77837" x="6188075" y="3375025"/>
          <p14:tracePt t="77845" x="6170613" y="3367088"/>
          <p14:tracePt t="77855" x="6161088" y="3357563"/>
          <p14:tracePt t="77870" x="6054725" y="3330575"/>
          <p14:tracePt t="77886" x="5929313" y="3276600"/>
          <p14:tracePt t="77903" x="5634038" y="3133725"/>
          <p14:tracePt t="77919" x="5402263" y="2990850"/>
          <p14:tracePt t="77936" x="5126038" y="2830513"/>
          <p14:tracePt t="77953" x="4929188" y="2687638"/>
          <p14:tracePt t="77969" x="4759325" y="2571750"/>
          <p14:tracePt t="77986" x="4589463" y="2455863"/>
          <p14:tracePt t="78003" x="4465638" y="2330450"/>
          <p14:tracePt t="78019" x="4330700" y="2205038"/>
          <p14:tracePt t="78037" x="4062413" y="2036763"/>
          <p14:tracePt t="78054" x="3973513" y="1982788"/>
          <p14:tracePt t="78070" x="3911600" y="1955800"/>
          <p14:tracePt t="78086" x="3902075" y="1955800"/>
          <p14:tracePt t="78103" x="3902075" y="1946275"/>
          <p14:tracePt t="78126" x="3894138" y="1946275"/>
          <p14:tracePt t="78136" x="3884613" y="1946275"/>
          <p14:tracePt t="78153" x="3857625" y="1928813"/>
          <p14:tracePt t="78169" x="3813175" y="1901825"/>
          <p14:tracePt t="78186" x="3768725" y="1884363"/>
          <p14:tracePt t="78203" x="3741738" y="1874838"/>
          <p14:tracePt t="78219" x="3697288" y="1847850"/>
          <p14:tracePt t="78238" x="3616325" y="1776413"/>
          <p14:tracePt t="78255" x="3598863" y="1758950"/>
          <p14:tracePt t="78270" x="3589338" y="1758950"/>
          <p14:tracePt t="78287" x="3589338" y="1751013"/>
          <p14:tracePt t="78310" x="3598863" y="1751013"/>
          <p14:tracePt t="78327" x="3608388" y="1751013"/>
          <p14:tracePt t="78336" x="3625850" y="1741488"/>
          <p14:tracePt t="78353" x="3643313" y="1731963"/>
          <p14:tracePt t="78370" x="3660775" y="1724025"/>
          <p14:tracePt t="78386" x="3687763" y="1714500"/>
          <p14:tracePt t="78403" x="3705225" y="1704975"/>
          <p14:tracePt t="78419" x="3714750" y="1704975"/>
          <p14:tracePt t="78462" x="3724275" y="1704975"/>
          <p14:tracePt t="78486" x="3732213" y="1704975"/>
          <p14:tracePt t="78494" x="3732213" y="1724025"/>
          <p14:tracePt t="78504" x="3751263" y="1731963"/>
          <p14:tracePt t="78520" x="3751263" y="1741488"/>
          <p14:tracePt t="78536" x="3759200" y="1758950"/>
          <p14:tracePt t="78553" x="3776663" y="1776413"/>
          <p14:tracePt t="78570" x="3786188" y="1795463"/>
          <p14:tracePt t="78586" x="3795713" y="1822450"/>
          <p14:tracePt t="78603" x="3795713" y="1866900"/>
          <p14:tracePt t="78620" x="3795713" y="1901825"/>
          <p14:tracePt t="78637" x="3803650" y="1928813"/>
          <p14:tracePt t="78653" x="3803650" y="1938338"/>
          <p14:tracePt t="78702" x="3803650" y="1946275"/>
          <p14:tracePt t="78718" x="3813175" y="1955800"/>
          <p14:tracePt t="78734" x="3822700" y="1965325"/>
          <p14:tracePt t="78742" x="3822700" y="1973263"/>
          <p14:tracePt t="78774" x="3822700" y="1982788"/>
          <p14:tracePt t="78814" x="3822700" y="1990725"/>
          <p14:tracePt t="78966" x="3830638" y="1990725"/>
          <p14:tracePt t="78974" x="3830638" y="1965325"/>
          <p14:tracePt t="78987" x="3830638" y="1946275"/>
          <p14:tracePt t="79003" x="3830638" y="1857375"/>
          <p14:tracePt t="79020" x="3830638" y="1731963"/>
          <p14:tracePt t="79037" x="3830638" y="1643063"/>
          <p14:tracePt t="79054" x="3813175" y="1589088"/>
          <p14:tracePt t="79070" x="3813175" y="1554163"/>
          <p14:tracePt t="79086" x="3803650" y="1509713"/>
          <p14:tracePt t="79103" x="3795713" y="1490663"/>
          <p14:tracePt t="79120" x="3786188" y="1482725"/>
          <p14:tracePt t="79136" x="3786188" y="1473200"/>
          <p14:tracePt t="79170" x="3786188" y="1455738"/>
          <p14:tracePt t="79186" x="3786188" y="1446213"/>
          <p14:tracePt t="79238" x="3786188" y="1438275"/>
          <p14:tracePt t="79310" x="3795713" y="1438275"/>
          <p14:tracePt t="79326" x="3803650" y="1438275"/>
          <p14:tracePt t="79342" x="3813175" y="1438275"/>
          <p14:tracePt t="79366" x="3822700" y="1438275"/>
          <p14:tracePt t="79455" x="3830638" y="1438275"/>
          <p14:tracePt t="79510" x="3840163" y="1438275"/>
          <p14:tracePt t="79534" x="3848100" y="1438275"/>
          <p14:tracePt t="79558" x="3857625" y="1438275"/>
          <p14:tracePt t="79574" x="3867150" y="1438275"/>
          <p14:tracePt t="79582" x="3875088" y="1438275"/>
          <p14:tracePt t="79590" x="3894138" y="1438275"/>
          <p14:tracePt t="79603" x="3911600" y="1438275"/>
          <p14:tracePt t="79620" x="3956050" y="1438275"/>
          <p14:tracePt t="79638" x="4010025" y="1438275"/>
          <p14:tracePt t="79654" x="4037013" y="1438275"/>
          <p14:tracePt t="79703" x="4044950" y="1438275"/>
          <p14:tracePt t="79782" x="4054475" y="1438275"/>
          <p14:tracePt t="79838" x="4062413" y="1438275"/>
          <p14:tracePt t="79934" x="4071938" y="1438275"/>
          <p14:tracePt t="79966" x="4081463" y="1438275"/>
          <p14:tracePt t="79974" x="4089400" y="1438275"/>
          <p14:tracePt t="79990" x="4098925" y="1438275"/>
          <p14:tracePt t="80006" x="4108450" y="1438275"/>
          <p14:tracePt t="80022" x="4116388" y="1438275"/>
          <p14:tracePt t="80039" x="4125913" y="1438275"/>
          <p14:tracePt t="80055" x="4133850" y="1438275"/>
          <p14:tracePt t="80070" x="4152900" y="1438275"/>
          <p14:tracePt t="80110" x="4160838" y="1438275"/>
          <p14:tracePt t="80158" x="4170363" y="1438275"/>
          <p14:tracePt t="80206" x="4170363" y="1446213"/>
          <p14:tracePt t="80223" x="4170363" y="1455738"/>
          <p14:tracePt t="80238" x="4170363" y="1465263"/>
          <p14:tracePt t="80246" x="4170363" y="1473200"/>
          <p14:tracePt t="80255" x="4170363" y="1482725"/>
          <p14:tracePt t="80271" x="4170363" y="1490663"/>
          <p14:tracePt t="80287" x="4170363" y="1500188"/>
          <p14:tracePt t="80303" x="4170363" y="1517650"/>
          <p14:tracePt t="80320" x="4170363" y="1527175"/>
          <p14:tracePt t="80337" x="4170363" y="1554163"/>
          <p14:tracePt t="80353" x="4170363" y="1571625"/>
          <p14:tracePt t="80370" x="4170363" y="1581150"/>
          <p14:tracePt t="80387" x="4170363" y="1589088"/>
          <p14:tracePt t="80403" x="4170363" y="1598613"/>
          <p14:tracePt t="80420" x="4170363" y="1616075"/>
          <p14:tracePt t="80438" x="4179888" y="1643063"/>
          <p14:tracePt t="80455" x="4179888" y="1652588"/>
          <p14:tracePt t="80470" x="4179888" y="1660525"/>
          <p14:tracePt t="80487" x="4179888" y="1670050"/>
          <p14:tracePt t="80504" x="4187825" y="1687513"/>
          <p14:tracePt t="80520" x="4187825" y="1697038"/>
          <p14:tracePt t="80537" x="4187825" y="1704975"/>
          <p14:tracePt t="80554" x="4187825" y="1724025"/>
          <p14:tracePt t="80570" x="4187825" y="1751013"/>
          <p14:tracePt t="80587" x="4187825" y="1758950"/>
          <p14:tracePt t="80603" x="4187825" y="1768475"/>
          <p14:tracePt t="80620" x="4187825" y="1776413"/>
          <p14:tracePt t="80639" x="4187825" y="1785938"/>
          <p14:tracePt t="80655" x="4187825" y="1795463"/>
          <p14:tracePt t="80703" x="4187825" y="1803400"/>
          <p14:tracePt t="80711" x="4187825" y="1812925"/>
          <p14:tracePt t="80734" x="4197350" y="1822450"/>
          <p14:tracePt t="80766" x="4197350" y="1830388"/>
          <p14:tracePt t="80855" x="4197350" y="1839913"/>
          <p14:tracePt t="80878" x="4187825" y="1839913"/>
          <p14:tracePt t="80902" x="4179888" y="1839913"/>
          <p14:tracePt t="80911" x="4170363" y="1847850"/>
          <p14:tracePt t="80920" x="4160838" y="1847850"/>
          <p14:tracePt t="80937" x="4143375" y="1847850"/>
          <p14:tracePt t="80954" x="4125913" y="1847850"/>
          <p14:tracePt t="80970" x="4108450" y="1847850"/>
          <p14:tracePt t="80987" x="4081463" y="1847850"/>
          <p14:tracePt t="81004" x="4054475" y="1847850"/>
          <p14:tracePt t="81020" x="4027488" y="1847850"/>
          <p14:tracePt t="81037" x="4000500" y="1847850"/>
          <p14:tracePt t="81054" x="3965575" y="1847850"/>
          <p14:tracePt t="81070" x="3946525" y="1847850"/>
          <p14:tracePt t="81087" x="3919538" y="1847850"/>
          <p14:tracePt t="81104" x="3894138" y="1847850"/>
          <p14:tracePt t="81120" x="3867150" y="1847850"/>
          <p14:tracePt t="81137" x="3848100" y="1847850"/>
          <p14:tracePt t="81154" x="3840163" y="1847850"/>
          <p14:tracePt t="81170" x="3830638" y="1847850"/>
          <p14:tracePt t="81319" x="3822700" y="1847850"/>
          <p14:tracePt t="81351" x="3813175" y="1847850"/>
          <p14:tracePt t="81375" x="3813175" y="1839913"/>
          <p14:tracePt t="81382" x="3803650" y="1839913"/>
          <p14:tracePt t="81392" x="3803650" y="1830388"/>
          <p14:tracePt t="81404" x="3803650" y="1822450"/>
          <p14:tracePt t="81421" x="3795713" y="1795463"/>
          <p14:tracePt t="81438" x="3776663" y="1768475"/>
          <p14:tracePt t="81455" x="3768725" y="1751013"/>
          <p14:tracePt t="81471" x="3768725" y="1741488"/>
          <p14:tracePt t="81487" x="3768725" y="1731963"/>
          <p14:tracePt t="81504" x="3768725" y="1714500"/>
          <p14:tracePt t="81520" x="3768725" y="1704975"/>
          <p14:tracePt t="81537" x="3768725" y="1687513"/>
          <p14:tracePt t="81554" x="3768725" y="1670050"/>
          <p14:tracePt t="81570" x="3768725" y="1660525"/>
          <p14:tracePt t="81587" x="3768725" y="1643063"/>
          <p14:tracePt t="81604" x="3768725" y="1625600"/>
          <p14:tracePt t="81620" x="3768725" y="1608138"/>
          <p14:tracePt t="81638" x="3776663" y="1571625"/>
          <p14:tracePt t="81655" x="3776663" y="1544638"/>
          <p14:tracePt t="81671" x="3776663" y="1527175"/>
          <p14:tracePt t="81687" x="3786188" y="1509713"/>
          <p14:tracePt t="81704" x="3786188" y="1500188"/>
          <p14:tracePt t="81720" x="3786188" y="1490663"/>
          <p14:tracePt t="81759" x="3786188" y="1482725"/>
          <p14:tracePt t="81799" x="3786188" y="1473200"/>
          <p14:tracePt t="81847" x="3786188" y="1465263"/>
          <p14:tracePt t="81975" x="3786188" y="1455738"/>
          <p14:tracePt t="81999" x="3795713" y="1455738"/>
          <p14:tracePt t="82007" x="3803650" y="1455738"/>
          <p14:tracePt t="82023" x="3813175" y="1455738"/>
          <p14:tracePt t="82037" x="3822700" y="1455738"/>
          <p14:tracePt t="82055" x="3848100" y="1455738"/>
          <p14:tracePt t="82071" x="3875088" y="1455738"/>
          <p14:tracePt t="82087" x="3902075" y="1455738"/>
          <p14:tracePt t="82104" x="3938588" y="1455738"/>
          <p14:tracePt t="82120" x="3946525" y="1455738"/>
          <p14:tracePt t="82137" x="3956050" y="1455738"/>
          <p14:tracePt t="82159" x="3965575" y="1455738"/>
          <p14:tracePt t="82175" x="3973513" y="1455738"/>
          <p14:tracePt t="82187" x="3983038" y="1455738"/>
          <p14:tracePt t="82204" x="4000500" y="1455738"/>
          <p14:tracePt t="82220" x="4017963" y="1455738"/>
          <p14:tracePt t="82238" x="4037013" y="1465263"/>
          <p14:tracePt t="82255" x="4071938" y="1465263"/>
          <p14:tracePt t="82271" x="4081463" y="1465263"/>
          <p14:tracePt t="82287" x="4108450" y="1465263"/>
          <p14:tracePt t="82304" x="4133850" y="1465263"/>
          <p14:tracePt t="82431" x="4133850" y="1473200"/>
          <p14:tracePt t="82487" x="4133850" y="1482725"/>
          <p14:tracePt t="82503" x="4133850" y="1490663"/>
          <p14:tracePt t="82519" x="4133850" y="1500188"/>
          <p14:tracePt t="82535" x="4133850" y="1517650"/>
          <p14:tracePt t="82543" x="4133850" y="1527175"/>
          <p14:tracePt t="82559" x="4133850" y="1536700"/>
          <p14:tracePt t="82571" x="4133850" y="1544638"/>
          <p14:tracePt t="82587" x="4133850" y="1554163"/>
          <p14:tracePt t="82604" x="4133850" y="1562100"/>
          <p14:tracePt t="82621" x="4133850" y="1581150"/>
          <p14:tracePt t="82639" x="4160838" y="1643063"/>
          <p14:tracePt t="82655" x="4160838" y="1660525"/>
          <p14:tracePt t="82671" x="4160838" y="1670050"/>
          <p14:tracePt t="82688" x="4160838" y="1679575"/>
          <p14:tracePt t="82705" x="4160838" y="1697038"/>
          <p14:tracePt t="82721" x="4160838" y="1714500"/>
          <p14:tracePt t="82738" x="4160838" y="1751013"/>
          <p14:tracePt t="82754" x="4160838" y="1776413"/>
          <p14:tracePt t="82771" x="4160838" y="1795463"/>
          <p14:tracePt t="82787" x="4160838" y="1803400"/>
          <p14:tracePt t="82804" x="4160838" y="1822450"/>
          <p14:tracePt t="82837" x="4152900" y="1822450"/>
          <p14:tracePt t="83152" x="4152900" y="1830388"/>
          <p14:tracePt t="83160" x="4187825" y="1847850"/>
          <p14:tracePt t="83171" x="4224338" y="1874838"/>
          <p14:tracePt t="83187" x="4322763" y="1946275"/>
          <p14:tracePt t="83204" x="4491038" y="2143125"/>
          <p14:tracePt t="83221" x="4687888" y="2330450"/>
          <p14:tracePt t="83238" x="4965700" y="2562225"/>
          <p14:tracePt t="83255" x="5330825" y="2822575"/>
          <p14:tracePt t="83271" x="5724525" y="3133725"/>
          <p14:tracePt t="83288" x="5822950" y="3232150"/>
          <p14:tracePt t="83551" x="5830888" y="3232150"/>
          <p14:tracePt t="83559" x="5840413" y="3224213"/>
          <p14:tracePt t="83571" x="5848350" y="3224213"/>
          <p14:tracePt t="83588" x="5848350" y="3214688"/>
          <p14:tracePt t="83615" x="5840413" y="3214688"/>
          <p14:tracePt t="83632" x="5822950" y="3224213"/>
          <p14:tracePt t="83647" x="5803900" y="3232150"/>
          <p14:tracePt t="83656" x="5795963" y="3251200"/>
          <p14:tracePt t="83671" x="5768975" y="3251200"/>
          <p14:tracePt t="83688" x="5715000" y="3251200"/>
          <p14:tracePt t="83705" x="5688013" y="3259138"/>
          <p14:tracePt t="83721" x="5670550" y="3259138"/>
          <p14:tracePt t="83738" x="5653088" y="3259138"/>
          <p14:tracePt t="83755" x="5643563" y="3251200"/>
          <p14:tracePt t="83771" x="5634038" y="3232150"/>
          <p14:tracePt t="83788" x="5634038" y="3197225"/>
          <p14:tracePt t="83804" x="5626100" y="3170238"/>
          <p14:tracePt t="83821" x="5626100" y="3152775"/>
          <p14:tracePt t="83838" x="5626100" y="3125788"/>
          <p14:tracePt t="83855" x="5626100" y="3098800"/>
          <p14:tracePt t="83871" x="5608638" y="3089275"/>
          <p14:tracePt t="83895" x="5599113" y="3081338"/>
          <p14:tracePt t="83911" x="5581650" y="3081338"/>
          <p14:tracePt t="83927" x="5572125" y="3081338"/>
          <p14:tracePt t="83938" x="5572125" y="3071813"/>
          <p14:tracePt t="83954" x="5554663" y="3062288"/>
          <p14:tracePt t="83971" x="5545138" y="3062288"/>
          <p14:tracePt t="83988" x="5527675" y="3054350"/>
          <p14:tracePt t="84004" x="5510213" y="3044825"/>
          <p14:tracePt t="84021" x="5456238" y="3036888"/>
          <p14:tracePt t="84038" x="5394325" y="3027363"/>
          <p14:tracePt t="84056" x="5295900" y="3017838"/>
          <p14:tracePt t="84071" x="5241925" y="3009900"/>
          <p14:tracePt t="84088" x="5205413" y="3009900"/>
          <p14:tracePt t="84104" x="5197475" y="3009900"/>
          <p14:tracePt t="84121" x="5180013" y="3009900"/>
          <p14:tracePt t="84138" x="5143500" y="3009900"/>
          <p14:tracePt t="84154" x="5099050" y="3009900"/>
          <p14:tracePt t="84171" x="5000625" y="3009900"/>
          <p14:tracePt t="84188" x="4946650" y="3009900"/>
          <p14:tracePt t="84205" x="4929188" y="3017838"/>
          <p14:tracePt t="84221" x="4919663" y="3017838"/>
          <p14:tracePt t="84256" x="4911725" y="3017838"/>
          <p14:tracePt t="84272" x="4902200" y="3017838"/>
          <p14:tracePt t="84288" x="4894263" y="3017838"/>
          <p14:tracePt t="84296" x="4867275" y="3017838"/>
          <p14:tracePt t="84304" x="4867275" y="3027363"/>
          <p14:tracePt t="84321" x="4822825" y="3044825"/>
          <p14:tracePt t="84338" x="4751388" y="3062288"/>
          <p14:tracePt t="84354" x="4625975" y="3081338"/>
          <p14:tracePt t="84648" x="4616450" y="3081338"/>
          <p14:tracePt t="84664" x="4608513" y="3081338"/>
          <p14:tracePt t="84673" x="4598988" y="3081338"/>
          <p14:tracePt t="84688" x="4572000" y="3071813"/>
          <p14:tracePt t="84705" x="4518025" y="3062288"/>
          <p14:tracePt t="84721" x="4465638" y="3044825"/>
          <p14:tracePt t="84738" x="4394200" y="3027363"/>
          <p14:tracePt t="84755" x="4303713" y="3009900"/>
          <p14:tracePt t="84771" x="4276725" y="3009900"/>
          <p14:tracePt t="84788" x="4259263" y="3009900"/>
          <p14:tracePt t="84805" x="4251325" y="3009900"/>
          <p14:tracePt t="86048" x="4259263" y="3009900"/>
          <p14:tracePt t="86328" x="4268788" y="3009900"/>
          <p14:tracePt t="86344" x="4268788" y="3017838"/>
          <p14:tracePt t="86353" x="4276725" y="3017838"/>
          <p14:tracePt t="86361" x="4286250" y="3027363"/>
          <p14:tracePt t="86372" x="4295775" y="3027363"/>
          <p14:tracePt t="86712" x="4295775" y="3036888"/>
          <p14:tracePt t="86721" x="4303713" y="3036888"/>
          <p14:tracePt t="86737" x="4322763" y="3054350"/>
          <p14:tracePt t="86745" x="4357688" y="3071813"/>
          <p14:tracePt t="86755" x="4367213" y="3081338"/>
          <p14:tracePt t="86772" x="4384675" y="3089275"/>
          <p14:tracePt t="86788" x="4384675" y="3098800"/>
          <p14:tracePt t="86856" x="4394200" y="3098800"/>
          <p14:tracePt t="86872" x="4402138" y="3108325"/>
          <p14:tracePt t="87057" x="4402138" y="3116263"/>
          <p14:tracePt t="87104" x="4411663" y="3116263"/>
          <p14:tracePt t="87136" x="4419600" y="3116263"/>
          <p14:tracePt t="87145" x="4429125" y="3125788"/>
          <p14:tracePt t="87155" x="4438650" y="3125788"/>
          <p14:tracePt t="87172" x="4465638" y="3143250"/>
          <p14:tracePt t="87188" x="4510088" y="3160713"/>
          <p14:tracePt t="87205" x="4608513" y="3241675"/>
          <p14:tracePt t="87222" x="4679950" y="3286125"/>
          <p14:tracePt t="87239" x="4741863" y="3330575"/>
          <p14:tracePt t="87256" x="4830763" y="3402013"/>
          <p14:tracePt t="87273" x="4983163" y="3517900"/>
          <p14:tracePt t="87289" x="5143500" y="3625850"/>
          <p14:tracePt t="87305" x="5348288" y="3741738"/>
          <p14:tracePt t="87322" x="5500688" y="3840163"/>
          <p14:tracePt t="87338" x="5661025" y="3929063"/>
          <p14:tracePt t="87355" x="5795963" y="4010025"/>
          <p14:tracePt t="87372" x="5894388" y="4089400"/>
          <p14:tracePt t="87388" x="5983288" y="4160838"/>
          <p14:tracePt t="87405" x="6134100" y="4322763"/>
          <p14:tracePt t="87422" x="6269038" y="4446588"/>
          <p14:tracePt t="87439" x="6384925" y="4527550"/>
          <p14:tracePt t="87457" x="6446838" y="4608513"/>
          <p14:tracePt t="87473" x="6465888" y="4643438"/>
          <p14:tracePt t="87489" x="6483350" y="4660900"/>
          <p14:tracePt t="87505" x="6500813" y="4679950"/>
          <p14:tracePt t="87539" x="6500813" y="4670425"/>
          <p14:tracePt t="87555" x="6483350" y="4643438"/>
          <p14:tracePt t="87572" x="6411913" y="4545013"/>
          <p14:tracePt t="87589" x="6286500" y="4367213"/>
          <p14:tracePt t="87605" x="6161088" y="4205288"/>
          <p14:tracePt t="87622" x="6089650" y="4044950"/>
          <p14:tracePt t="87639" x="6072188" y="3902075"/>
          <p14:tracePt t="87656" x="6081713" y="3786188"/>
          <p14:tracePt t="87673" x="6099175" y="3751263"/>
          <p14:tracePt t="87689" x="6108700" y="3724275"/>
          <p14:tracePt t="87705" x="6116638" y="3697288"/>
          <p14:tracePt t="87722" x="6089650" y="3670300"/>
          <p14:tracePt t="87739" x="6062663" y="3652838"/>
          <p14:tracePt t="87968" x="6062663" y="3643313"/>
          <p14:tracePt t="87977" x="6062663" y="3625850"/>
          <p14:tracePt t="87989" x="6089650" y="3608388"/>
          <p14:tracePt t="88005" x="6089650" y="3589338"/>
          <p14:tracePt t="88022" x="6089650" y="3562350"/>
          <p14:tracePt t="88040" x="6072188" y="3536950"/>
          <p14:tracePt t="88056" x="6054725" y="3517900"/>
          <p14:tracePt t="88073" x="6045200" y="3509963"/>
          <p14:tracePt t="88089" x="6037263" y="3490913"/>
          <p14:tracePt t="88105" x="6037263" y="3446463"/>
          <p14:tracePt t="88122" x="6027738" y="3394075"/>
          <p14:tracePt t="88139" x="6010275" y="3330575"/>
          <p14:tracePt t="88155" x="5965825" y="3268663"/>
          <p14:tracePt t="88172" x="5938838" y="3214688"/>
          <p14:tracePt t="88189" x="5919788" y="3187700"/>
          <p14:tracePt t="88206" x="5911850" y="3187700"/>
          <p14:tracePt t="88222" x="5911850" y="3179763"/>
          <p14:tracePt t="88239" x="5902325" y="3179763"/>
          <p14:tracePt t="88257" x="5875338" y="3179763"/>
          <p14:tracePt t="88273" x="5848350" y="3179763"/>
          <p14:tracePt t="88290" x="5840413" y="3179763"/>
          <p14:tracePt t="88322" x="5830888" y="3179763"/>
          <p14:tracePt t="88361" x="5822950" y="3179763"/>
          <p14:tracePt t="88370" x="5813425" y="3179763"/>
          <p14:tracePt t="88384" x="5803900" y="3187700"/>
          <p14:tracePt t="88401" x="5795963" y="3187700"/>
          <p14:tracePt t="88473" x="5786438" y="3187700"/>
          <p14:tracePt t="88481" x="5776913" y="3179763"/>
          <p14:tracePt t="88497" x="5768975" y="3170238"/>
          <p14:tracePt t="88506" x="5759450" y="3170238"/>
          <p14:tracePt t="88522" x="5751513" y="3160713"/>
          <p14:tracePt t="88539" x="5741988" y="3143250"/>
          <p14:tracePt t="88556" x="5741988" y="3125788"/>
          <p14:tracePt t="88572" x="5741988" y="3108325"/>
          <p14:tracePt t="88589" x="5741988" y="3098800"/>
          <p14:tracePt t="88608" x="5751513" y="3098800"/>
          <p14:tracePt t="88622" x="5759450" y="3089275"/>
          <p14:tracePt t="88639" x="5768975" y="3081338"/>
          <p14:tracePt t="88657" x="5803900" y="3054350"/>
          <p14:tracePt t="88673" x="5830888" y="3036888"/>
          <p14:tracePt t="88689" x="5848350" y="3036888"/>
          <p14:tracePt t="88706" x="5867400" y="3036888"/>
          <p14:tracePt t="88722" x="5884863" y="3036888"/>
          <p14:tracePt t="88739" x="5894388" y="3044825"/>
          <p14:tracePt t="88756" x="5911850" y="3044825"/>
          <p14:tracePt t="88773" x="5929313" y="3044825"/>
          <p14:tracePt t="88789" x="5938838" y="3044825"/>
          <p14:tracePt t="88806" x="5956300" y="3044825"/>
          <p14:tracePt t="88822" x="5965825" y="3044825"/>
          <p14:tracePt t="88855" x="5973763" y="3044825"/>
          <p14:tracePt t="88969" x="5973763" y="3054350"/>
          <p14:tracePt t="88985" x="5973763" y="3062288"/>
          <p14:tracePt t="89001" x="5973763" y="3071813"/>
          <p14:tracePt t="89010" x="5973763" y="3081338"/>
          <p14:tracePt t="89022" x="5973763" y="3089275"/>
          <p14:tracePt t="89039" x="5973763" y="3116263"/>
          <p14:tracePt t="89057" x="5983288" y="3152775"/>
          <p14:tracePt t="89073" x="5991225" y="3179763"/>
          <p14:tracePt t="89089" x="5991225" y="3205163"/>
          <p14:tracePt t="89106" x="5991225" y="3214688"/>
          <p14:tracePt t="89122" x="5991225" y="3232150"/>
          <p14:tracePt t="89139" x="6000750" y="3251200"/>
          <p14:tracePt t="89156" x="6000750" y="3268663"/>
          <p14:tracePt t="89172" x="6010275" y="3276600"/>
          <p14:tracePt t="89189" x="6010275" y="3286125"/>
          <p14:tracePt t="89206" x="6010275" y="3295650"/>
          <p14:tracePt t="89222" x="6018213" y="3295650"/>
          <p14:tracePt t="89239" x="6018213" y="3303588"/>
          <p14:tracePt t="89345" x="6018213" y="3313113"/>
          <p14:tracePt t="89361" x="6010275" y="3313113"/>
          <p14:tracePt t="89369" x="5991225" y="3322638"/>
          <p14:tracePt t="89378" x="5983288" y="3322638"/>
          <p14:tracePt t="89389" x="5965825" y="3322638"/>
          <p14:tracePt t="89406" x="5938838" y="3322638"/>
          <p14:tracePt t="89422" x="5911850" y="3330575"/>
          <p14:tracePt t="89439" x="5902325" y="3330575"/>
          <p14:tracePt t="89456" x="5894388" y="3330575"/>
          <p14:tracePt t="89473" x="5875338" y="3330575"/>
          <p14:tracePt t="89489" x="5867400" y="3330575"/>
          <p14:tracePt t="89507" x="5857875" y="3330575"/>
          <p14:tracePt t="89522" x="5840413" y="3330575"/>
          <p14:tracePt t="89540" x="5840413" y="3322638"/>
          <p14:tracePt t="89569" x="5830888" y="3322638"/>
          <p14:tracePt t="89825" x="5813425" y="3322638"/>
          <p14:tracePt t="89833" x="5803900" y="3322638"/>
          <p14:tracePt t="89842" x="5776913" y="3313113"/>
          <p14:tracePt t="89856" x="5786438" y="3322638"/>
          <p14:tracePt t="90041" x="5795963" y="3322638"/>
          <p14:tracePt t="90050" x="5795963" y="3303588"/>
          <p14:tracePt t="90058" x="5795963" y="3295650"/>
          <p14:tracePt t="90074" x="5803900" y="3295650"/>
          <p14:tracePt t="90089" x="5830888" y="3295650"/>
          <p14:tracePt t="90106" x="5902325" y="3348038"/>
          <p14:tracePt t="90123" x="5973763" y="3394075"/>
          <p14:tracePt t="90139" x="6045200" y="3419475"/>
          <p14:tracePt t="90156" x="6089650" y="3446463"/>
          <p14:tracePt t="90173" x="6116638" y="3465513"/>
          <p14:tracePt t="90189" x="6126163" y="3473450"/>
          <p14:tracePt t="90206" x="6126163" y="3482975"/>
          <p14:tracePt t="90223" x="6126163" y="3500438"/>
          <p14:tracePt t="90258" x="6126163" y="3509963"/>
          <p14:tracePt t="90289" x="6126163" y="3517900"/>
          <p14:tracePt t="90298" x="6134100" y="3517900"/>
          <p14:tracePt t="90306" x="6143625" y="3517900"/>
          <p14:tracePt t="90353" x="6153150" y="3517900"/>
          <p14:tracePt t="90370" x="6161088" y="3517900"/>
          <p14:tracePt t="90378" x="6161088" y="3509963"/>
          <p14:tracePt t="90394" x="6170613" y="3490913"/>
          <p14:tracePt t="90406" x="6170613" y="3482975"/>
          <p14:tracePt t="90423" x="6170613" y="3455988"/>
          <p14:tracePt t="90439" x="6180138" y="3411538"/>
          <p14:tracePt t="90457" x="6197600" y="3384550"/>
          <p14:tracePt t="90474" x="6205538" y="3367088"/>
          <p14:tracePt t="90489" x="6215063" y="3357563"/>
          <p14:tracePt t="90506" x="6242050" y="3357563"/>
          <p14:tracePt t="90523" x="6276975" y="3357563"/>
          <p14:tracePt t="90539" x="6330950" y="3384550"/>
          <p14:tracePt t="90556" x="6367463" y="3402013"/>
          <p14:tracePt t="90573" x="6402388" y="3411538"/>
          <p14:tracePt t="90589" x="6419850" y="3411538"/>
          <p14:tracePt t="90606" x="6429375" y="3419475"/>
          <p14:tracePt t="90639" x="6429375" y="3429000"/>
          <p14:tracePt t="90656" x="6438900" y="3429000"/>
          <p14:tracePt t="90707" x="6438900" y="3438525"/>
          <p14:tracePt t="90714" x="6446838" y="3438525"/>
          <p14:tracePt t="90723" x="6446838" y="3455988"/>
          <p14:tracePt t="90740" x="6456363" y="3465513"/>
          <p14:tracePt t="90762" x="6465888" y="3465513"/>
          <p14:tracePt t="90773" x="6473825" y="3465513"/>
          <p14:tracePt t="90865" x="6473825" y="3473450"/>
          <p14:tracePt t="90874" x="6473825" y="3482975"/>
          <p14:tracePt t="90890" x="6473825" y="3490913"/>
          <p14:tracePt t="90907" x="6473825" y="3517900"/>
          <p14:tracePt t="90923" x="6473825" y="3544888"/>
          <p14:tracePt t="90940" x="6473825" y="3562350"/>
          <p14:tracePt t="90956" x="6473825" y="3571875"/>
          <p14:tracePt t="91074" x="6483350" y="3571875"/>
          <p14:tracePt t="91090" x="6491288" y="3589338"/>
          <p14:tracePt t="91106" x="6510338" y="3608388"/>
          <p14:tracePt t="91114" x="6518275" y="3616325"/>
          <p14:tracePt t="91123" x="6537325" y="3633788"/>
          <p14:tracePt t="91139" x="6537325" y="3652838"/>
          <p14:tracePt t="91156" x="6554788" y="3679825"/>
          <p14:tracePt t="91173" x="6599238" y="3732213"/>
          <p14:tracePt t="91189" x="6653213" y="3776663"/>
          <p14:tracePt t="91206" x="6705600" y="3795713"/>
          <p14:tracePt t="91223" x="6732588" y="3795713"/>
          <p14:tracePt t="91239" x="6742113" y="3795713"/>
          <p14:tracePt t="91274" x="6751638" y="3795713"/>
          <p14:tracePt t="91290" x="6769100" y="3803650"/>
          <p14:tracePt t="91299" x="6786563" y="3803650"/>
          <p14:tracePt t="91307" x="6823075" y="3830638"/>
          <p14:tracePt t="91323" x="6884988" y="3848100"/>
          <p14:tracePt t="91340" x="6938963" y="3875088"/>
          <p14:tracePt t="91356" x="6973888" y="3875088"/>
          <p14:tracePt t="91410" x="6973888" y="3884613"/>
          <p14:tracePt t="91425" x="6983413" y="3884613"/>
          <p14:tracePt t="91441" x="6991350" y="3884613"/>
          <p14:tracePt t="91458" x="7000875" y="3884613"/>
          <p14:tracePt t="91466" x="7010400" y="3884613"/>
          <p14:tracePt t="91530" x="7010400" y="3894138"/>
          <p14:tracePt t="91546" x="7010400" y="3911600"/>
          <p14:tracePt t="91562" x="7000875" y="3919538"/>
          <p14:tracePt t="91746" x="7010400" y="3911600"/>
          <p14:tracePt t="91756" x="7018338" y="3884613"/>
          <p14:tracePt t="91762" x="7037388" y="3867150"/>
          <p14:tracePt t="91773" x="7045325" y="3867150"/>
          <p14:tracePt t="91790" x="7072313" y="3867150"/>
          <p14:tracePt t="91806" x="7143750" y="3848100"/>
          <p14:tracePt t="91823" x="7251700" y="3830638"/>
          <p14:tracePt t="91840" x="7456488" y="3768725"/>
          <p14:tracePt t="91857" x="7902575" y="3643313"/>
          <p14:tracePt t="91874" x="8089900" y="3562350"/>
          <p14:tracePt t="91890" x="8188325" y="3482975"/>
          <p14:tracePt t="91907" x="8251825" y="3402013"/>
          <p14:tracePt t="91923" x="8313738" y="3322638"/>
          <p14:tracePt t="91940" x="8348663" y="3259138"/>
          <p14:tracePt t="91957" x="8385175" y="3214688"/>
          <p14:tracePt t="91973" x="8402638" y="3187700"/>
          <p14:tracePt t="91990" x="8412163" y="3187700"/>
          <p14:tracePt t="92083" x="8402638" y="3187700"/>
          <p14:tracePt t="92090" x="8394700" y="3187700"/>
          <p14:tracePt t="92107" x="8367713" y="3205163"/>
          <p14:tracePt t="92123" x="8340725" y="3205163"/>
          <p14:tracePt t="92140" x="8331200" y="3205163"/>
          <p14:tracePt t="92156" x="8331200" y="3187700"/>
          <p14:tracePt t="92173" x="8313738" y="3143250"/>
          <p14:tracePt t="92190" x="8304213" y="3108325"/>
          <p14:tracePt t="92207" x="8286750" y="3081338"/>
          <p14:tracePt t="92223" x="8269288" y="3044825"/>
          <p14:tracePt t="92240" x="8242300" y="3017838"/>
          <p14:tracePt t="92257" x="8197850" y="2990850"/>
          <p14:tracePt t="92274" x="8197850" y="2982913"/>
          <p14:tracePt t="92290" x="8188325" y="2982913"/>
          <p14:tracePt t="92323" x="8170863" y="2982913"/>
          <p14:tracePt t="92340" x="8161338" y="3009900"/>
          <p14:tracePt t="92357" x="8161338" y="3036888"/>
          <p14:tracePt t="92373" x="8161338" y="3062288"/>
          <p14:tracePt t="92390" x="8161338" y="3071813"/>
          <p14:tracePt t="92406" x="8161338" y="3081338"/>
          <p14:tracePt t="92423" x="8153400" y="3098800"/>
          <p14:tracePt t="92440" x="8134350" y="3133725"/>
          <p14:tracePt t="92458" x="8116888" y="3179763"/>
          <p14:tracePt t="92473" x="8116888" y="3187700"/>
          <p14:tracePt t="92506" x="8116888" y="3197225"/>
          <p14:tracePt t="92522" x="8116888" y="3205163"/>
          <p14:tracePt t="92531" x="8116888" y="3214688"/>
          <p14:tracePt t="92546" x="8116888" y="3224213"/>
          <p14:tracePt t="92594" x="8116888" y="3205163"/>
          <p14:tracePt t="92602" x="8126413" y="3179763"/>
          <p14:tracePt t="92611" x="8126413" y="3160713"/>
          <p14:tracePt t="92623" x="8126413" y="3143250"/>
          <p14:tracePt t="92640" x="8126413" y="3116263"/>
          <p14:tracePt t="92657" x="8126413" y="3089275"/>
          <p14:tracePt t="92754" x="8126413" y="3098800"/>
          <p14:tracePt t="92763" x="8126413" y="3116263"/>
          <p14:tracePt t="92773" x="8126413" y="3152775"/>
          <p14:tracePt t="92790" x="8116888" y="3197225"/>
          <p14:tracePt t="92807" x="8108950" y="3251200"/>
          <p14:tracePt t="92824" x="8099425" y="3276600"/>
          <p14:tracePt t="92840" x="8099425" y="3303588"/>
          <p14:tracePt t="92858" x="8089900" y="3340100"/>
          <p14:tracePt t="92970" x="8089900" y="3313113"/>
          <p14:tracePt t="92978" x="8089900" y="3303588"/>
          <p14:tracePt t="92990" x="8089900" y="3276600"/>
          <p14:tracePt t="93007" x="8089900" y="3251200"/>
          <p14:tracePt t="93023" x="8089900" y="3224213"/>
          <p14:tracePt t="93040" x="8089900" y="3187700"/>
          <p14:tracePt t="93057" x="8089900" y="3170238"/>
          <p14:tracePt t="93075" x="8081963" y="3160713"/>
          <p14:tracePt t="93170" x="8081963" y="3170238"/>
          <p14:tracePt t="93178" x="8081963" y="3179763"/>
          <p14:tracePt t="93190" x="8081963" y="3205163"/>
          <p14:tracePt t="93207" x="8072438" y="3232150"/>
          <p14:tracePt t="93223" x="8072438" y="3241675"/>
          <p14:tracePt t="93240" x="8062913" y="3241675"/>
          <p14:tracePt t="93257" x="8062913" y="3251200"/>
          <p14:tracePt t="93331" x="8062913" y="3241675"/>
          <p14:tracePt t="93339" x="8054975" y="3241675"/>
          <p14:tracePt t="93347" x="8054975" y="3205163"/>
          <p14:tracePt t="93357" x="8054975" y="3160713"/>
          <p14:tracePt t="93373" x="8037513" y="3098800"/>
          <p14:tracePt t="93391" x="8027988" y="3054350"/>
          <p14:tracePt t="93407" x="8027988" y="3017838"/>
          <p14:tracePt t="93424" x="8027988" y="2982913"/>
          <p14:tracePt t="93440" x="8027988" y="2973388"/>
          <p14:tracePt t="93457" x="8027988" y="2965450"/>
          <p14:tracePt t="93515" x="8027988" y="2973388"/>
          <p14:tracePt t="93523" x="8027988" y="2982913"/>
          <p14:tracePt t="93540" x="8027988" y="3009900"/>
          <p14:tracePt t="93557" x="8045450" y="3089275"/>
          <p14:tracePt t="93573" x="8054975" y="3116263"/>
          <p14:tracePt t="93590" x="8062913" y="3152775"/>
          <p14:tracePt t="93607" x="8062913" y="3179763"/>
          <p14:tracePt t="93623" x="8062913" y="3205163"/>
          <p14:tracePt t="93640" x="8062913" y="3224213"/>
          <p14:tracePt t="93715" x="8062913" y="3214688"/>
          <p14:tracePt t="93723" x="8062913" y="3205163"/>
          <p14:tracePt t="93740" x="8062913" y="3160713"/>
          <p14:tracePt t="93757" x="8062913" y="3133725"/>
          <p14:tracePt t="93774" x="8054975" y="3098800"/>
          <p14:tracePt t="93790" x="8045450" y="3071813"/>
          <p14:tracePt t="93875" x="8045450" y="3081338"/>
          <p14:tracePt t="93891" x="8045450" y="3089275"/>
          <p14:tracePt t="93899" x="8045450" y="3108325"/>
          <p14:tracePt t="93907" x="8045450" y="3125788"/>
          <p14:tracePt t="93924" x="8045450" y="3170238"/>
          <p14:tracePt t="93941" x="8045450" y="3241675"/>
          <p14:tracePt t="93957" x="8054975" y="3276600"/>
          <p14:tracePt t="93974" x="8054975" y="3295650"/>
          <p14:tracePt t="93990" x="8054975" y="3303588"/>
          <p14:tracePt t="94083" x="8062913" y="3303588"/>
          <p14:tracePt t="94099" x="8062913" y="3295650"/>
          <p14:tracePt t="94115" x="8062913" y="3286125"/>
          <p14:tracePt t="94124" x="8062913" y="3276600"/>
          <p14:tracePt t="94140" x="8062913" y="3268663"/>
          <p14:tracePt t="94157" x="8062913" y="3259138"/>
          <p14:tracePt t="94174" x="8062913" y="3251200"/>
          <p14:tracePt t="94190" x="8062913" y="3241675"/>
          <p14:tracePt t="96724" x="8062913" y="3251200"/>
          <p14:tracePt t="96739" x="8037513" y="3251200"/>
          <p14:tracePt t="96748" x="8010525" y="3251200"/>
          <p14:tracePt t="96758" x="8001000" y="3259138"/>
          <p14:tracePt t="96774" x="7929563" y="3276600"/>
          <p14:tracePt t="96791" x="7848600" y="3295650"/>
          <p14:tracePt t="96808" x="7742238" y="3313113"/>
          <p14:tracePt t="96824" x="7634288" y="3322638"/>
          <p14:tracePt t="96841" x="7510463" y="3348038"/>
          <p14:tracePt t="96858" x="7402513" y="3348038"/>
          <p14:tracePt t="96876" x="7215188" y="3348038"/>
          <p14:tracePt t="96891" x="7134225" y="3348038"/>
          <p14:tracePt t="96908" x="7018338" y="3348038"/>
          <p14:tracePt t="96924" x="6929438" y="3348038"/>
          <p14:tracePt t="96941" x="6813550" y="3348038"/>
          <p14:tracePt t="96958" x="6670675" y="3375025"/>
          <p14:tracePt t="96975" x="6599238" y="3384550"/>
          <p14:tracePt t="96991" x="6537325" y="3394075"/>
          <p14:tracePt t="97008" x="6500813" y="3394075"/>
          <p14:tracePt t="97556" x="6518275" y="3375025"/>
          <p14:tracePt t="97564" x="6527800" y="3375025"/>
          <p14:tracePt t="97575" x="6572250" y="3357563"/>
          <p14:tracePt t="97591" x="6670675" y="3330575"/>
          <p14:tracePt t="97608" x="6786563" y="3286125"/>
          <p14:tracePt t="97625" x="6902450" y="3268663"/>
          <p14:tracePt t="97641" x="6983413" y="3268663"/>
          <p14:tracePt t="97658" x="7089775" y="3268663"/>
          <p14:tracePt t="97676" x="7197725" y="3286125"/>
          <p14:tracePt t="97692" x="7251700" y="3295650"/>
          <p14:tracePt t="97708" x="7331075" y="3295650"/>
          <p14:tracePt t="97725" x="7466013" y="3295650"/>
          <p14:tracePt t="97741" x="7537450" y="3276600"/>
          <p14:tracePt t="97758" x="7572375" y="3268663"/>
          <p14:tracePt t="97851" x="7562850" y="3268663"/>
          <p14:tracePt t="97860" x="7554913" y="3268663"/>
          <p14:tracePt t="97876" x="7510463" y="3295650"/>
          <p14:tracePt t="97892" x="7419975" y="3313113"/>
          <p14:tracePt t="97908" x="7242175" y="3322638"/>
          <p14:tracePt t="97925" x="6938963" y="3367088"/>
          <p14:tracePt t="97941" x="6742113" y="3394075"/>
          <p14:tracePt t="97958" x="6616700" y="3419475"/>
          <p14:tracePt t="97975" x="6562725" y="3446463"/>
          <p14:tracePt t="97991" x="6537325" y="3455988"/>
          <p14:tracePt t="98008" x="6527800" y="3455988"/>
          <p14:tracePt t="98025" x="6518275" y="3455988"/>
          <p14:tracePt t="98042" x="6510338" y="3455988"/>
          <p14:tracePt t="98058" x="6500813" y="3455988"/>
          <p14:tracePt t="98077" x="6500813" y="3465513"/>
          <p14:tracePt t="98108" x="6510338" y="3473450"/>
          <p14:tracePt t="98124" x="6545263" y="3473450"/>
          <p14:tracePt t="98132" x="6554788" y="3473450"/>
          <p14:tracePt t="98141" x="6608763" y="3473450"/>
          <p14:tracePt t="98158" x="6688138" y="3455988"/>
          <p14:tracePt t="98175" x="6777038" y="3446463"/>
          <p14:tracePt t="98192" x="6858000" y="3446463"/>
          <p14:tracePt t="98208" x="6884988" y="3446463"/>
          <p14:tracePt t="98252" x="6867525" y="3455988"/>
          <p14:tracePt t="98260" x="6858000" y="3465513"/>
          <p14:tracePt t="98276" x="6848475" y="3465513"/>
          <p14:tracePt t="98292" x="6840538" y="3482975"/>
          <p14:tracePt t="98308" x="6831013" y="3490913"/>
          <p14:tracePt t="98325" x="6831013" y="3500438"/>
          <p14:tracePt t="98342" x="6831013" y="3509963"/>
          <p14:tracePt t="98358" x="6840538" y="3517900"/>
          <p14:tracePt t="98375" x="6858000" y="3517900"/>
          <p14:tracePt t="98392" x="6884988" y="3517900"/>
          <p14:tracePt t="98636" x="6867525" y="3517900"/>
          <p14:tracePt t="98644" x="6858000" y="3517900"/>
          <p14:tracePt t="98658" x="6813550" y="3517900"/>
          <p14:tracePt t="98676" x="6697663" y="3517900"/>
          <p14:tracePt t="98692" x="6500813" y="3544888"/>
          <p14:tracePt t="98708" x="6384925" y="3589338"/>
          <p14:tracePt t="98725" x="6313488" y="3633788"/>
          <p14:tracePt t="98741" x="6296025" y="3652838"/>
          <p14:tracePt t="98758" x="6286500" y="3660775"/>
          <p14:tracePt t="98775" x="6286500" y="3670300"/>
          <p14:tracePt t="98796" x="6286500" y="3679825"/>
          <p14:tracePt t="98808" x="6303963" y="3687763"/>
          <p14:tracePt t="98825" x="6313488" y="3714750"/>
          <p14:tracePt t="98842" x="6348413" y="3741738"/>
          <p14:tracePt t="98858" x="6411913" y="3776663"/>
          <p14:tracePt t="98876" x="6456363" y="3822700"/>
          <p14:tracePt t="98892" x="6500813" y="3840163"/>
          <p14:tracePt t="98908" x="6510338" y="3848100"/>
          <p14:tracePt t="98925" x="6518275" y="3848100"/>
          <p14:tracePt t="98964" x="6527800" y="3848100"/>
          <p14:tracePt t="98975" x="6527800" y="3857625"/>
          <p14:tracePt t="98992" x="6545263" y="3867150"/>
          <p14:tracePt t="99008" x="6554788" y="3875088"/>
          <p14:tracePt t="99025" x="6608763" y="3911600"/>
          <p14:tracePt t="99042" x="6661150" y="3946525"/>
          <p14:tracePt t="99058" x="6724650" y="3990975"/>
          <p14:tracePt t="99076" x="6884988" y="4108450"/>
          <p14:tracePt t="99092" x="6983413" y="4179888"/>
          <p14:tracePt t="99108" x="7054850" y="4232275"/>
          <p14:tracePt t="99125" x="7116763" y="4295775"/>
          <p14:tracePt t="99142" x="7126288" y="4313238"/>
          <p14:tracePt t="99158" x="7126288" y="4330700"/>
          <p14:tracePt t="99175" x="7126288" y="4348163"/>
          <p14:tracePt t="99192" x="7108825" y="4402138"/>
          <p14:tracePt t="99209" x="7072313" y="4500563"/>
          <p14:tracePt t="99225" x="7062788" y="4518025"/>
          <p14:tracePt t="99242" x="7045325" y="4545013"/>
          <p14:tracePt t="99259" x="7027863" y="4545013"/>
          <p14:tracePt t="99276" x="6991350" y="4518025"/>
          <p14:tracePt t="99292" x="6983413" y="4483100"/>
          <p14:tracePt t="99309" x="6983413" y="4438650"/>
          <p14:tracePt t="99325" x="6991350" y="4375150"/>
          <p14:tracePt t="99342" x="7010400" y="4313238"/>
          <p14:tracePt t="99359" x="7027863" y="4286250"/>
          <p14:tracePt t="99375" x="7037388" y="4259263"/>
          <p14:tracePt t="99392" x="7054850" y="4241800"/>
          <p14:tracePt t="99408" x="7054850" y="4224338"/>
          <p14:tracePt t="99425" x="7054850" y="4205288"/>
          <p14:tracePt t="99442" x="7054850" y="4187825"/>
          <p14:tracePt t="99458" x="7027863" y="4160838"/>
          <p14:tracePt t="99476" x="6991350" y="4116388"/>
          <p14:tracePt t="99492" x="6991350" y="4108450"/>
          <p14:tracePt t="99572" x="6983413" y="4108450"/>
          <p14:tracePt t="99580" x="6983413" y="4098925"/>
          <p14:tracePt t="99604" x="6983413" y="4089400"/>
          <p14:tracePt t="99660" x="6983413" y="4081463"/>
          <p14:tracePt t="99668" x="6973888" y="4081463"/>
          <p14:tracePt t="99677" x="6965950" y="4071938"/>
          <p14:tracePt t="99693" x="6929438" y="4054475"/>
          <p14:tracePt t="99709" x="6902450" y="4044950"/>
          <p14:tracePt t="99725" x="6894513" y="4044950"/>
          <p14:tracePt t="99742" x="6894513" y="4037013"/>
          <p14:tracePt t="99759" x="7081838" y="3911600"/>
          <p14:tracePt t="99775" x="7419975" y="3687763"/>
          <p14:tracePt t="99792" x="7875588" y="3411538"/>
          <p14:tracePt t="99809" x="8010525" y="3330575"/>
          <p14:tracePt t="99826" x="8054975" y="3276600"/>
          <p14:tracePt t="99842" x="8062913" y="3232150"/>
          <p14:tracePt t="99859" x="8062913" y="3179763"/>
          <p14:tracePt t="99876" x="8054975" y="3152775"/>
          <p14:tracePt t="99893" x="8045450" y="3152775"/>
          <p14:tracePt t="99909" x="8045450" y="3143250"/>
          <p14:tracePt t="99925" x="8037513" y="3133725"/>
          <p14:tracePt t="99942" x="8018463" y="3133725"/>
          <p14:tracePt t="99959" x="8010525" y="3133725"/>
          <p14:tracePt t="99976" x="8001000" y="3133725"/>
          <p14:tracePt t="100029" x="8001000" y="3125788"/>
          <p14:tracePt t="100053" x="8010525" y="3125788"/>
          <p14:tracePt t="100061" x="8010525" y="3116263"/>
          <p14:tracePt t="100100" x="8001000" y="3116263"/>
          <p14:tracePt t="100109" x="7991475" y="3125788"/>
          <p14:tracePt t="100125" x="7867650" y="3259138"/>
          <p14:tracePt t="100142" x="7634288" y="3517900"/>
          <p14:tracePt t="100159" x="7340600" y="3795713"/>
          <p14:tracePt t="100175" x="7153275" y="3965575"/>
          <p14:tracePt t="100192" x="7116763" y="3990975"/>
          <p14:tracePt t="100252" x="7108825" y="3990975"/>
          <p14:tracePt t="100261" x="7089775" y="4000500"/>
          <p14:tracePt t="100277" x="7072313" y="4010025"/>
          <p14:tracePt t="100293" x="7062788" y="4010025"/>
          <p14:tracePt t="100309" x="7062788" y="4017963"/>
          <p14:tracePt t="100325" x="7045325" y="4017963"/>
          <p14:tracePt t="100342" x="7037388" y="4017963"/>
          <p14:tracePt t="100359" x="7018338" y="4037013"/>
          <p14:tracePt t="100375" x="7010400" y="4054475"/>
          <p14:tracePt t="100533" x="7018338" y="4054475"/>
          <p14:tracePt t="100541" x="7027863" y="4054475"/>
          <p14:tracePt t="100549" x="7045325" y="4062413"/>
          <p14:tracePt t="100559" x="7054850" y="4062413"/>
          <p14:tracePt t="100575" x="7134225" y="4081463"/>
          <p14:tracePt t="100592" x="7205663" y="4081463"/>
          <p14:tracePt t="100609" x="7259638" y="4081463"/>
          <p14:tracePt t="100625" x="7277100" y="4062413"/>
          <p14:tracePt t="100642" x="7286625" y="4062413"/>
          <p14:tracePt t="100717" x="7286625" y="4054475"/>
          <p14:tracePt t="100733" x="7296150" y="4054475"/>
          <p14:tracePt t="100828" x="7296150" y="4062413"/>
          <p14:tracePt t="100837" x="7296150" y="4071938"/>
          <p14:tracePt t="100845" x="7296150" y="4089400"/>
          <p14:tracePt t="100859" x="7296150" y="4108450"/>
          <p14:tracePt t="100877" x="7277100" y="4187825"/>
          <p14:tracePt t="100893" x="7259638" y="4259263"/>
          <p14:tracePt t="100909" x="7242175" y="4313238"/>
          <p14:tracePt t="100925" x="7215188" y="4357688"/>
          <p14:tracePt t="100942" x="7215188" y="4384675"/>
          <p14:tracePt t="100959" x="7205663" y="4394200"/>
          <p14:tracePt t="100976" x="7205663" y="4402138"/>
          <p14:tracePt t="100993" x="7197725" y="4402138"/>
          <p14:tracePt t="101009" x="7180263" y="4402138"/>
          <p14:tracePt t="101026" x="7161213" y="4411663"/>
          <p14:tracePt t="101042" x="7134225" y="4411663"/>
          <p14:tracePt t="101077" x="7108825" y="4411663"/>
          <p14:tracePt t="101093" x="7062788" y="4411663"/>
          <p14:tracePt t="101109" x="7054850" y="4411663"/>
          <p14:tracePt t="101181" x="7045325" y="4411663"/>
          <p14:tracePt t="101197" x="7045325" y="4402138"/>
          <p14:tracePt t="101205" x="7037388" y="4402138"/>
          <p14:tracePt t="101229" x="7027863" y="4394200"/>
          <p14:tracePt t="101237" x="7027863" y="4384675"/>
          <p14:tracePt t="101245" x="7010400" y="4375150"/>
          <p14:tracePt t="101259" x="7010400" y="4367213"/>
          <p14:tracePt t="101277" x="6983413" y="4303713"/>
          <p14:tracePt t="101293" x="6983413" y="4268788"/>
          <p14:tracePt t="101309" x="6983413" y="4232275"/>
          <p14:tracePt t="101326" x="6983413" y="4214813"/>
          <p14:tracePt t="101342" x="7010400" y="4187825"/>
          <p14:tracePt t="101359" x="7018338" y="4179888"/>
          <p14:tracePt t="101376" x="7037388" y="4179888"/>
          <p14:tracePt t="101392" x="7062788" y="4179888"/>
          <p14:tracePt t="101409" x="7089775" y="4179888"/>
          <p14:tracePt t="101426" x="7126288" y="4179888"/>
          <p14:tracePt t="101442" x="7161213" y="4170363"/>
          <p14:tracePt t="101459" x="7205663" y="4170363"/>
          <p14:tracePt t="101477" x="7277100" y="4170363"/>
          <p14:tracePt t="101493" x="7323138" y="4160838"/>
          <p14:tracePt t="101509" x="7348538" y="4160838"/>
          <p14:tracePt t="101526" x="7358063" y="4160838"/>
          <p14:tracePt t="101701" x="7358063" y="4170363"/>
          <p14:tracePt t="101725" x="7358063" y="4179888"/>
          <p14:tracePt t="101749" x="7348538" y="4179888"/>
          <p14:tracePt t="101759" x="7340600" y="4187825"/>
          <p14:tracePt t="101765" x="7331075" y="4187825"/>
          <p14:tracePt t="101776" x="7323138" y="4205288"/>
          <p14:tracePt t="101793" x="7313613" y="4214813"/>
          <p14:tracePt t="101809" x="7304088" y="4232275"/>
          <p14:tracePt t="101826" x="7304088" y="4241800"/>
          <p14:tracePt t="101842" x="7304088" y="4259263"/>
          <p14:tracePt t="101859" x="7304088" y="4286250"/>
          <p14:tracePt t="101877" x="7304088" y="4295775"/>
          <p14:tracePt t="101893" x="7304088" y="4313238"/>
          <p14:tracePt t="101909" x="7296150" y="4313238"/>
          <p14:tracePt t="101926" x="7286625" y="4322763"/>
          <p14:tracePt t="101942" x="7277100" y="4322763"/>
          <p14:tracePt t="101976" x="7269163" y="4322763"/>
          <p14:tracePt t="101992" x="7259638" y="4322763"/>
          <p14:tracePt t="102009" x="7224713" y="4322763"/>
          <p14:tracePt t="102026" x="7205663" y="4313238"/>
          <p14:tracePt t="102042" x="7180263" y="4313238"/>
          <p14:tracePt t="102059" x="7153275" y="4303713"/>
          <p14:tracePt t="102076" x="7143750" y="4303713"/>
          <p14:tracePt t="102141" x="7134225" y="4303713"/>
          <p14:tracePt t="102149" x="7126288" y="4303713"/>
          <p14:tracePt t="102165" x="7116763" y="4303713"/>
          <p14:tracePt t="102176" x="7108825" y="4303713"/>
          <p14:tracePt t="102192" x="7099300" y="4303713"/>
          <p14:tracePt t="102238" x="7099300" y="4295775"/>
          <p14:tracePt t="102245" x="7089775" y="4286250"/>
          <p14:tracePt t="102261" x="7089775" y="4276725"/>
          <p14:tracePt t="102277" x="7072313" y="4259263"/>
          <p14:tracePt t="102549" x="7062788" y="4259263"/>
          <p14:tracePt t="102949" x="7062788" y="4251325"/>
          <p14:tracePt t="102958" x="7045325" y="4232275"/>
          <p14:tracePt t="102966" x="7027863" y="4224338"/>
          <p14:tracePt t="102976" x="6991350" y="4197350"/>
          <p14:tracePt t="102993" x="6965950" y="4197350"/>
          <p14:tracePt t="103009" x="6946900" y="4197350"/>
          <p14:tracePt t="103026" x="6956425" y="4197350"/>
          <p14:tracePt t="103045" x="6946900" y="4197350"/>
          <p14:tracePt t="103059" x="6938963" y="4197350"/>
          <p14:tracePt t="103077" x="6848475" y="4160838"/>
          <p14:tracePt t="103094" x="6786563" y="4133850"/>
          <p14:tracePt t="103109" x="6724650" y="4089400"/>
          <p14:tracePt t="103126" x="6688138" y="4027488"/>
          <p14:tracePt t="103143" x="6653213" y="3973513"/>
          <p14:tracePt t="103159" x="6634163" y="3929063"/>
          <p14:tracePt t="103176" x="6608763" y="3902075"/>
          <p14:tracePt t="103193" x="6589713" y="3867150"/>
          <p14:tracePt t="103210" x="6572250" y="3848100"/>
          <p14:tracePt t="103226" x="6572250" y="3840163"/>
          <p14:tracePt t="103245" x="6572250" y="3830638"/>
          <p14:tracePt t="103261" x="6562725" y="3830638"/>
          <p14:tracePt t="103734" x="6554788" y="3830638"/>
          <p14:tracePt t="103742" x="6545263" y="3830638"/>
          <p14:tracePt t="103760" x="6483350" y="3822700"/>
          <p14:tracePt t="103776" x="6375400" y="3822700"/>
          <p14:tracePt t="103793" x="6313488" y="3830638"/>
          <p14:tracePt t="103809" x="6259513" y="3857625"/>
          <p14:tracePt t="103826" x="6215063" y="3857625"/>
          <p14:tracePt t="103843" x="6197600" y="3857625"/>
          <p14:tracePt t="103859" x="6188075" y="3840163"/>
          <p14:tracePt t="103877" x="6170613" y="3786188"/>
          <p14:tracePt t="103894" x="6143625" y="3751263"/>
          <p14:tracePt t="103910" x="6143625" y="3705225"/>
          <p14:tracePt t="103926" x="6126163" y="3670300"/>
          <p14:tracePt t="103943" x="6116638" y="3633788"/>
          <p14:tracePt t="103960" x="6099175" y="3616325"/>
          <p14:tracePt t="103977" x="6081713" y="3608388"/>
          <p14:tracePt t="103993" x="6072188" y="3598863"/>
          <p14:tracePt t="104026" x="6072188" y="3589338"/>
          <p14:tracePt t="104043" x="6072188" y="3554413"/>
          <p14:tracePt t="104060" x="6072188" y="3517900"/>
          <p14:tracePt t="104078" x="6081713" y="3455988"/>
          <p14:tracePt t="104094" x="6081713" y="3438525"/>
          <p14:tracePt t="104110" x="6089650" y="3402013"/>
          <p14:tracePt t="104126" x="6108700" y="3375025"/>
          <p14:tracePt t="104143" x="6126163" y="3330575"/>
          <p14:tracePt t="104160" x="6134100" y="3303588"/>
          <p14:tracePt t="104176" x="6134100" y="3295650"/>
          <p14:tracePt t="104326" x="6126163" y="3295650"/>
          <p14:tracePt t="104334" x="6126163" y="3286125"/>
          <p14:tracePt t="104343" x="6116638" y="3286125"/>
          <p14:tracePt t="104360" x="6099175" y="3251200"/>
          <p14:tracePt t="104376" x="6081713" y="3214688"/>
          <p14:tracePt t="104394" x="6072188" y="3197225"/>
          <p14:tracePt t="104502" x="6062663" y="3197225"/>
          <p14:tracePt t="104526" x="6054725" y="3197225"/>
          <p14:tracePt t="104534" x="6045200" y="3205163"/>
          <p14:tracePt t="104543" x="6037263" y="3214688"/>
          <p14:tracePt t="104560" x="6027738" y="3214688"/>
          <p14:tracePt t="104577" x="6018213" y="3224213"/>
          <p14:tracePt t="104593" x="6010275" y="3232150"/>
          <p14:tracePt t="104610" x="6000750" y="3241675"/>
          <p14:tracePt t="104626" x="6000750" y="3251200"/>
          <p14:tracePt t="104643" x="5991225" y="3251200"/>
          <p14:tracePt t="104910" x="5991225" y="3259138"/>
          <p14:tracePt t="105070" x="5983288" y="3268663"/>
          <p14:tracePt t="105126" x="5991225" y="3268663"/>
          <p14:tracePt t="105158" x="5983288" y="3268663"/>
          <p14:tracePt t="105166" x="5973763" y="3268663"/>
          <p14:tracePt t="105177" x="5965825" y="3259138"/>
          <p14:tracePt t="105193" x="5946775" y="3251200"/>
          <p14:tracePt t="105210" x="5938838" y="3241675"/>
          <p14:tracePt t="105227" x="5929313" y="3224213"/>
          <p14:tracePt t="105243" x="5919788" y="3224213"/>
          <p14:tracePt t="105260" x="5911850" y="3224213"/>
          <p14:tracePt t="105366" x="5911850" y="3214688"/>
          <p14:tracePt t="105699" x="5902325" y="3205163"/>
          <p14:tracePt t="105715" x="5894388" y="3205163"/>
          <p14:tracePt t="105733" x="5884863" y="3205163"/>
          <p14:tracePt t="105748" x="5884863" y="3197225"/>
          <p14:tracePt t="105765" x="5875338" y="3187700"/>
          <p14:tracePt t="105799" x="5867400" y="3179763"/>
          <p14:tracePt t="105816" x="5857875" y="3179763"/>
          <p14:tracePt t="105832" x="5857875" y="3170238"/>
          <p14:tracePt t="105849" x="5848350" y="3170238"/>
          <p14:tracePt t="105899" x="5840413" y="3170238"/>
          <p14:tracePt t="105982" x="5840413" y="3160713"/>
          <p14:tracePt t="106098" x="5830888" y="3152775"/>
          <p14:tracePt t="106198" x="5822950" y="3152775"/>
          <p14:tracePt t="106216" x="5822950" y="3143250"/>
          <p14:tracePt t="106266" x="5813425" y="3143250"/>
          <p14:tracePt t="106283" x="5795963" y="3133725"/>
          <p14:tracePt t="106299" x="5751513" y="3125788"/>
          <p14:tracePt t="106316" x="5537200" y="3125788"/>
          <p14:tracePt t="106332" x="5411788" y="3143250"/>
          <p14:tracePt t="106349" x="5402263" y="3143250"/>
          <p14:tracePt t="106365" x="5456238" y="3152775"/>
          <p14:tracePt t="106382" x="5680075" y="3187700"/>
          <p14:tracePt t="106402" x="5724525" y="3205163"/>
          <p14:tracePt t="106415" x="5732463" y="3214688"/>
          <p14:tracePt t="106432" x="5741988" y="3224213"/>
          <p14:tracePt t="106449" x="5741988" y="3232150"/>
          <p14:tracePt t="106465" x="5768975" y="3232150"/>
          <p14:tracePt t="106483" x="5830888" y="3251200"/>
          <p14:tracePt t="106499" x="5894388" y="3251200"/>
          <p14:tracePt t="106516" x="5919788" y="3251200"/>
          <p14:tracePt t="106566" x="5911850" y="3224213"/>
          <p14:tracePt t="106582" x="5902325" y="3205163"/>
          <p14:tracePt t="106599" x="5894388" y="3197225"/>
          <p14:tracePt t="106632" x="5884863" y="3197225"/>
          <p14:tracePt t="106655" x="5884863" y="3187700"/>
          <p14:tracePt t="106663" x="5884863" y="3179763"/>
          <p14:tracePt t="106679" x="5884863" y="3170238"/>
          <p14:tracePt t="106695" x="5894388" y="3160713"/>
          <p14:tracePt t="106711" x="5902325" y="3152775"/>
          <p14:tracePt t="106751" x="5884863" y="3143250"/>
          <p14:tracePt t="106760" x="5875338" y="3143250"/>
          <p14:tracePt t="106777" x="5867400" y="3143250"/>
          <p14:tracePt t="106799" x="5867400" y="3152775"/>
          <p14:tracePt t="106815" x="5875338" y="3160713"/>
          <p14:tracePt t="106827" x="5902325" y="3170238"/>
          <p14:tracePt t="106844" x="5983288" y="3197225"/>
          <p14:tracePt t="106860" x="6037263" y="3224213"/>
          <p14:tracePt t="106877" x="6072188" y="3251200"/>
          <p14:tracePt t="106880" x="6089650" y="3259138"/>
          <p14:tracePt t="106895" x="6161088" y="3357563"/>
          <p14:tracePt t="106911" x="6224588" y="3446463"/>
          <p14:tracePt t="106927" x="6286500" y="3517900"/>
          <p14:tracePt t="106944" x="6330950" y="3562350"/>
          <p14:tracePt t="106961" x="6348413" y="3581400"/>
          <p14:tracePt t="106977" x="6357938" y="3589338"/>
          <p14:tracePt t="106994" x="6367463" y="3598863"/>
          <p14:tracePt t="107063" x="6348413" y="3589338"/>
          <p14:tracePt t="107071" x="6340475" y="3571875"/>
          <p14:tracePt t="107079" x="6296025" y="3536950"/>
          <p14:tracePt t="107094" x="6197600" y="3455988"/>
          <p14:tracePt t="107111" x="6072188" y="3394075"/>
          <p14:tracePt t="107127" x="6018213" y="3357563"/>
          <p14:tracePt t="107144" x="6000750" y="3357563"/>
          <p14:tracePt t="107161" x="5991225" y="3348038"/>
          <p14:tracePt t="107177" x="5991225" y="3322638"/>
          <p14:tracePt t="107194" x="5973763" y="3295650"/>
          <p14:tracePt t="107210" x="5965825" y="3268663"/>
          <p14:tracePt t="107227" x="5956300" y="3251200"/>
          <p14:tracePt t="107244" x="5946775" y="3251200"/>
          <p14:tracePt t="107271" x="5946775" y="3241675"/>
          <p14:tracePt t="107423" x="5946775" y="3251200"/>
          <p14:tracePt t="107431" x="5946775" y="3259138"/>
          <p14:tracePt t="107444" x="5965825" y="3295650"/>
          <p14:tracePt t="107462" x="6027738" y="3357563"/>
          <p14:tracePt t="107477" x="6116638" y="3465513"/>
          <p14:tracePt t="107495" x="6251575" y="3608388"/>
          <p14:tracePt t="107511" x="6313488" y="3670300"/>
          <p14:tracePt t="107527" x="6384925" y="3724275"/>
          <p14:tracePt t="107544" x="6419850" y="3751263"/>
          <p14:tracePt t="107561" x="6419850" y="3759200"/>
          <p14:tracePt t="107655" x="6411913" y="3759200"/>
          <p14:tracePt t="107671" x="6402388" y="3751263"/>
          <p14:tracePt t="107679" x="6394450" y="3732213"/>
          <p14:tracePt t="107695" x="6357938" y="3679825"/>
          <p14:tracePt t="107711" x="6286500" y="3598863"/>
          <p14:tracePt t="107728" x="6205538" y="3509963"/>
          <p14:tracePt t="107744" x="6099175" y="3402013"/>
          <p14:tracePt t="107760" x="6018213" y="3322638"/>
          <p14:tracePt t="107777" x="5956300" y="3276600"/>
          <p14:tracePt t="107794" x="5929313" y="3251200"/>
          <p14:tracePt t="107811" x="5919788" y="3241675"/>
          <p14:tracePt t="107844" x="5911850" y="3241675"/>
          <p14:tracePt t="107951" x="5929313" y="3241675"/>
          <p14:tracePt t="107959" x="5956300" y="3259138"/>
          <p14:tracePt t="107967" x="6018213" y="3303588"/>
          <p14:tracePt t="107977" x="6045200" y="3330575"/>
          <p14:tracePt t="107994" x="6224588" y="3446463"/>
          <p14:tracePt t="108011" x="6303963" y="3500438"/>
          <p14:tracePt t="108027" x="6340475" y="3527425"/>
          <p14:tracePt t="108119" x="6340475" y="3536950"/>
          <p14:tracePt t="108143" x="6340475" y="3544888"/>
          <p14:tracePt t="108151" x="6348413" y="3544888"/>
          <p14:tracePt t="108161" x="6348413" y="3554413"/>
          <p14:tracePt t="108177" x="6357938" y="3562350"/>
          <p14:tracePt t="108194" x="6411913" y="3608388"/>
          <p14:tracePt t="108211" x="6438900" y="3625850"/>
          <p14:tracePt t="108227" x="6456363" y="3643313"/>
          <p14:tracePt t="108244" x="6465888" y="3660775"/>
          <p14:tracePt t="108261" x="6473825" y="3670300"/>
          <p14:tracePt t="108278" x="6491288" y="3697288"/>
          <p14:tracePt t="108295" x="6500813" y="3714750"/>
          <p14:tracePt t="108311" x="6518275" y="3724275"/>
          <p14:tracePt t="108328" x="6527800" y="3741738"/>
          <p14:tracePt t="108344" x="6510338" y="3741738"/>
          <p14:tracePt t="108361" x="6518275" y="3751263"/>
          <p14:tracePt t="108377" x="6581775" y="3803650"/>
          <p14:tracePt t="108394" x="6626225" y="3840163"/>
          <p14:tracePt t="108411" x="6670675" y="3875088"/>
          <p14:tracePt t="108427" x="6724650" y="3929063"/>
          <p14:tracePt t="108444" x="6777038" y="3983038"/>
          <p14:tracePt t="108461" x="6813550" y="4010025"/>
          <p14:tracePt t="108478" x="6823075" y="4017963"/>
          <p14:tracePt t="108503" x="6804025" y="4000500"/>
          <p14:tracePt t="108512" x="6796088" y="4000500"/>
          <p14:tracePt t="108528" x="6715125" y="3938588"/>
          <p14:tracePt t="108544" x="6616700" y="3867150"/>
          <p14:tracePt t="108561" x="6510338" y="3751263"/>
          <p14:tracePt t="108577" x="6446838" y="3679825"/>
          <p14:tracePt t="108594" x="6394450" y="3608388"/>
          <p14:tracePt t="108611" x="6330950" y="3527425"/>
          <p14:tracePt t="108628" x="6286500" y="3473450"/>
          <p14:tracePt t="108644" x="6251575" y="3419475"/>
          <p14:tracePt t="108661" x="6242050" y="3411538"/>
          <p14:tracePt t="108759" x="6251575" y="3411538"/>
          <p14:tracePt t="108775" x="6269038" y="3429000"/>
          <p14:tracePt t="108791" x="6276975" y="3438525"/>
          <p14:tracePt t="108855" x="6286500" y="3446463"/>
          <p14:tracePt t="108872" x="6286500" y="3465513"/>
          <p14:tracePt t="108880" x="6313488" y="3482975"/>
          <p14:tracePt t="108895" x="6330950" y="3500438"/>
          <p14:tracePt t="108911" x="6348413" y="3517900"/>
          <p14:tracePt t="108928" x="6357938" y="3527425"/>
          <p14:tracePt t="108944" x="6357938" y="3536950"/>
          <p14:tracePt t="108961" x="6375400" y="3544888"/>
          <p14:tracePt t="108978" x="6394450" y="3562350"/>
          <p14:tracePt t="108994" x="6429375" y="3581400"/>
          <p14:tracePt t="109011" x="6446838" y="3608388"/>
          <p14:tracePt t="109027" x="6510338" y="3652838"/>
          <p14:tracePt t="109044" x="6562725" y="3714750"/>
          <p14:tracePt t="109061" x="6626225" y="3776663"/>
          <p14:tracePt t="109078" x="6680200" y="3830638"/>
          <p14:tracePt t="109096" x="6732588" y="3867150"/>
          <p14:tracePt t="109111" x="6840538" y="3946525"/>
          <p14:tracePt t="109128" x="6956425" y="4044950"/>
          <p14:tracePt t="109144" x="7018338" y="4098925"/>
          <p14:tracePt t="109161" x="7126288" y="4170363"/>
          <p14:tracePt t="109178" x="7242175" y="4241800"/>
          <p14:tracePt t="109194" x="7340600" y="4322763"/>
          <p14:tracePt t="109211" x="7456488" y="4402138"/>
          <p14:tracePt t="109228" x="7562850" y="4483100"/>
          <p14:tracePt t="109244" x="7634288" y="4537075"/>
          <p14:tracePt t="109261" x="7697788" y="4572000"/>
          <p14:tracePt t="109278" x="7724775" y="4589463"/>
          <p14:tracePt t="109351" x="7715250" y="4589463"/>
          <p14:tracePt t="109360" x="7705725" y="4589463"/>
          <p14:tracePt t="109368" x="7697788" y="4589463"/>
          <p14:tracePt t="109378" x="7670800" y="4581525"/>
          <p14:tracePt t="109394" x="7616825" y="4545013"/>
          <p14:tracePt t="109411" x="7554913" y="4518025"/>
          <p14:tracePt t="109428" x="7518400" y="4500563"/>
          <p14:tracePt t="109444" x="7510463" y="4500563"/>
          <p14:tracePt t="109639" x="7510463" y="4491038"/>
          <p14:tracePt t="109856" x="7518400" y="4491038"/>
          <p14:tracePt t="109864" x="7527925" y="4491038"/>
          <p14:tracePt t="109880" x="7537450" y="4491038"/>
          <p14:tracePt t="109896" x="7554913" y="4491038"/>
          <p14:tracePt t="109912" x="7562850" y="4491038"/>
          <p14:tracePt t="109928" x="7634288" y="4473575"/>
          <p14:tracePt t="109945" x="7688263" y="4446588"/>
          <p14:tracePt t="109961" x="7742238" y="4394200"/>
          <p14:tracePt t="109978" x="7823200" y="4330700"/>
          <p14:tracePt t="109994" x="7929563" y="4197350"/>
          <p14:tracePt t="110011" x="8018463" y="4037013"/>
          <p14:tracePt t="110028" x="8072438" y="3911600"/>
          <p14:tracePt t="110045" x="8126413" y="3795713"/>
          <p14:tracePt t="110061" x="8188325" y="3652838"/>
          <p14:tracePt t="110078" x="8242300" y="3571875"/>
          <p14:tracePt t="110096" x="8286750" y="3500438"/>
          <p14:tracePt t="110112" x="8323263" y="3446463"/>
          <p14:tracePt t="110128" x="8348663" y="3419475"/>
          <p14:tracePt t="110144" x="8348663" y="3367088"/>
          <p14:tracePt t="110161" x="8348663" y="3340100"/>
          <p14:tracePt t="110178" x="8348663" y="3303588"/>
          <p14:tracePt t="110195" x="8331200" y="3268663"/>
          <p14:tracePt t="110212" x="8313738" y="3232150"/>
          <p14:tracePt t="110228" x="8313738" y="3179763"/>
          <p14:tracePt t="110245" x="8313738" y="3125788"/>
          <p14:tracePt t="110261" x="8313738" y="3108325"/>
          <p14:tracePt t="110278" x="8296275" y="3089275"/>
          <p14:tracePt t="110296" x="8286750" y="3071813"/>
          <p14:tracePt t="110312" x="8277225" y="3062288"/>
          <p14:tracePt t="110328" x="8269288" y="3054350"/>
          <p14:tracePt t="110345" x="8259763" y="3036888"/>
          <p14:tracePt t="110361" x="8242300" y="3017838"/>
          <p14:tracePt t="110378" x="8215313" y="3009900"/>
          <p14:tracePt t="110395" x="8188325" y="3000375"/>
          <p14:tracePt t="110411" x="8180388" y="2982913"/>
          <p14:tracePt t="110428" x="8161338" y="2982913"/>
          <p14:tracePt t="110445" x="8143875" y="2982913"/>
          <p14:tracePt t="110461" x="8116888" y="2982913"/>
          <p14:tracePt t="110478" x="8099425" y="2990850"/>
          <p14:tracePt t="110495" x="8054975" y="3017838"/>
          <p14:tracePt t="110512" x="8054975" y="3036888"/>
          <p14:tracePt t="110545" x="8054975" y="3044825"/>
          <p14:tracePt t="110561" x="8054975" y="3054350"/>
          <p14:tracePt t="110578" x="8054975" y="3071813"/>
          <p14:tracePt t="110595" x="8062913" y="3081338"/>
          <p14:tracePt t="110672" x="8072438" y="3089275"/>
          <p14:tracePt t="110696" x="8089900" y="3108325"/>
          <p14:tracePt t="110704" x="8089900" y="3116263"/>
          <p14:tracePt t="110713" x="8108950" y="3133725"/>
          <p14:tracePt t="110728" x="8126413" y="3152775"/>
          <p14:tracePt t="110745" x="8126413" y="3160713"/>
          <p14:tracePt t="110880" x="8126413" y="3170238"/>
          <p14:tracePt t="110896" x="8126413" y="3179763"/>
          <p14:tracePt t="110904" x="8126413" y="3187700"/>
          <p14:tracePt t="110984" x="8126413" y="3197225"/>
          <p14:tracePt t="111025" x="8126413" y="3205163"/>
          <p14:tracePt t="111064" x="8126413" y="3214688"/>
          <p14:tracePt t="111072" x="8126413" y="3224213"/>
          <p14:tracePt t="111120" x="8116888" y="3224213"/>
          <p14:tracePt t="111152" x="8116888" y="3232150"/>
          <p14:tracePt t="111176" x="8108950" y="3232150"/>
          <p14:tracePt t="111184" x="8108950" y="3241675"/>
          <p14:tracePt t="111195" x="8099425" y="3241675"/>
          <p14:tracePt t="111211" x="8037513" y="3241675"/>
          <p14:tracePt t="111228" x="7902575" y="3241675"/>
          <p14:tracePt t="111245" x="7732713" y="3232150"/>
          <p14:tracePt t="111262" x="7554913" y="3214688"/>
          <p14:tracePt t="111279" x="7367588" y="3214688"/>
          <p14:tracePt t="111296" x="7062788" y="3214688"/>
          <p14:tracePt t="111312" x="6946900" y="3205163"/>
          <p14:tracePt t="111328" x="6867525" y="3205163"/>
          <p14:tracePt t="111345" x="6777038" y="3187700"/>
          <p14:tracePt t="111361" x="6697663" y="3187700"/>
          <p14:tracePt t="111378" x="6599238" y="3187700"/>
          <p14:tracePt t="111395" x="6510338" y="3187700"/>
          <p14:tracePt t="111412" x="6340475" y="3214688"/>
          <p14:tracePt t="111428" x="6224588" y="3241675"/>
          <p14:tracePt t="111445" x="6161088" y="3241675"/>
          <p14:tracePt t="111462" x="6134100" y="3232150"/>
          <p14:tracePt t="111478" x="6108700" y="3214688"/>
          <p14:tracePt t="111496" x="6037263" y="3187700"/>
          <p14:tracePt t="111512" x="5965825" y="3179763"/>
          <p14:tracePt t="111528" x="5919788" y="3179763"/>
          <p14:tracePt t="111545" x="5857875" y="3205163"/>
          <p14:tracePt t="111562" x="5830888" y="3214688"/>
          <p14:tracePt t="111579" x="5822950" y="3214688"/>
          <p14:tracePt t="111632" x="5822950" y="3224213"/>
          <p14:tracePt t="111641" x="5840413" y="3251200"/>
          <p14:tracePt t="111649" x="5840413" y="3268663"/>
          <p14:tracePt t="111662" x="5840413" y="3330575"/>
          <p14:tracePt t="111678" x="5867400" y="3473450"/>
          <p14:tracePt t="111696" x="5946775" y="3687763"/>
          <p14:tracePt t="111714" x="5983288" y="3714750"/>
          <p14:tracePt t="111728" x="6037263" y="3714750"/>
          <p14:tracePt t="111745" x="6054725" y="3714750"/>
          <p14:tracePt t="111778" x="6054725" y="3697288"/>
          <p14:tracePt t="111795" x="6054725" y="3581400"/>
          <p14:tracePt t="111812" x="6062663" y="3465513"/>
          <p14:tracePt t="111828" x="6116638" y="3340100"/>
          <p14:tracePt t="111845" x="6143625" y="3268663"/>
          <p14:tracePt t="111862" x="6188075" y="3224213"/>
          <p14:tracePt t="111878" x="6232525" y="3187700"/>
          <p14:tracePt t="111882" x="6269038" y="3187700"/>
          <p14:tracePt t="111896" x="6296025" y="3187700"/>
          <p14:tracePt t="111912" x="6348413" y="3205163"/>
          <p14:tracePt t="111929" x="6456363" y="3276600"/>
          <p14:tracePt t="111945" x="6581775" y="3411538"/>
          <p14:tracePt t="111962" x="6697663" y="3571875"/>
          <p14:tracePt t="111979" x="6813550" y="3732213"/>
          <p14:tracePt t="111995" x="7000875" y="3965575"/>
          <p14:tracePt t="112012" x="7134225" y="4071938"/>
          <p14:tracePt t="112029" x="7197725" y="4098925"/>
          <p14:tracePt t="112062" x="7188200" y="4027488"/>
          <p14:tracePt t="112078" x="7072313" y="3822700"/>
          <p14:tracePt t="112096" x="6742113" y="3402013"/>
          <p14:tracePt t="112112" x="6608763" y="3268663"/>
          <p14:tracePt t="112128" x="6554788" y="3205163"/>
          <p14:tracePt t="112145" x="6554788" y="3187700"/>
          <p14:tracePt t="112178" x="6608763" y="3187700"/>
          <p14:tracePt t="112195" x="6680200" y="3241675"/>
          <p14:tracePt t="112212" x="6751638" y="3313113"/>
          <p14:tracePt t="112229" x="6831013" y="3419475"/>
          <p14:tracePt t="112246" x="6938963" y="3554413"/>
          <p14:tracePt t="112262" x="7062788" y="3714750"/>
          <p14:tracePt t="112279" x="7197725" y="3857625"/>
          <p14:tracePt t="112296" x="7348538" y="3983038"/>
          <p14:tracePt t="112312" x="7394575" y="4010025"/>
          <p14:tracePt t="112329" x="7394575" y="4027488"/>
          <p14:tracePt t="112346" x="7348538" y="4027488"/>
          <p14:tracePt t="112362" x="7205663" y="4027488"/>
          <p14:tracePt t="112378" x="6840538" y="3911600"/>
          <p14:tracePt t="112395" x="6661150" y="3848100"/>
          <p14:tracePt t="112412" x="6518275" y="3813175"/>
          <p14:tracePt t="112428" x="6419850" y="3768725"/>
          <p14:tracePt t="112445" x="6367463" y="3741738"/>
          <p14:tracePt t="112463" x="6296025" y="3697288"/>
          <p14:tracePt t="112478" x="6205538" y="3633788"/>
          <p14:tracePt t="112497" x="5991225" y="3527425"/>
          <p14:tracePt t="112512" x="5840413" y="3473450"/>
          <p14:tracePt t="112529" x="5715000" y="3438525"/>
          <p14:tracePt t="112545" x="5653088" y="3429000"/>
          <p14:tracePt t="112562" x="5626100" y="3419475"/>
          <p14:tracePt t="112579" x="5608638" y="3411538"/>
          <p14:tracePt t="112595" x="5599113" y="3411538"/>
          <p14:tracePt t="112612" x="5581650" y="3402013"/>
          <p14:tracePt t="112672" x="5599113" y="3402013"/>
          <p14:tracePt t="112681" x="5626100" y="3411538"/>
          <p14:tracePt t="112696" x="5680075" y="3429000"/>
          <p14:tracePt t="112713" x="5705475" y="3446463"/>
          <p14:tracePt t="112729" x="5741988" y="3455988"/>
          <p14:tracePt t="112745" x="5795963" y="3473450"/>
          <p14:tracePt t="112762" x="5973763" y="3554413"/>
          <p14:tracePt t="112779" x="6108700" y="3598863"/>
          <p14:tracePt t="112795" x="6215063" y="3643313"/>
          <p14:tracePt t="112812" x="6340475" y="3697288"/>
          <p14:tracePt t="112829" x="6554788" y="3795713"/>
          <p14:tracePt t="112846" x="6894513" y="3938588"/>
          <p14:tracePt t="112862" x="7232650" y="4062413"/>
          <p14:tracePt t="112880" x="7732713" y="4224338"/>
          <p14:tracePt t="112897" x="7894638" y="4286250"/>
          <p14:tracePt t="112913" x="7974013" y="4295775"/>
          <p14:tracePt t="112929" x="8001000" y="4313238"/>
          <p14:tracePt t="112945" x="8062913" y="4340225"/>
          <p14:tracePt t="112962" x="8126413" y="4367213"/>
          <p14:tracePt t="112979" x="8170863" y="4384675"/>
          <p14:tracePt t="112995" x="8215313" y="4402138"/>
          <p14:tracePt t="113012" x="8242300" y="4419600"/>
          <p14:tracePt t="113029" x="8259763" y="4419600"/>
          <p14:tracePt t="113046" x="8259763" y="4429125"/>
          <p14:tracePt t="113062" x="8259763" y="4438650"/>
          <p14:tracePt t="113079" x="8259763" y="4483100"/>
          <p14:tracePt t="113097" x="8251825" y="4840288"/>
          <p14:tracePt t="113113" x="8224838" y="5133975"/>
          <p14:tracePt t="113129" x="8224838" y="5348288"/>
          <p14:tracePt t="113145" x="8224838" y="5367338"/>
          <p14:tracePt t="113162" x="8224838" y="5402263"/>
          <p14:tracePt t="113179" x="8180388" y="5419725"/>
          <p14:tracePt t="113195" x="8099425" y="5419725"/>
          <p14:tracePt t="113212" x="8010525" y="5419725"/>
          <p14:tracePt t="113229" x="8001000" y="5402263"/>
          <p14:tracePt t="113245" x="7848600" y="5259388"/>
          <p14:tracePt t="113262" x="7608888" y="5018088"/>
          <p14:tracePt t="113279" x="7331075" y="4687888"/>
          <p14:tracePt t="113296" x="6759575" y="4044950"/>
          <p14:tracePt t="113313" x="6483350" y="3759200"/>
          <p14:tracePt t="113329" x="6259513" y="3536950"/>
          <p14:tracePt t="113345" x="6010275" y="3276600"/>
          <p14:tracePt t="113362" x="5875338" y="3143250"/>
          <p14:tracePt t="113379" x="5724525" y="3036888"/>
          <p14:tracePt t="113396" x="5643563" y="2990850"/>
          <p14:tracePt t="113412" x="5589588" y="2973388"/>
          <p14:tracePt t="113429" x="5545138" y="2955925"/>
          <p14:tracePt t="113445" x="5491163" y="2938463"/>
          <p14:tracePt t="113488" x="5483225" y="2938463"/>
          <p14:tracePt t="113497" x="5473700" y="2938463"/>
          <p14:tracePt t="113513" x="5419725" y="2946400"/>
          <p14:tracePt t="113529" x="5313363" y="2965450"/>
          <p14:tracePt t="113545" x="5143500" y="2965450"/>
          <p14:tracePt t="113563" x="5126038" y="2965450"/>
          <p14:tracePt t="113625" x="5143500" y="2973388"/>
          <p14:tracePt t="113641" x="5160963" y="2990850"/>
          <p14:tracePt t="113649" x="5214938" y="3000375"/>
          <p14:tracePt t="113662" x="5224463" y="3000375"/>
          <p14:tracePt t="113679" x="5251450" y="3000375"/>
          <p14:tracePt t="113697" x="5429250" y="3000375"/>
          <p14:tracePt t="113714" x="5724525" y="3000375"/>
          <p14:tracePt t="113729" x="6054725" y="2946400"/>
          <p14:tracePt t="113746" x="6732588" y="2946400"/>
          <p14:tracePt t="113762" x="7108825" y="2946400"/>
          <p14:tracePt t="113779" x="7340600" y="2973388"/>
          <p14:tracePt t="113796" x="7500938" y="3000375"/>
          <p14:tracePt t="113812" x="7599363" y="3027363"/>
          <p14:tracePt t="113829" x="7715250" y="3036888"/>
          <p14:tracePt t="113846" x="7831138" y="3044825"/>
          <p14:tracePt t="113862" x="7983538" y="3044825"/>
          <p14:tracePt t="113879" x="8153400" y="2990850"/>
          <p14:tracePt t="113882" x="8170863" y="2982913"/>
          <p14:tracePt t="113897" x="8224838" y="2965450"/>
          <p14:tracePt t="113913" x="8242300" y="2946400"/>
          <p14:tracePt t="113930" x="8251825" y="2946400"/>
          <p14:tracePt t="113969" x="8251825" y="2955925"/>
          <p14:tracePt t="113985" x="8251825" y="2965450"/>
          <p14:tracePt t="113996" x="8251825" y="2982913"/>
          <p14:tracePt t="114012" x="8251825" y="3027363"/>
          <p14:tracePt t="114029" x="8259763" y="3081338"/>
          <p14:tracePt t="114046" x="8259763" y="3125788"/>
          <p14:tracePt t="114062" x="8269288" y="3143250"/>
          <p14:tracePt t="114079" x="8286750" y="3205163"/>
          <p14:tracePt t="114097" x="8313738" y="3268663"/>
          <p14:tracePt t="114113" x="8331200" y="3295650"/>
          <p14:tracePt t="114129" x="8331200" y="3303588"/>
          <p14:tracePt t="114162" x="8331200" y="3313113"/>
          <p14:tracePt t="114179" x="8331200" y="3322638"/>
          <p14:tracePt t="114196" x="8313738" y="3357563"/>
          <p14:tracePt t="114213" x="8269288" y="3402013"/>
          <p14:tracePt t="114229" x="8224838" y="3429000"/>
          <p14:tracePt t="114246" x="8205788" y="3438525"/>
          <p14:tracePt t="114289" x="8197850" y="3438525"/>
          <p14:tracePt t="114313" x="8188325" y="3438525"/>
          <p14:tracePt t="114329" x="8180388" y="3438525"/>
          <p14:tracePt t="114338" x="8170863" y="3438525"/>
          <p14:tracePt t="114353" x="8161338" y="3438525"/>
          <p14:tracePt t="114769" x="8170863" y="3438525"/>
          <p14:tracePt t="115201" x="8170863" y="3429000"/>
          <p14:tracePt t="115425" x="8170863" y="3419475"/>
          <p14:tracePt t="115434" x="8161338" y="3411538"/>
          <p14:tracePt t="115457" x="8153400" y="3411538"/>
          <p14:tracePt t="115466" x="8153400" y="3402013"/>
          <p14:tracePt t="115479" x="8143875" y="3402013"/>
          <p14:tracePt t="115497" x="8134350" y="3375025"/>
          <p14:tracePt t="115513" x="8126413" y="3375025"/>
          <p14:tracePt t="115570" x="8126413" y="3367088"/>
          <p14:tracePt t="115579" x="8116888" y="3367088"/>
          <p14:tracePt t="115617" x="8108950" y="3367088"/>
          <p14:tracePt t="115650" x="8099425" y="3367088"/>
          <p14:tracePt t="115986" x="8099425" y="3357563"/>
          <p14:tracePt t="116034" x="8099425" y="3348038"/>
          <p14:tracePt t="116057" x="8099425" y="3340100"/>
          <p14:tracePt t="116274" x="8099425" y="3348038"/>
          <p14:tracePt t="116290" x="8099425" y="3357563"/>
          <p14:tracePt t="116298" x="8108950" y="3367088"/>
          <p14:tracePt t="116314" x="8116888" y="3411538"/>
          <p14:tracePt t="116330" x="8134350" y="3473450"/>
          <p14:tracePt t="116346" x="8143875" y="3536950"/>
          <p14:tracePt t="116363" x="8170863" y="3660775"/>
          <p14:tracePt t="116379" x="8197850" y="3848100"/>
          <p14:tracePt t="116396" x="8224838" y="4259263"/>
          <p14:tracePt t="116413" x="8224838" y="4510088"/>
          <p14:tracePt t="116430" x="8242300" y="4751388"/>
          <p14:tracePt t="116446" x="8286750" y="4938713"/>
          <p14:tracePt t="116463" x="8323263" y="5037138"/>
          <p14:tracePt t="116480" x="8340725" y="5037138"/>
          <p14:tracePt t="116498" x="8348663" y="5045075"/>
          <p14:tracePt t="116513" x="8348663" y="5054600"/>
          <p14:tracePt t="116530" x="8348663" y="5062538"/>
          <p14:tracePt t="116569" x="8358188" y="5062538"/>
          <p14:tracePt t="116642" x="8348663" y="5062538"/>
          <p14:tracePt t="116658" x="8331200" y="5062538"/>
          <p14:tracePt t="116673" x="8323263" y="5062538"/>
          <p14:tracePt t="116690" x="8313738" y="5062538"/>
          <p14:tracePt t="116698" x="8304213" y="5062538"/>
          <p14:tracePt t="116714" x="8296275" y="5062538"/>
          <p14:tracePt t="116730" x="8277225" y="5062538"/>
          <p14:tracePt t="116746" x="8259763" y="5062538"/>
          <p14:tracePt t="116763" x="8251825" y="5054600"/>
          <p14:tracePt t="116780" x="8242300" y="5054600"/>
          <p14:tracePt t="116796" x="8232775" y="5045075"/>
          <p14:tracePt t="117226" x="8232775" y="5037138"/>
          <p14:tracePt t="117242" x="8232775" y="5027613"/>
          <p14:tracePt t="117251" x="8242300" y="5010150"/>
          <p14:tracePt t="117263" x="8251825" y="5000625"/>
          <p14:tracePt t="117280" x="8259763" y="4956175"/>
          <p14:tracePt t="117298" x="8224838" y="4919663"/>
          <p14:tracePt t="117314" x="8170863" y="4875213"/>
          <p14:tracePt t="117330" x="8153400" y="4867275"/>
          <p14:tracePt t="117347" x="8099425" y="4840288"/>
          <p14:tracePt t="117363" x="7983538" y="4803775"/>
          <p14:tracePt t="117380" x="7939088" y="4795838"/>
          <p14:tracePt t="117397" x="7894638" y="4795838"/>
          <p14:tracePt t="117413" x="7848600" y="4776788"/>
          <p14:tracePt t="117430" x="7804150" y="4759325"/>
          <p14:tracePt t="117463" x="7813675" y="4768850"/>
          <p14:tracePt t="117610" x="7796213" y="4759325"/>
          <p14:tracePt t="119723" x="7786688" y="4759325"/>
          <p14:tracePt t="120052" x="7769225" y="4751388"/>
          <p14:tracePt t="120102" x="7777163" y="4751388"/>
          <p14:tracePt t="120891" x="7777163" y="4732338"/>
          <p14:tracePt t="120907" x="7786688" y="4724400"/>
          <p14:tracePt t="120916" x="7796213" y="4724400"/>
          <p14:tracePt t="120931" x="7804150" y="4679950"/>
          <p14:tracePt t="120948" x="7804150" y="4633913"/>
          <p14:tracePt t="120964" x="7796213" y="4562475"/>
          <p14:tracePt t="120981" x="7777163" y="4537075"/>
          <p14:tracePt t="120998" x="7732713" y="4491038"/>
          <p14:tracePt t="121014" x="7688263" y="4402138"/>
          <p14:tracePt t="121031" x="7626350" y="4268788"/>
          <p14:tracePt t="121048" x="7608888" y="4143375"/>
          <p14:tracePt t="121064" x="7581900" y="4017963"/>
          <p14:tracePt t="121081" x="7562850" y="3919538"/>
          <p14:tracePt t="121098" x="7545388" y="3786188"/>
          <p14:tracePt t="121115" x="7473950" y="3608388"/>
          <p14:tracePt t="121131" x="7385050" y="3465513"/>
          <p14:tracePt t="121148" x="7296150" y="3322638"/>
          <p14:tracePt t="121164" x="7197725" y="3179763"/>
          <p14:tracePt t="121181" x="7170738" y="3133725"/>
          <p14:tracePt t="121198" x="7161213" y="3125788"/>
          <p14:tracePt t="121214" x="7161213" y="3108325"/>
          <p14:tracePt t="121387" x="7153275" y="3108325"/>
          <p14:tracePt t="121404" x="7143750" y="3108325"/>
          <p14:tracePt t="121412" x="7134225" y="3116263"/>
          <p14:tracePt t="121420" x="7116763" y="3125788"/>
          <p14:tracePt t="121431" x="7108825" y="3133725"/>
          <p14:tracePt t="121448" x="7027863" y="3133725"/>
          <p14:tracePt t="121464" x="7010400" y="3133725"/>
          <p14:tracePt t="121481" x="6813550" y="3125788"/>
          <p14:tracePt t="121499" x="6572250" y="3125788"/>
          <p14:tracePt t="121515" x="6500813" y="3125788"/>
          <p14:tracePt t="121548" x="6456363" y="3125788"/>
          <p14:tracePt t="121564" x="6411913" y="3125788"/>
          <p14:tracePt t="121581" x="6402388" y="3125788"/>
          <p14:tracePt t="121619" x="6402388" y="3133725"/>
          <p14:tracePt t="121635" x="6411913" y="3143250"/>
          <p14:tracePt t="121667" x="6411913" y="3152775"/>
          <p14:tracePt t="121707" x="6402388" y="3152775"/>
          <p14:tracePt t="121732" x="6394450" y="3152775"/>
          <p14:tracePt t="121740" x="6384925" y="3152775"/>
          <p14:tracePt t="121755" x="6375400" y="3160713"/>
          <p14:tracePt t="121765" x="6367463" y="3160713"/>
          <p14:tracePt t="121781" x="6367463" y="3170238"/>
          <p14:tracePt t="121804" x="6357938" y="3179763"/>
          <p14:tracePt t="121814" x="6348413" y="3179763"/>
          <p14:tracePt t="121831" x="6340475" y="3187700"/>
          <p14:tracePt t="121848" x="6303963" y="3187700"/>
          <p14:tracePt t="122332" x="6296025" y="3187700"/>
          <p14:tracePt t="122341" x="6303963" y="3187700"/>
          <p14:tracePt t="122349" x="6286500" y="3187700"/>
          <p14:tracePt t="122364" x="6296025" y="3187700"/>
          <p14:tracePt t="122388" x="6296025" y="3197225"/>
          <p14:tracePt t="122398" x="6286500" y="3197225"/>
          <p14:tracePt t="122415" x="6269038" y="3205163"/>
          <p14:tracePt t="122431" x="6242050" y="3224213"/>
          <p14:tracePt t="122448" x="6215063" y="3232150"/>
          <p14:tracePt t="122465" x="6170613" y="3251200"/>
          <p14:tracePt t="122481" x="6153150" y="3259138"/>
          <p14:tracePt t="122499" x="6143625" y="3259138"/>
          <p14:tracePt t="122572" x="6134100" y="3259138"/>
          <p14:tracePt t="122587" x="6126163" y="3259138"/>
          <p14:tracePt t="122598" x="6126163" y="3268663"/>
          <p14:tracePt t="122615" x="6116638" y="3268663"/>
          <p14:tracePt t="122631" x="6099175" y="3268663"/>
          <p14:tracePt t="122664" x="6089650" y="3268663"/>
          <p14:tracePt t="122699" x="6081713" y="3268663"/>
          <p14:tracePt t="122766" x="6072188" y="3268663"/>
          <p14:tracePt t="122773" x="6062663" y="3268663"/>
          <p14:tracePt t="122788" x="6054725" y="3268663"/>
          <p14:tracePt t="122812" x="6045200" y="3268663"/>
          <p14:tracePt t="122931" x="6037263" y="3268663"/>
          <p14:tracePt t="122941" x="6027738" y="3268663"/>
          <p14:tracePt t="122995" x="6018213" y="3268663"/>
          <p14:tracePt t="123012" x="6010275" y="3268663"/>
          <p14:tracePt t="123028" x="5991225" y="3268663"/>
          <p14:tracePt t="123044" x="5965825" y="3268663"/>
          <p14:tracePt t="123052" x="5956300" y="3268663"/>
          <p14:tracePt t="123065" x="5938838" y="3268663"/>
          <p14:tracePt t="123082" x="5902325" y="3268663"/>
          <p14:tracePt t="123099" x="5867400" y="3268663"/>
          <p14:tracePt t="123116" x="5867400" y="3259138"/>
          <p14:tracePt t="123236" x="5857875" y="3259138"/>
          <p14:tracePt t="123524" x="5867400" y="3259138"/>
          <p14:tracePt t="123580" x="5875338" y="3259138"/>
          <p14:tracePt t="123612" x="5884863" y="3259138"/>
          <p14:tracePt t="123766" x="5894388" y="3259138"/>
          <p14:tracePt t="123772" x="5894388" y="3268663"/>
          <p14:tracePt t="124540" x="5911850" y="3268663"/>
          <p14:tracePt t="124556" x="5919788" y="3268663"/>
          <p14:tracePt t="124572" x="5929313" y="3268663"/>
          <p14:tracePt t="124588" x="5938838" y="3268663"/>
          <p14:tracePt t="124598" x="5946775" y="3268663"/>
          <p14:tracePt t="124615" x="5956300" y="3268663"/>
          <p14:tracePt t="124632" x="5965825" y="3268663"/>
          <p14:tracePt t="124648" x="5973763" y="3268663"/>
          <p14:tracePt t="124665" x="6000750" y="3259138"/>
          <p14:tracePt t="124682" x="6045200" y="3241675"/>
          <p14:tracePt t="124698" x="6072188" y="3232150"/>
          <p14:tracePt t="124716" x="6099175" y="3224213"/>
          <p14:tracePt t="124732" x="6099175" y="3214688"/>
          <p14:tracePt t="124796" x="6089650" y="3214688"/>
          <p14:tracePt t="124805" x="6081713" y="3205163"/>
          <p14:tracePt t="124815" x="6072188" y="3197225"/>
          <p14:tracePt t="124832" x="6062663" y="3197225"/>
          <p14:tracePt t="124852" x="6054725" y="3197225"/>
          <p14:tracePt t="124865" x="6045200" y="3197225"/>
          <p14:tracePt t="124932" x="6045200" y="3187700"/>
          <p14:tracePt t="124956" x="6037263" y="3179763"/>
          <p14:tracePt t="124965" x="6027738" y="3179763"/>
          <p14:tracePt t="125052" x="6018213" y="3179763"/>
          <p14:tracePt t="125077" x="6010275" y="3179763"/>
          <p14:tracePt t="125092" x="6000750" y="3179763"/>
          <p14:tracePt t="125108" x="5991225" y="3179763"/>
          <p14:tracePt t="125117" x="5983288" y="3179763"/>
          <p14:tracePt t="125133" x="5946775" y="3179763"/>
          <p14:tracePt t="125165" x="5938838" y="3179763"/>
          <p14:tracePt t="125182" x="5929313" y="3179763"/>
          <p14:tracePt t="125199" x="5902325" y="3179763"/>
          <p14:tracePt t="125236" x="5894388" y="3179763"/>
          <p14:tracePt t="125405" x="5902325" y="3179763"/>
          <p14:tracePt t="125413" x="5902325" y="3187700"/>
          <p14:tracePt t="125421" x="5911850" y="3187700"/>
          <p14:tracePt t="125432" x="5911850" y="3197225"/>
          <p14:tracePt t="125449" x="5938838" y="3214688"/>
          <p14:tracePt t="125465" x="5973763" y="3251200"/>
          <p14:tracePt t="125482" x="6018213" y="3303588"/>
          <p14:tracePt t="125499" x="6126163" y="3394075"/>
          <p14:tracePt t="125516" x="6188075" y="3438525"/>
          <p14:tracePt t="125533" x="6251575" y="3500438"/>
          <p14:tracePt t="125549" x="6296025" y="3544888"/>
          <p14:tracePt t="125565" x="6303963" y="3571875"/>
          <p14:tracePt t="125583" x="6313488" y="3581400"/>
          <p14:tracePt t="125599" x="6330950" y="3598863"/>
          <p14:tracePt t="125615" x="6330950" y="3608388"/>
          <p14:tracePt t="125708" x="6330950" y="3598863"/>
          <p14:tracePt t="125717" x="6323013" y="3571875"/>
          <p14:tracePt t="125732" x="6313488" y="3536950"/>
          <p14:tracePt t="125749" x="6269038" y="3482975"/>
          <p14:tracePt t="125765" x="6180138" y="3384550"/>
          <p14:tracePt t="125782" x="6108700" y="3330575"/>
          <p14:tracePt t="125799" x="6054725" y="3303588"/>
          <p14:tracePt t="125815" x="6037263" y="3286125"/>
          <p14:tracePt t="125832" x="6027738" y="3276600"/>
          <p14:tracePt t="125849" x="6018213" y="3276600"/>
          <p14:tracePt t="125865" x="6010275" y="3276600"/>
          <p14:tracePt t="125882" x="5991225" y="3276600"/>
          <p14:tracePt t="125899" x="5983288" y="3276600"/>
          <p14:tracePt t="125917" x="5973763" y="3268663"/>
          <p14:tracePt t="125933" x="5965825" y="3268663"/>
          <p14:tracePt t="125949" x="5938838" y="3268663"/>
          <p14:tracePt t="125965" x="5902325" y="3268663"/>
          <p14:tracePt t="125982" x="5884863" y="3268663"/>
          <p14:tracePt t="125999" x="5867400" y="3268663"/>
          <p14:tracePt t="126015" x="5840413" y="3268663"/>
          <p14:tracePt t="126032" x="5830888" y="3268663"/>
          <p14:tracePt t="126049" x="5813425" y="3268663"/>
          <p14:tracePt t="126101" x="5803900" y="3259138"/>
          <p14:tracePt t="126125" x="5803900" y="3251200"/>
          <p14:tracePt t="126189" x="5822950" y="3251200"/>
          <p14:tracePt t="126205" x="5830888" y="3251200"/>
          <p14:tracePt t="126213" x="5840413" y="3251200"/>
          <p14:tracePt t="126221" x="5875338" y="3259138"/>
          <p14:tracePt t="126232" x="5894388" y="3276600"/>
          <p14:tracePt t="126249" x="5973763" y="3303588"/>
          <p14:tracePt t="126266" x="6170613" y="3394075"/>
          <p14:tracePt t="126282" x="6330950" y="3455988"/>
          <p14:tracePt t="126299" x="6518275" y="3517900"/>
          <p14:tracePt t="126316" x="6769100" y="3571875"/>
          <p14:tracePt t="126333" x="6983413" y="3598863"/>
          <p14:tracePt t="126349" x="7108825" y="3633788"/>
          <p14:tracePt t="126366" x="7180263" y="3660775"/>
          <p14:tracePt t="126382" x="7188200" y="3670300"/>
          <p14:tracePt t="126535" x="7180263" y="3670300"/>
          <p14:tracePt t="126542" x="7170738" y="3670300"/>
          <p14:tracePt t="126550" x="7099300" y="3625850"/>
          <p14:tracePt t="126566" x="6884988" y="3527425"/>
          <p14:tracePt t="126582" x="6608763" y="3384550"/>
          <p14:tracePt t="126599" x="6323013" y="3251200"/>
          <p14:tracePt t="126616" x="6197600" y="3170238"/>
          <p14:tracePt t="126633" x="6170613" y="3170238"/>
          <p14:tracePt t="126649" x="6161088" y="3160713"/>
          <p14:tracePt t="126741" x="6161088" y="3152775"/>
          <p14:tracePt t="126749" x="6153150" y="3152775"/>
          <p14:tracePt t="126765" x="6143625" y="3152775"/>
          <p14:tracePt t="126782" x="6116638" y="3133725"/>
          <p14:tracePt t="126799" x="6027738" y="3108325"/>
          <p14:tracePt t="126816" x="5965825" y="3098800"/>
          <p14:tracePt t="126832" x="5929313" y="3089275"/>
          <p14:tracePt t="126849" x="5911850" y="3089275"/>
          <p14:tracePt t="126866" x="5938838" y="3089275"/>
          <p14:tracePt t="126882" x="6000750" y="3116263"/>
          <p14:tracePt t="126885" x="6027738" y="3125788"/>
          <p14:tracePt t="126899" x="6072188" y="3143250"/>
          <p14:tracePt t="126917" x="6153150" y="3187700"/>
          <p14:tracePt t="126933" x="6161088" y="3187700"/>
          <p14:tracePt t="126949" x="6197600" y="3197225"/>
          <p14:tracePt t="126966" x="6276975" y="3232150"/>
          <p14:tracePt t="126982" x="6402388" y="3268663"/>
          <p14:tracePt t="126999" x="6599238" y="3295650"/>
          <p14:tracePt t="127016" x="6813550" y="3340100"/>
          <p14:tracePt t="127032" x="7027863" y="3367088"/>
          <p14:tracePt t="127049" x="7323138" y="3419475"/>
          <p14:tracePt t="127066" x="7491413" y="3455988"/>
          <p14:tracePt t="127083" x="7616825" y="3482975"/>
          <p14:tracePt t="127099" x="7634288" y="3482975"/>
          <p14:tracePt t="127141" x="7626350" y="3482975"/>
          <p14:tracePt t="127150" x="7616825" y="3482975"/>
          <p14:tracePt t="127166" x="7608888" y="3482975"/>
          <p14:tracePt t="127182" x="7589838" y="3482975"/>
          <p14:tracePt t="127199" x="7562850" y="3473450"/>
          <p14:tracePt t="127216" x="7491413" y="3438525"/>
          <p14:tracePt t="127232" x="7412038" y="3402013"/>
          <p14:tracePt t="127249" x="7304088" y="3384550"/>
          <p14:tracePt t="127266" x="7081838" y="3276600"/>
          <p14:tracePt t="127283" x="7027863" y="3259138"/>
          <p14:tracePt t="127299" x="6956425" y="3232150"/>
          <p14:tracePt t="127316" x="6929438" y="3232150"/>
          <p14:tracePt t="127389" x="6938963" y="3232150"/>
          <p14:tracePt t="127406" x="6956425" y="3232150"/>
          <p14:tracePt t="127414" x="6983413" y="3232150"/>
          <p14:tracePt t="127422" x="7054850" y="3241675"/>
          <p14:tracePt t="127432" x="7126288" y="3268663"/>
          <p14:tracePt t="127449" x="7242175" y="3303588"/>
          <p14:tracePt t="127466" x="7242175" y="3286125"/>
          <p14:tracePt t="127482" x="7242175" y="3268663"/>
          <p14:tracePt t="127500" x="7394575" y="3268663"/>
          <p14:tracePt t="127517" x="7466013" y="3268663"/>
          <p14:tracePt t="127533" x="7483475" y="3268663"/>
          <p14:tracePt t="127566" x="7483475" y="3259138"/>
          <p14:tracePt t="127583" x="7456488" y="3241675"/>
          <p14:tracePt t="127599" x="7375525" y="3179763"/>
          <p14:tracePt t="127616" x="7251700" y="3089275"/>
          <p14:tracePt t="127633" x="7045325" y="2965450"/>
          <p14:tracePt t="127650" x="6938963" y="2919413"/>
          <p14:tracePt t="127666" x="6902450" y="2894013"/>
          <p14:tracePt t="127682" x="6894513" y="2894013"/>
          <p14:tracePt t="127699" x="6919913" y="2928938"/>
          <p14:tracePt t="127717" x="7081838" y="3054350"/>
          <p14:tracePt t="127733" x="7232650" y="3152775"/>
          <p14:tracePt t="127750" x="7402513" y="3251200"/>
          <p14:tracePt t="127766" x="7554913" y="3340100"/>
          <p14:tracePt t="127783" x="7715250" y="3384550"/>
          <p14:tracePt t="127799" x="7831138" y="3384550"/>
          <p14:tracePt t="127816" x="7902575" y="3340100"/>
          <p14:tracePt t="127833" x="7920038" y="3286125"/>
          <p14:tracePt t="127849" x="7939088" y="3259138"/>
          <p14:tracePt t="127866" x="7939088" y="3232150"/>
          <p14:tracePt t="127882" x="7939088" y="3224213"/>
          <p14:tracePt t="127900" x="7929563" y="3197225"/>
          <p14:tracePt t="127917" x="7920038" y="3187700"/>
          <p14:tracePt t="127933" x="7912100" y="3179763"/>
          <p14:tracePt t="127949" x="7902575" y="3179763"/>
          <p14:tracePt t="127989" x="7902575" y="3187700"/>
          <p14:tracePt t="127999" x="7912100" y="3197225"/>
          <p14:tracePt t="128016" x="8010525" y="3313113"/>
          <p14:tracePt t="128033" x="8089900" y="3411538"/>
          <p14:tracePt t="128049" x="8180388" y="3490913"/>
          <p14:tracePt t="128066" x="8251825" y="3536950"/>
          <p14:tracePt t="128083" x="8277225" y="3562350"/>
          <p14:tracePt t="128109" x="8269288" y="3562350"/>
          <p14:tracePt t="128117" x="8259763" y="3562350"/>
          <p14:tracePt t="128134" x="8170863" y="3544888"/>
          <p14:tracePt t="128150" x="8018463" y="3527425"/>
          <p14:tracePt t="128166" x="7823200" y="3490913"/>
          <p14:tracePt t="128182" x="7554913" y="3446463"/>
          <p14:tracePt t="128199" x="7108825" y="3384550"/>
          <p14:tracePt t="128216" x="6938963" y="3375025"/>
          <p14:tracePt t="128233" x="6840538" y="3357563"/>
          <p14:tracePt t="128250" x="6786563" y="3340100"/>
          <p14:tracePt t="128266" x="6769100" y="3340100"/>
          <p14:tracePt t="128283" x="6742113" y="3322638"/>
          <p14:tracePt t="128299" x="6742113" y="3313113"/>
          <p14:tracePt t="128317" x="6724650" y="3268663"/>
          <p14:tracePt t="128334" x="6724650" y="3241675"/>
          <p14:tracePt t="128350" x="6786563" y="3197225"/>
          <p14:tracePt t="128366" x="6911975" y="3143250"/>
          <p14:tracePt t="128383" x="7054850" y="3081338"/>
          <p14:tracePt t="128399" x="7251700" y="3000375"/>
          <p14:tracePt t="128416" x="7348538" y="2946400"/>
          <p14:tracePt t="128433" x="7419975" y="2901950"/>
          <p14:tracePt t="128450" x="7446963" y="2894013"/>
          <p14:tracePt t="128466" x="7446963" y="2874963"/>
          <p14:tracePt t="128483" x="7446963" y="2867025"/>
          <p14:tracePt t="128517" x="7429500" y="2867025"/>
          <p14:tracePt t="128533" x="7402513" y="2874963"/>
          <p14:tracePt t="128550" x="7331075" y="2928938"/>
          <p14:tracePt t="128566" x="7197725" y="3036888"/>
          <p14:tracePt t="128583" x="6894513" y="3313113"/>
          <p14:tracePt t="128600" x="6634163" y="3554413"/>
          <p14:tracePt t="128616" x="6348413" y="3741738"/>
          <p14:tracePt t="128633" x="6205538" y="3848100"/>
          <p14:tracePt t="128650" x="6116638" y="3884613"/>
          <p14:tracePt t="128683" x="6108700" y="3894138"/>
          <p14:tracePt t="128725" x="6126163" y="3894138"/>
          <p14:tracePt t="128734" x="6143625" y="3884613"/>
          <p14:tracePt t="128750" x="6251575" y="3840163"/>
          <p14:tracePt t="128766" x="6357938" y="3795713"/>
          <p14:tracePt t="128783" x="6715125" y="3643313"/>
          <p14:tracePt t="128800" x="6991350" y="3517900"/>
          <p14:tracePt t="128816" x="7205663" y="3429000"/>
          <p14:tracePt t="128833" x="7323138" y="3367088"/>
          <p14:tracePt t="128850" x="7412038" y="3330575"/>
          <p14:tracePt t="128866" x="7473950" y="3313113"/>
          <p14:tracePt t="128883" x="7491413" y="3313113"/>
          <p14:tracePt t="128917" x="7491413" y="3322638"/>
          <p14:tracePt t="128926" x="7473950" y="3340100"/>
          <p14:tracePt t="128934" x="7466013" y="3348038"/>
          <p14:tracePt t="128950" x="7419975" y="3411538"/>
          <p14:tracePt t="128966" x="7367588" y="3490913"/>
          <p14:tracePt t="128983" x="7269163" y="3616325"/>
          <p14:tracePt t="129000" x="7197725" y="3687763"/>
          <p14:tracePt t="129016" x="7143750" y="3732213"/>
          <p14:tracePt t="129033" x="7072313" y="3776663"/>
          <p14:tracePt t="129050" x="7018338" y="3813175"/>
          <p14:tracePt t="129066" x="6991350" y="3830638"/>
          <p14:tracePt t="129083" x="6983413" y="3840163"/>
          <p14:tracePt t="129100" x="6965950" y="3840163"/>
          <p14:tracePt t="129646" x="6956425" y="3840163"/>
          <p14:tracePt t="129662" x="6946900" y="3840163"/>
          <p14:tracePt t="129670" x="6938963" y="3840163"/>
          <p14:tracePt t="129683" x="6919913" y="3830638"/>
          <p14:tracePt t="129700" x="6867525" y="3776663"/>
          <p14:tracePt t="129718" x="6831013" y="3724275"/>
          <p14:tracePt t="129735" x="6813550" y="3679825"/>
          <p14:tracePt t="129750" x="6786563" y="3643313"/>
          <p14:tracePt t="129766" x="6786563" y="3633788"/>
          <p14:tracePt t="129783" x="6777038" y="3625850"/>
          <p14:tracePt t="129862" x="6777038" y="3616325"/>
          <p14:tracePt t="129944" x="6777038" y="3608388"/>
          <p14:tracePt t="130062" x="6769100" y="3598863"/>
          <p14:tracePt t="130350" x="6769100" y="3589338"/>
          <p14:tracePt t="130366" x="6759575" y="3589338"/>
          <p14:tracePt t="130422" x="6759575" y="3581400"/>
          <p14:tracePt t="130431" x="6751638" y="3581400"/>
          <p14:tracePt t="130454" x="6751638" y="3571875"/>
          <p14:tracePt t="130486" x="6751638" y="3562350"/>
          <p14:tracePt t="130534" x="6751638" y="3554413"/>
          <p14:tracePt t="130543" x="6742113" y="3554413"/>
          <p14:tracePt t="130574" x="6742113" y="3544888"/>
          <p14:tracePt t="130582" x="6742113" y="3536950"/>
          <p14:tracePt t="130606" x="6732588" y="3527425"/>
          <p14:tracePt t="130654" x="6724650" y="3517900"/>
          <p14:tracePt t="130783" x="6724650" y="3509963"/>
          <p14:tracePt t="130791" x="6715125" y="3509963"/>
          <p14:tracePt t="131006" x="6715125" y="3500438"/>
          <p14:tracePt t="131772" x="6705600" y="3490913"/>
          <p14:tracePt t="132279" x="6705600" y="3482975"/>
          <p14:tracePt t="132526" x="6697663" y="3482975"/>
          <p14:tracePt t="132543" x="6680200" y="3482975"/>
          <p14:tracePt t="132559" x="6670675" y="3482975"/>
          <p14:tracePt t="132575" x="6653213" y="3482975"/>
          <p14:tracePt t="132584" x="6634163" y="3473450"/>
          <p14:tracePt t="132601" x="6626225" y="3473450"/>
          <p14:tracePt t="132617" x="6608763" y="3465513"/>
          <p14:tracePt t="132634" x="6589713" y="3455988"/>
          <p14:tracePt t="132651" x="6562725" y="3438525"/>
          <p14:tracePt t="132667" x="6554788" y="3438525"/>
          <p14:tracePt t="132684" x="6537325" y="3429000"/>
          <p14:tracePt t="132701" x="6510338" y="3419475"/>
          <p14:tracePt t="132717" x="6500813" y="3411538"/>
          <p14:tracePt t="132791" x="6500813" y="3402013"/>
          <p14:tracePt t="132815" x="6491288" y="3402013"/>
          <p14:tracePt t="132831" x="6483350" y="3402013"/>
          <p14:tracePt t="132879" x="6473825" y="3402013"/>
          <p14:tracePt t="132974" x="6473825" y="3394075"/>
          <p14:tracePt t="133023" x="6473825" y="3384550"/>
          <p14:tracePt t="133455" x="6483350" y="3384550"/>
          <p14:tracePt t="133687" x="6483350" y="3375025"/>
          <p14:tracePt t="133735" x="6473825" y="3375025"/>
          <p14:tracePt t="133744" x="6465888" y="3375025"/>
          <p14:tracePt t="133759" x="6446838" y="3375025"/>
          <p14:tracePt t="133769" x="6438900" y="3375025"/>
          <p14:tracePt t="133823" x="6438900" y="3384550"/>
          <p14:tracePt t="133855" x="6438900" y="3394075"/>
          <p14:tracePt t="133871" x="6446838" y="3394075"/>
          <p14:tracePt t="133887" x="6446838" y="3402013"/>
          <p14:tracePt t="133920" x="6456363" y="3402013"/>
          <p14:tracePt t="133928" x="6465888" y="3402013"/>
          <p14:tracePt t="133943" x="6473825" y="3402013"/>
          <p14:tracePt t="133952" x="6483350" y="3402013"/>
          <p14:tracePt t="133968" x="6510338" y="3402013"/>
          <p14:tracePt t="133984" x="6545263" y="3402013"/>
          <p14:tracePt t="134001" x="6562725" y="3402013"/>
          <p14:tracePt t="134018" x="6572250" y="3402013"/>
          <p14:tracePt t="134034" x="6589713" y="3402013"/>
          <p14:tracePt t="134051" x="6599238" y="3402013"/>
          <p14:tracePt t="134068" x="6626225" y="3402013"/>
          <p14:tracePt t="134084" x="6653213" y="3419475"/>
          <p14:tracePt t="134101" x="6688138" y="3438525"/>
          <p14:tracePt t="134118" x="6724650" y="3446463"/>
          <p14:tracePt t="134134" x="6732588" y="3455988"/>
          <p14:tracePt t="134311" x="6732588" y="3465513"/>
          <p14:tracePt t="134335" x="6742113" y="3465513"/>
          <p14:tracePt t="134359" x="6742113" y="3473450"/>
          <p14:tracePt t="134535" x="6724650" y="3490913"/>
          <p14:tracePt t="134544" x="6705600" y="3490913"/>
          <p14:tracePt t="134552" x="6670675" y="3500438"/>
          <p14:tracePt t="134568" x="6616700" y="3527425"/>
          <p14:tracePt t="134584" x="6545263" y="3554413"/>
          <p14:tracePt t="134601" x="6473825" y="3589338"/>
          <p14:tracePt t="134618" x="6394450" y="3598863"/>
          <p14:tracePt t="134634" x="6323013" y="3625850"/>
          <p14:tracePt t="134651" x="6269038" y="3643313"/>
          <p14:tracePt t="134668" x="6259513" y="3643313"/>
          <p14:tracePt t="134685" x="6251575" y="3643313"/>
          <p14:tracePt t="134701" x="6251575" y="3633788"/>
          <p14:tracePt t="134718" x="6313488" y="3616325"/>
          <p14:tracePt t="134735" x="6394450" y="3589338"/>
          <p14:tracePt t="134752" x="6518275" y="3581400"/>
          <p14:tracePt t="134768" x="6680200" y="3562350"/>
          <p14:tracePt t="134784" x="6759575" y="3527425"/>
          <p14:tracePt t="134801" x="6786563" y="3500438"/>
          <p14:tracePt t="134818" x="6786563" y="3482975"/>
          <p14:tracePt t="134835" x="6777038" y="3465513"/>
          <p14:tracePt t="134851" x="6715125" y="3419475"/>
          <p14:tracePt t="134868" x="6670675" y="3394075"/>
          <p14:tracePt t="134885" x="6599238" y="3348038"/>
          <p14:tracePt t="134888" x="6581775" y="3348038"/>
          <p14:tracePt t="134901" x="6527800" y="3330575"/>
          <p14:tracePt t="134918" x="6411913" y="3286125"/>
          <p14:tracePt t="134936" x="6232525" y="3224213"/>
          <p14:tracePt t="134952" x="6197600" y="3205163"/>
          <p14:tracePt t="134968" x="6180138" y="3197225"/>
          <p14:tracePt t="135040" x="6180138" y="3187700"/>
          <p14:tracePt t="135048" x="6180138" y="3179763"/>
          <p14:tracePt t="135064" x="6180138" y="3170238"/>
          <p14:tracePt t="135080" x="6180138" y="3160713"/>
          <p14:tracePt t="135088" x="6180138" y="3152775"/>
          <p14:tracePt t="135103" x="6170613" y="3143250"/>
          <p14:tracePt t="135118" x="6161088" y="3143250"/>
          <p14:tracePt t="135134" x="6153150" y="3143250"/>
          <p14:tracePt t="135152" x="6143625" y="3133725"/>
          <p14:tracePt t="135208" x="6143625" y="3143250"/>
          <p14:tracePt t="135216" x="6143625" y="3160713"/>
          <p14:tracePt t="135224" x="6143625" y="3179763"/>
          <p14:tracePt t="135235" x="6143625" y="3197225"/>
          <p14:tracePt t="135251" x="6143625" y="3214688"/>
          <p14:tracePt t="135268" x="6170613" y="3241675"/>
          <p14:tracePt t="135285" x="6205538" y="3276600"/>
          <p14:tracePt t="135301" x="6224588" y="3295650"/>
          <p14:tracePt t="135318" x="6232525" y="3295650"/>
          <p14:tracePt t="135336" x="6286500" y="3322638"/>
          <p14:tracePt t="135352" x="6330950" y="3340100"/>
          <p14:tracePt t="135368" x="6357938" y="3340100"/>
          <p14:tracePt t="135385" x="6367463" y="3340100"/>
          <p14:tracePt t="135401" x="6367463" y="3348038"/>
          <p14:tracePt t="135424" x="6357938" y="3357563"/>
          <p14:tracePt t="135435" x="6340475" y="3367088"/>
          <p14:tracePt t="135451" x="6303963" y="3394075"/>
          <p14:tracePt t="135468" x="6269038" y="3429000"/>
          <p14:tracePt t="135485" x="6259513" y="3455988"/>
          <p14:tracePt t="135501" x="6251575" y="3473450"/>
          <p14:tracePt t="135518" x="6242050" y="3490913"/>
          <p14:tracePt t="135535" x="6215063" y="3509963"/>
          <p14:tracePt t="135552" x="6205538" y="3517900"/>
          <p14:tracePt t="135568" x="6188075" y="3527425"/>
          <p14:tracePt t="135584" x="6161088" y="3527425"/>
          <p14:tracePt t="135601" x="6116638" y="3527425"/>
          <p14:tracePt t="135618" x="6072188" y="3509963"/>
          <p14:tracePt t="135635" x="6018213" y="3482975"/>
          <p14:tracePt t="135712" x="6010275" y="3473450"/>
          <p14:tracePt t="135736" x="6010275" y="3465513"/>
          <p14:tracePt t="135776" x="6010275" y="3455988"/>
          <p14:tracePt t="135792" x="6010275" y="3446463"/>
          <p14:tracePt t="135808" x="6010275" y="3438525"/>
          <p14:tracePt t="135818" x="6018213" y="3429000"/>
          <p14:tracePt t="135835" x="6018213" y="3419475"/>
          <p14:tracePt t="135851" x="6027738" y="3411538"/>
          <p14:tracePt t="135868" x="6037263" y="3402013"/>
          <p14:tracePt t="135885" x="6054725" y="3394075"/>
          <p14:tracePt t="135952" x="6062663" y="3394075"/>
          <p14:tracePt t="135968" x="6072188" y="3394075"/>
          <p14:tracePt t="135976" x="6081713" y="3394075"/>
          <p14:tracePt t="135985" x="6089650" y="3394075"/>
          <p14:tracePt t="136002" x="6116638" y="3394075"/>
          <p14:tracePt t="136018" x="6215063" y="3394075"/>
          <p14:tracePt t="136035" x="6296025" y="3394075"/>
          <p14:tracePt t="136052" x="6348413" y="3402013"/>
          <p14:tracePt t="136069" x="6384925" y="3402013"/>
          <p14:tracePt t="136085" x="6411913" y="3402013"/>
          <p14:tracePt t="136101" x="6419850" y="3402013"/>
          <p14:tracePt t="136118" x="6429375" y="3402013"/>
          <p14:tracePt t="136136" x="6438900" y="3419475"/>
          <p14:tracePt t="136152" x="6456363" y="3446463"/>
          <p14:tracePt t="136168" x="6465888" y="3482975"/>
          <p14:tracePt t="136185" x="6473825" y="3509963"/>
          <p14:tracePt t="136202" x="6473825" y="3544888"/>
          <p14:tracePt t="136218" x="6465888" y="3571875"/>
          <p14:tracePt t="136264" x="6456363" y="3571875"/>
          <p14:tracePt t="136279" x="6446838" y="3571875"/>
          <p14:tracePt t="136289" x="6419850" y="3589338"/>
          <p14:tracePt t="136301" x="6411913" y="3589338"/>
          <p14:tracePt t="136318" x="6375400" y="3589338"/>
          <p14:tracePt t="136336" x="6303963" y="3589338"/>
          <p14:tracePt t="136352" x="6276975" y="3598863"/>
          <p14:tracePt t="136440" x="6269038" y="3598863"/>
          <p14:tracePt t="136464" x="6259513" y="3598863"/>
          <p14:tracePt t="136496" x="6251575" y="3598863"/>
          <p14:tracePt t="136505" x="6242050" y="3598863"/>
          <p14:tracePt t="136520" x="6215063" y="3571875"/>
          <p14:tracePt t="136536" x="6161088" y="3536950"/>
          <p14:tracePt t="136552" x="6134100" y="3482975"/>
          <p14:tracePt t="136568" x="6126163" y="3473450"/>
          <p14:tracePt t="136608" x="6126163" y="3465513"/>
          <p14:tracePt t="136632" x="6134100" y="3465513"/>
          <p14:tracePt t="136640" x="6134100" y="3455988"/>
          <p14:tracePt t="136656" x="6143625" y="3455988"/>
          <p14:tracePt t="136668" x="6143625" y="3446463"/>
          <p14:tracePt t="136685" x="6153150" y="3438525"/>
          <p14:tracePt t="136702" x="6153150" y="3429000"/>
          <p14:tracePt t="136718" x="6161088" y="3419475"/>
          <p14:tracePt t="136736" x="6197600" y="3411538"/>
          <p14:tracePt t="136752" x="6224588" y="3402013"/>
          <p14:tracePt t="136768" x="6286500" y="3402013"/>
          <p14:tracePt t="136785" x="6340475" y="3402013"/>
          <p14:tracePt t="136802" x="6367463" y="3402013"/>
          <p14:tracePt t="136818" x="6375400" y="3402013"/>
          <p14:tracePt t="136872" x="6384925" y="3402013"/>
          <p14:tracePt t="136944" x="6384925" y="3411538"/>
          <p14:tracePt t="136952" x="6375400" y="3419475"/>
          <p14:tracePt t="137056" x="6375400" y="3429000"/>
          <p14:tracePt t="137072" x="6375400" y="3438525"/>
          <p14:tracePt t="137088" x="6375400" y="3455988"/>
          <p14:tracePt t="137104" x="6375400" y="3473450"/>
          <p14:tracePt t="137113" x="6375400" y="3500438"/>
          <p14:tracePt t="137121" x="6375400" y="3509963"/>
          <p14:tracePt t="137136" x="6375400" y="3536950"/>
          <p14:tracePt t="137153" x="6375400" y="3554413"/>
          <p14:tracePt t="137168" x="6367463" y="3554413"/>
          <p14:tracePt t="137185" x="6367463" y="3562350"/>
          <p14:tracePt t="137202" x="6357938" y="3571875"/>
          <p14:tracePt t="137219" x="6348413" y="3581400"/>
          <p14:tracePt t="137235" x="6330950" y="3581400"/>
          <p14:tracePt t="137252" x="6286500" y="3581400"/>
          <p14:tracePt t="137269" x="6242050" y="3581400"/>
          <p14:tracePt t="137285" x="6215063" y="3581400"/>
          <p14:tracePt t="137302" x="6197600" y="3571875"/>
          <p14:tracePt t="137318" x="6197600" y="3562350"/>
          <p14:tracePt t="137336" x="6188075" y="3554413"/>
          <p14:tracePt t="137369" x="6180138" y="3554413"/>
          <p14:tracePt t="137385" x="6170613" y="3536950"/>
          <p14:tracePt t="137402" x="6170613" y="3527425"/>
          <p14:tracePt t="137418" x="6170613" y="3509963"/>
          <p14:tracePt t="137435" x="6170613" y="3500438"/>
          <p14:tracePt t="137452" x="6170613" y="3482975"/>
          <p14:tracePt t="137468" x="6153150" y="3465513"/>
          <p14:tracePt t="137485" x="6134100" y="3455988"/>
          <p14:tracePt t="137502" x="6116638" y="3446463"/>
          <p14:tracePt t="137518" x="6108700" y="3446463"/>
          <p14:tracePt t="137536" x="6089650" y="3465513"/>
          <p14:tracePt t="137552" x="6089650" y="3482975"/>
          <p14:tracePt t="137569" x="6108700" y="3536950"/>
          <p14:tracePt t="137585" x="6134100" y="3554413"/>
          <p14:tracePt t="137602" x="6161088" y="3571875"/>
          <p14:tracePt t="137618" x="6215063" y="3581400"/>
          <p14:tracePt t="137635" x="6269038" y="3581400"/>
          <p14:tracePt t="137652" x="6303963" y="3581400"/>
          <p14:tracePt t="137668" x="6323013" y="3571875"/>
          <p14:tracePt t="137685" x="6323013" y="3544888"/>
          <p14:tracePt t="137702" x="6251575" y="3490913"/>
          <p14:tracePt t="137719" x="6224588" y="3473450"/>
          <p14:tracePt t="137736" x="6188075" y="3455988"/>
          <p14:tracePt t="137753" x="6180138" y="3455988"/>
          <p14:tracePt t="137769" x="6161088" y="3473450"/>
          <p14:tracePt t="137785" x="6161088" y="3482975"/>
          <p14:tracePt t="137802" x="6170613" y="3500438"/>
          <p14:tracePt t="137819" x="6197600" y="3527425"/>
          <p14:tracePt t="137836" x="6224588" y="3544888"/>
          <p14:tracePt t="137852" x="6276975" y="3554413"/>
          <p14:tracePt t="137869" x="6330950" y="3554413"/>
          <p14:tracePt t="137886" x="6375400" y="3554413"/>
          <p14:tracePt t="137888" x="6384925" y="3554413"/>
          <p14:tracePt t="137904" x="6384925" y="3544888"/>
          <p14:tracePt t="137919" x="6384925" y="3527425"/>
          <p14:tracePt t="137936" x="6323013" y="3465513"/>
          <p14:tracePt t="137952" x="6269038" y="3438525"/>
          <p14:tracePt t="137969" x="6259513" y="3438525"/>
          <p14:tracePt t="138041" x="6276975" y="3455988"/>
          <p14:tracePt t="138057" x="6286500" y="3465513"/>
          <p14:tracePt t="138073" x="6296025" y="3465513"/>
          <p14:tracePt t="138081" x="6296025" y="3473450"/>
          <p14:tracePt t="138104" x="6296025" y="3482975"/>
          <p14:tracePt t="138121" x="6296025" y="3490913"/>
          <p14:tracePt t="138481" x="6303963" y="3490913"/>
          <p14:tracePt t="138489" x="6313488" y="3490913"/>
          <p14:tracePt t="138504" x="6323013" y="3490913"/>
          <p14:tracePt t="138519" x="6340475" y="3490913"/>
          <p14:tracePt t="138536" x="6375400" y="3490913"/>
          <p14:tracePt t="138553" x="6411913" y="3490913"/>
          <p14:tracePt t="138569" x="6419850" y="3490913"/>
          <p14:tracePt t="138602" x="6429375" y="3490913"/>
          <p14:tracePt t="138619" x="6456363" y="3490913"/>
          <p14:tracePt t="138635" x="6562725" y="3509963"/>
          <p14:tracePt t="138652" x="6697663" y="3527425"/>
          <p14:tracePt t="138669" x="6867525" y="3527425"/>
          <p14:tracePt t="138686" x="7018338" y="3527425"/>
          <p14:tracePt t="138702" x="7170738" y="3527425"/>
          <p14:tracePt t="138719" x="7296150" y="3536950"/>
          <p14:tracePt t="138737" x="7402513" y="3562350"/>
          <p14:tracePt t="138753" x="7412038" y="3562350"/>
          <p14:tracePt t="138817" x="7419975" y="3562350"/>
          <p14:tracePt t="138833" x="7429500" y="3562350"/>
          <p14:tracePt t="138841" x="7439025" y="3562350"/>
          <p14:tracePt t="138852" x="7446963" y="3562350"/>
          <p14:tracePt t="138869" x="7473950" y="3562350"/>
          <p14:tracePt t="138885" x="7510463" y="3562350"/>
          <p14:tracePt t="138889" x="7527925" y="3562350"/>
          <p14:tracePt t="138902" x="7572375" y="3562350"/>
          <p14:tracePt t="138919" x="7653338" y="3562350"/>
          <p14:tracePt t="138937" x="7902575" y="3562350"/>
          <p14:tracePt t="138953" x="8072438" y="3562350"/>
          <p14:tracePt t="138969" x="8205788" y="3562350"/>
          <p14:tracePt t="138985" x="8313738" y="3554413"/>
          <p14:tracePt t="139002" x="8385175" y="3536950"/>
          <p14:tracePt t="139019" x="8439150" y="3517900"/>
          <p14:tracePt t="139035" x="8466138" y="3509963"/>
          <p14:tracePt t="139052" x="8474075" y="3509963"/>
          <p14:tracePt t="139085" x="8474075" y="3500438"/>
          <p14:tracePt t="139102" x="8456613" y="3490913"/>
          <p14:tracePt t="139119" x="8429625" y="3490913"/>
          <p14:tracePt t="139137" x="8412163" y="3490913"/>
          <p14:tracePt t="139153" x="8394700" y="3490913"/>
          <p14:tracePt t="139169" x="8375650" y="3490913"/>
          <p14:tracePt t="139186" x="8348663" y="3509963"/>
          <p14:tracePt t="139202" x="8304213" y="3527425"/>
          <p14:tracePt t="139219" x="8269288" y="3562350"/>
          <p14:tracePt t="139236" x="8269288" y="3589338"/>
          <p14:tracePt t="139252" x="8259763" y="3608388"/>
          <p14:tracePt t="139321" x="8251825" y="3616325"/>
          <p14:tracePt t="139329" x="8242300" y="3616325"/>
          <p14:tracePt t="139337" x="8242300" y="3625850"/>
          <p14:tracePt t="139354" x="8232775" y="3633788"/>
          <p14:tracePt t="139369" x="8205788" y="3660775"/>
          <p14:tracePt t="139385" x="8188325" y="3687763"/>
          <p14:tracePt t="139402" x="8161338" y="3724275"/>
          <p14:tracePt t="139419" x="8153400" y="3751263"/>
          <p14:tracePt t="139436" x="8153400" y="3768725"/>
          <p14:tracePt t="139452" x="8153400" y="3795713"/>
          <p14:tracePt t="139469" x="8180388" y="3822700"/>
          <p14:tracePt t="139485" x="8215313" y="3857625"/>
          <p14:tracePt t="139502" x="8251825" y="3884613"/>
          <p14:tracePt t="139519" x="8277225" y="3894138"/>
          <p14:tracePt t="139536" x="8296275" y="3902075"/>
          <p14:tracePt t="139593" x="8277225" y="3902075"/>
          <p14:tracePt t="139609" x="8269288" y="3894138"/>
          <p14:tracePt t="139618" x="8259763" y="3875088"/>
          <p14:tracePt t="139625" x="8242300" y="3830638"/>
          <p14:tracePt t="139636" x="8242300" y="3803650"/>
          <p14:tracePt t="139652" x="8232775" y="3608388"/>
          <p14:tracePt t="139669" x="8242300" y="3455988"/>
          <p14:tracePt t="139686" x="8259763" y="3367088"/>
          <p14:tracePt t="139702" x="8269288" y="3322638"/>
          <p14:tracePt t="139720" x="8269288" y="3286125"/>
          <p14:tracePt t="139754" x="8259763" y="3286125"/>
          <p14:tracePt t="139769" x="8251825" y="3276600"/>
          <p14:tracePt t="139786" x="8242300" y="3276600"/>
          <p14:tracePt t="139802" x="8224838" y="3268663"/>
          <p14:tracePt t="139819" x="8205788" y="3259138"/>
          <p14:tracePt t="139836" x="8188325" y="3241675"/>
          <p14:tracePt t="139852" x="8180388" y="3241675"/>
          <p14:tracePt t="139869" x="8161338" y="3232150"/>
          <p14:tracePt t="139886" x="8134350" y="3224213"/>
          <p14:tracePt t="139889" x="8126413" y="3224213"/>
          <p14:tracePt t="139903" x="8099425" y="3224213"/>
          <p14:tracePt t="139919" x="8054975" y="3224213"/>
          <p14:tracePt t="139937" x="7974013" y="3224213"/>
          <p14:tracePt t="139953" x="7956550" y="3224213"/>
          <p14:tracePt t="139969" x="7939088" y="3232150"/>
          <p14:tracePt t="139986" x="7929563" y="3232150"/>
          <p14:tracePt t="140169" x="7929563" y="3241675"/>
          <p14:tracePt t="140185" x="7939088" y="3251200"/>
          <p14:tracePt t="140193" x="7947025" y="3268663"/>
          <p14:tracePt t="140209" x="7966075" y="3295650"/>
          <p14:tracePt t="140219" x="7974013" y="3330575"/>
          <p14:tracePt t="140236" x="8001000" y="3375025"/>
          <p14:tracePt t="140253" x="8037513" y="3429000"/>
          <p14:tracePt t="140270" x="8072438" y="3465513"/>
          <p14:tracePt t="140287" x="8089900" y="3490913"/>
          <p14:tracePt t="140303" x="8108950" y="3509963"/>
          <p14:tracePt t="140319" x="8108950" y="3527425"/>
          <p14:tracePt t="140337" x="8134350" y="3571875"/>
          <p14:tracePt t="140353" x="8153400" y="3616325"/>
          <p14:tracePt t="140369" x="8180388" y="3652838"/>
          <p14:tracePt t="140386" x="8188325" y="3687763"/>
          <p14:tracePt t="140402" x="8205788" y="3705225"/>
          <p14:tracePt t="140419" x="8232775" y="3741738"/>
          <p14:tracePt t="140436" x="8269288" y="3786188"/>
          <p14:tracePt t="140453" x="8296275" y="3813175"/>
          <p14:tracePt t="140469" x="8323263" y="3857625"/>
          <p14:tracePt t="140486" x="8340725" y="3875088"/>
          <p14:tracePt t="140503" x="8367713" y="3902075"/>
          <p14:tracePt t="140519" x="8394700" y="3929063"/>
          <p14:tracePt t="140537" x="8447088" y="4010025"/>
          <p14:tracePt t="140553" x="8491538" y="4071938"/>
          <p14:tracePt t="140569" x="8528050" y="4125913"/>
          <p14:tracePt t="140586" x="8545513" y="4152900"/>
          <p14:tracePt t="140602" x="8562975" y="4170363"/>
          <p14:tracePt t="140705" x="8537575" y="4152900"/>
          <p14:tracePt t="140713" x="8510588" y="4125913"/>
          <p14:tracePt t="140722" x="8483600" y="4108450"/>
          <p14:tracePt t="140737" x="8348663" y="4000500"/>
          <p14:tracePt t="140753" x="8215313" y="3875088"/>
          <p14:tracePt t="140770" x="8072438" y="3724275"/>
          <p14:tracePt t="140786" x="7966075" y="3608388"/>
          <p14:tracePt t="140803" x="7867650" y="3500438"/>
          <p14:tracePt t="140819" x="7858125" y="3482975"/>
          <p14:tracePt t="140852" x="7840663" y="3473450"/>
          <p14:tracePt t="140869" x="7840663" y="3455988"/>
          <p14:tracePt t="140886" x="7840663" y="3446463"/>
          <p14:tracePt t="140889" x="7840663" y="3429000"/>
          <p14:tracePt t="140903" x="7840663" y="3419475"/>
          <p14:tracePt t="140920" x="7840663" y="3384550"/>
          <p14:tracePt t="140936" x="7840663" y="3375025"/>
          <p14:tracePt t="141153" x="7848600" y="3375025"/>
          <p14:tracePt t="141170" x="7858125" y="3384550"/>
          <p14:tracePt t="141186" x="7875588" y="3394075"/>
          <p14:tracePt t="141193" x="7894638" y="3402013"/>
          <p14:tracePt t="141203" x="7902575" y="3419475"/>
          <p14:tracePt t="141219" x="7929563" y="3438525"/>
          <p14:tracePt t="141236" x="7947025" y="3455988"/>
          <p14:tracePt t="141253" x="7983538" y="3500438"/>
          <p14:tracePt t="141269" x="8027988" y="3571875"/>
          <p14:tracePt t="141286" x="8081963" y="3670300"/>
          <p14:tracePt t="141303" x="8161338" y="3768725"/>
          <p14:tracePt t="141319" x="8224838" y="3848100"/>
          <p14:tracePt t="141337" x="8304213" y="3946525"/>
          <p14:tracePt t="141354" x="8340725" y="4000500"/>
          <p14:tracePt t="141369" x="8385175" y="4062413"/>
          <p14:tracePt t="141386" x="8412163" y="4089400"/>
          <p14:tracePt t="141426" x="8429625" y="4098925"/>
          <p14:tracePt t="141434" x="8429625" y="4108450"/>
          <p14:tracePt t="141442" x="8439150" y="4125913"/>
          <p14:tracePt t="141453" x="8447088" y="4133850"/>
          <p14:tracePt t="141470" x="8466138" y="4152900"/>
          <p14:tracePt t="141486" x="8466138" y="4170363"/>
          <p14:tracePt t="141503" x="8474075" y="4187825"/>
          <p14:tracePt t="141601" x="8466138" y="4187825"/>
          <p14:tracePt t="141618" x="8447088" y="4187825"/>
          <p14:tracePt t="141626" x="8429625" y="4170363"/>
          <p14:tracePt t="141636" x="8420100" y="4160838"/>
          <p14:tracePt t="141653" x="8412163" y="4143375"/>
          <p14:tracePt t="141670" x="8331200" y="4017963"/>
          <p14:tracePt t="141686" x="8232775" y="3840163"/>
          <p14:tracePt t="141703" x="8126413" y="3643313"/>
          <p14:tracePt t="141719" x="7966075" y="3348038"/>
          <p14:tracePt t="141738" x="7867650" y="3187700"/>
          <p14:tracePt t="141753" x="7823200" y="3133725"/>
          <p14:tracePt t="141770" x="7796213" y="3098800"/>
          <p14:tracePt t="141787" x="7777163" y="3081338"/>
          <p14:tracePt t="141803" x="7777163" y="3071813"/>
          <p14:tracePt t="141865" x="7786688" y="3081338"/>
          <p14:tracePt t="141874" x="7804150" y="3098800"/>
          <p14:tracePt t="141886" x="7804150" y="3108325"/>
          <p14:tracePt t="141903" x="7840663" y="3143250"/>
          <p14:tracePt t="141920" x="7902575" y="3205163"/>
          <p14:tracePt t="141937" x="7966075" y="3295650"/>
          <p14:tracePt t="141954" x="8010525" y="3384550"/>
          <p14:tracePt t="141970" x="8062913" y="3500438"/>
          <p14:tracePt t="141987" x="8081963" y="3554413"/>
          <p14:tracePt t="142003" x="8108950" y="3616325"/>
          <p14:tracePt t="142020" x="8134350" y="3679825"/>
          <p14:tracePt t="142036" x="8180388" y="3776663"/>
          <p14:tracePt t="142053" x="8224838" y="3875088"/>
          <p14:tracePt t="142070" x="8242300" y="3911600"/>
          <p14:tracePt t="142086" x="8259763" y="3956050"/>
          <p14:tracePt t="142119" x="8269288" y="3965575"/>
          <p14:tracePt t="142138" x="8296275" y="4010025"/>
          <p14:tracePt t="142154" x="8323263" y="4062413"/>
          <p14:tracePt t="142170" x="8358188" y="4152900"/>
          <p14:tracePt t="142186" x="8385175" y="4187825"/>
          <p14:tracePt t="142203" x="8429625" y="4241800"/>
          <p14:tracePt t="142220" x="8456613" y="4286250"/>
          <p14:tracePt t="142236" x="8474075" y="4313238"/>
          <p14:tracePt t="142253" x="8491538" y="4330700"/>
          <p14:tracePt t="142271" x="8510588" y="4357688"/>
          <p14:tracePt t="142286" x="8528050" y="4384675"/>
          <p14:tracePt t="142303" x="8537575" y="4411663"/>
          <p14:tracePt t="142338" x="8528050" y="4411663"/>
          <p14:tracePt t="142626" x="8537575" y="4419600"/>
          <p14:tracePt t="143018" x="8545513" y="4419600"/>
          <p14:tracePt t="144419" x="8545513" y="4411663"/>
          <p14:tracePt t="144659" x="8537575" y="4402138"/>
          <p14:tracePt t="144699" x="8537575" y="4394200"/>
          <p14:tracePt t="144731" x="8528050" y="4394200"/>
          <p14:tracePt t="144995" x="8528050" y="4384675"/>
          <p14:tracePt t="145003" x="8528050" y="4375150"/>
          <p14:tracePt t="145020" x="8518525" y="4375150"/>
          <p14:tracePt t="145037" x="8518525" y="4367213"/>
          <p14:tracePt t="145059" x="8510588" y="4357688"/>
          <p14:tracePt t="145075" x="8501063" y="4357688"/>
          <p14:tracePt t="145087" x="8501063" y="4348163"/>
          <p14:tracePt t="145107" x="8518525" y="4348163"/>
          <p14:tracePt t="145123" x="8510588" y="4348163"/>
          <p14:tracePt t="145155" x="8501063" y="4330700"/>
          <p14:tracePt t="145163" x="8491538" y="4322763"/>
          <p14:tracePt t="145171" x="8483600" y="4313238"/>
          <p14:tracePt t="145187" x="8466138" y="4295775"/>
          <p14:tracePt t="145204" x="8456613" y="4295775"/>
          <p14:tracePt t="145298" x="8456613" y="4286250"/>
          <p14:tracePt t="145307" x="8456613" y="4276725"/>
          <p14:tracePt t="145321" x="8456613" y="4251325"/>
          <p14:tracePt t="145338" x="8447088" y="4214813"/>
          <p14:tracePt t="145355" x="8447088" y="4197350"/>
          <p14:tracePt t="145371" x="8456613" y="4170363"/>
          <p14:tracePt t="145387" x="8456613" y="4133850"/>
          <p14:tracePt t="145404" x="8420100" y="4116388"/>
          <p14:tracePt t="145443" x="8402638" y="4116388"/>
          <p14:tracePt t="145454" x="8367713" y="4108450"/>
          <p14:tracePt t="145470" x="8348663" y="4108450"/>
          <p14:tracePt t="145487" x="8348663" y="4133850"/>
          <p14:tracePt t="145504" x="8340725" y="4143375"/>
          <p14:tracePt t="145520" x="8331200" y="4143375"/>
          <p14:tracePt t="145547" x="8340725" y="4143375"/>
          <p14:tracePt t="146219" x="8340725" y="4133850"/>
          <p14:tracePt t="146299" x="8348663" y="4133850"/>
          <p14:tracePt t="146308" x="8340725" y="4133850"/>
          <p14:tracePt t="146347" x="8348663" y="4133850"/>
          <p14:tracePt t="146355" x="8331200" y="4133850"/>
          <p14:tracePt t="146387" x="8340725" y="4133850"/>
          <p14:tracePt t="146395" x="8331200" y="4133850"/>
          <p14:tracePt t="146411" x="8323263" y="4125913"/>
          <p14:tracePt t="146907" x="8323263" y="4116388"/>
          <p14:tracePt t="146923" x="8313738" y="4116388"/>
          <p14:tracePt t="146932" x="8323263" y="4116388"/>
          <p14:tracePt t="146963" x="8269288" y="4116388"/>
          <p14:tracePt t="147916" x="8269288" y="4108450"/>
          <p14:tracePt t="147931" x="8259763" y="4108450"/>
          <p14:tracePt t="147947" x="8251825" y="4108450"/>
          <p14:tracePt t="147964" x="8242300" y="4108450"/>
          <p14:tracePt t="148300" x="8232775" y="4108450"/>
          <p14:tracePt t="148332" x="8224838" y="4108450"/>
          <p14:tracePt t="150612" x="8224838" y="4116388"/>
          <p14:tracePt t="150629" x="8269288" y="4133850"/>
          <p14:tracePt t="150637" x="8323263" y="4143375"/>
          <p14:tracePt t="150645" x="8429625" y="4152900"/>
          <p14:tracePt t="150655" x="8466138" y="4160838"/>
          <p14:tracePt t="150688" x="8447088" y="4160838"/>
          <p14:tracePt t="150705" x="8412163" y="4160838"/>
          <p14:tracePt t="150738" x="8447088" y="4133850"/>
          <p14:tracePt t="150756" x="8688388" y="4089400"/>
          <p14:tracePt t="150773" x="8848725" y="4081463"/>
          <p14:tracePt t="151373" x="8848725" y="4071938"/>
          <p14:tracePt t="151381" x="8858250" y="4062413"/>
          <p14:tracePt t="151597" x="8867775" y="4062413"/>
          <p14:tracePt t="151613" x="8875713" y="4062413"/>
          <p14:tracePt t="151637" x="8885238" y="4062413"/>
          <p14:tracePt t="151701" x="8894763" y="4062413"/>
          <p14:tracePt t="151717" x="8902700" y="4054475"/>
          <p14:tracePt t="151733" x="8912225" y="4054475"/>
          <p14:tracePt t="151749" x="8929688" y="4054475"/>
          <p14:tracePt t="151765" x="8939213" y="4054475"/>
          <p14:tracePt t="151877" x="8947150" y="4054475"/>
          <p14:tracePt t="151997" x="8947150" y="4044950"/>
          <p14:tracePt t="152005" x="8956675" y="4044950"/>
          <p14:tracePt t="152022" x="8956675" y="4027488"/>
          <p14:tracePt t="152039" x="8956675" y="4017963"/>
          <p14:tracePt t="152061" x="8966200" y="4017963"/>
          <p14:tracePt t="152085" x="8974138" y="4017963"/>
          <p14:tracePt t="152102" x="8983663" y="4017963"/>
          <p14:tracePt t="152111" x="8983663" y="4010025"/>
          <p14:tracePt t="152132" x="8983663" y="4000500"/>
          <p14:tracePt t="152149" x="8966200" y="3990975"/>
          <p14:tracePt t="152157" x="8947150" y="3990975"/>
          <p14:tracePt t="152173" x="8929688" y="3973513"/>
          <p14:tracePt t="152189" x="8902700" y="3956050"/>
          <p14:tracePt t="152206" x="8885238" y="3956050"/>
          <p14:tracePt t="152222" x="8885238" y="3946525"/>
          <p14:tracePt t="152239" x="8875713" y="3929063"/>
          <p14:tracePt t="152256" x="8867775" y="3919538"/>
          <p14:tracePt t="152272" x="8867775" y="3911600"/>
          <p14:tracePt t="153926" x="8848725" y="3902075"/>
          <p14:tracePt t="153934" x="8831263" y="3902075"/>
          <p14:tracePt t="153942" x="8769350" y="3894138"/>
          <p14:tracePt t="153957" x="8537575" y="3848100"/>
          <p14:tracePt t="153974" x="8367713" y="3813175"/>
          <p14:tracePt t="153989" x="8143875" y="3759200"/>
          <p14:tracePt t="154006" x="8089900" y="3732213"/>
          <p14:tracePt t="154023" x="7875588" y="3625850"/>
          <p14:tracePt t="154039" x="7823200" y="3598863"/>
          <p14:tracePt t="154117" x="7796213" y="3598863"/>
          <p14:tracePt t="154126" x="7769225" y="3598863"/>
          <p14:tracePt t="154142" x="7751763" y="3598863"/>
          <p14:tracePt t="154157" x="7688263" y="3589338"/>
          <p14:tracePt t="154174" x="7608888" y="3554413"/>
          <p14:tracePt t="154189" x="7599363" y="3554413"/>
          <p14:tracePt t="154541" x="7599363" y="3562350"/>
          <p14:tracePt t="154550" x="7589838" y="3571875"/>
          <p14:tracePt t="154560" x="7589838" y="3589338"/>
          <p14:tracePt t="154573" x="7572375" y="3608388"/>
          <p14:tracePt t="154590" x="7572375" y="3616325"/>
          <p14:tracePt t="154654" x="7572375" y="3598863"/>
          <p14:tracePt t="154670" x="7572375" y="3589338"/>
          <p14:tracePt t="154678" x="7581900" y="3589338"/>
          <p14:tracePt t="154791" x="7581900" y="3581400"/>
          <p14:tracePt t="154822" x="7589838" y="3581400"/>
          <p14:tracePt t="154918" x="7589838" y="3571875"/>
          <p14:tracePt t="154927" x="7589838" y="3562350"/>
          <p14:tracePt t="154950" x="7589838" y="3554413"/>
          <p14:tracePt t="155718" x="7581900" y="3554413"/>
          <p14:tracePt t="155766" x="7572375" y="3554413"/>
          <p14:tracePt t="155791" x="7562850" y="3554413"/>
          <p14:tracePt t="155806" x="7545388" y="3544888"/>
          <p14:tracePt t="155822" x="7537450" y="3544888"/>
          <p14:tracePt t="155855" x="7527925" y="3544888"/>
          <p14:tracePt t="155894" x="7518400" y="3544888"/>
          <p14:tracePt t="155910" x="7510463" y="3544888"/>
          <p14:tracePt t="155942" x="7500938" y="3544888"/>
          <p14:tracePt t="155958" x="7500938" y="3536950"/>
          <p14:tracePt t="155968" x="7491413" y="3536950"/>
          <p14:tracePt t="156006" x="7483475" y="3536950"/>
          <p14:tracePt t="156015" x="7483475" y="3527425"/>
          <p14:tracePt t="156046" x="7483475" y="3517900"/>
          <p14:tracePt t="156055" x="7473950" y="3517900"/>
          <p14:tracePt t="156063" x="7473950" y="3500438"/>
          <p14:tracePt t="156073" x="7456488" y="3490913"/>
          <p14:tracePt t="156090" x="7439025" y="3455988"/>
          <p14:tracePt t="156107" x="7412038" y="3411538"/>
          <p14:tracePt t="156123" x="7375525" y="3375025"/>
          <p14:tracePt t="156140" x="7375525" y="3357563"/>
          <p14:tracePt t="156175" x="7375525" y="3348038"/>
          <p14:tracePt t="156190" x="7367588" y="3340100"/>
          <p14:tracePt t="156207" x="7348538" y="3322638"/>
          <p14:tracePt t="156223" x="7340600" y="3303588"/>
          <p14:tracePt t="156240" x="7323138" y="3286125"/>
          <p14:tracePt t="156257" x="7313613" y="3276600"/>
          <p14:tracePt t="156274" x="7304088" y="3268663"/>
          <p14:tracePt t="156290" x="7304088" y="3259138"/>
          <p14:tracePt t="156318" x="7296150" y="3259138"/>
          <p14:tracePt t="156342" x="7296150" y="3251200"/>
          <p14:tracePt t="156430" x="7286625" y="3241675"/>
          <p14:tracePt t="156462" x="7286625" y="3232150"/>
          <p14:tracePt t="156766" x="7286625" y="3224213"/>
          <p14:tracePt t="156782" x="7296150" y="3214688"/>
          <p14:tracePt t="156792" x="7304088" y="3205163"/>
          <p14:tracePt t="156807" x="7313613" y="3197225"/>
          <p14:tracePt t="156824" x="7296150" y="3152775"/>
          <p14:tracePt t="156840" x="7251700" y="3081338"/>
          <p14:tracePt t="156857" x="7188200" y="3017838"/>
          <p14:tracePt t="156873" x="7134225" y="2965450"/>
          <p14:tracePt t="156891" x="7081838" y="2938463"/>
          <p14:tracePt t="156895" x="7045325" y="2928938"/>
          <p14:tracePt t="156907" x="7027863" y="2928938"/>
          <p14:tracePt t="156923" x="7018338" y="2938463"/>
          <p14:tracePt t="159303" x="7027863" y="2938463"/>
          <p14:tracePt t="159319" x="7037388" y="2938463"/>
          <p14:tracePt t="159328" x="7045325" y="2938463"/>
          <p14:tracePt t="159447" x="7045325" y="2928938"/>
          <p14:tracePt t="159463" x="7045325" y="2919413"/>
          <p14:tracePt t="159472" x="7037388" y="2919413"/>
          <p14:tracePt t="159480" x="7018338" y="2919413"/>
          <p14:tracePt t="159491" x="7010400" y="2911475"/>
          <p14:tracePt t="159508" x="6973888" y="2901950"/>
          <p14:tracePt t="159524" x="6938963" y="2901950"/>
          <p14:tracePt t="159542" x="6884988" y="2884488"/>
          <p14:tracePt t="159559" x="6840538" y="2874963"/>
          <p14:tracePt t="159574" x="6831013" y="2874963"/>
          <p14:tracePt t="159607" x="6823075" y="2874963"/>
          <p14:tracePt t="159631" x="6813550" y="2874963"/>
          <p14:tracePt t="159647" x="6796088" y="2874963"/>
          <p14:tracePt t="159663" x="6786563" y="2867025"/>
          <p14:tracePt t="159674" x="6777038" y="2867025"/>
          <p14:tracePt t="159691" x="6742113" y="2867025"/>
          <p14:tracePt t="159708" x="6715125" y="2847975"/>
          <p14:tracePt t="159735" x="6705600" y="2840038"/>
          <p14:tracePt t="159744" x="6680200" y="2822575"/>
          <p14:tracePt t="159758" x="6599238" y="2786063"/>
          <p14:tracePt t="159776" x="6518275" y="2759075"/>
          <p14:tracePt t="159792" x="6473825" y="2741613"/>
          <p14:tracePt t="159808" x="6465888" y="2732088"/>
          <p14:tracePt t="159879" x="6465888" y="2741613"/>
          <p14:tracePt t="159888" x="6483350" y="2759075"/>
          <p14:tracePt t="159896" x="6483350" y="2768600"/>
          <p14:tracePt t="159908" x="6491288" y="2776538"/>
          <p14:tracePt t="159924" x="6510338" y="2795588"/>
          <p14:tracePt t="159941" x="6527800" y="2813050"/>
          <p14:tracePt t="159959" x="6581775" y="2857500"/>
          <p14:tracePt t="159975" x="6589713" y="2867025"/>
          <p14:tracePt t="159992" x="6589713" y="2874963"/>
          <p14:tracePt t="160008" x="6589713" y="2884488"/>
          <p14:tracePt t="160040" x="6589713" y="2911475"/>
          <p14:tracePt t="160048" x="6589713" y="2938463"/>
          <p14:tracePt t="160058" x="6599238" y="2955925"/>
          <p14:tracePt t="160075" x="6616700" y="3062288"/>
          <p14:tracePt t="160091" x="6661150" y="3133725"/>
          <p14:tracePt t="160108" x="6705600" y="3160713"/>
          <p14:tracePt t="160125" x="6715125" y="3160713"/>
          <p14:tracePt t="160141" x="6724650" y="3160713"/>
          <p14:tracePt t="160463" x="6705600" y="3160713"/>
          <p14:tracePt t="160472" x="6697663" y="3160713"/>
          <p14:tracePt t="160480" x="6680200" y="3160713"/>
          <p14:tracePt t="160495" x="6661150" y="3160713"/>
          <p14:tracePt t="160508" x="6616700" y="3160713"/>
          <p14:tracePt t="160524" x="6572250" y="3160713"/>
          <p14:tracePt t="160542" x="6473825" y="3143250"/>
          <p14:tracePt t="160560" x="6375400" y="3125788"/>
          <p14:tracePt t="160575" x="6323013" y="3116263"/>
          <p14:tracePt t="160592" x="6313488" y="3108325"/>
          <p14:tracePt t="160720" x="6303963" y="3108325"/>
          <p14:tracePt t="160729" x="6296025" y="3108325"/>
          <p14:tracePt t="160744" x="6286500" y="3098800"/>
          <p14:tracePt t="160759" x="6259513" y="3089275"/>
          <p14:tracePt t="160776" x="6242050" y="3089275"/>
          <p14:tracePt t="160792" x="6224588" y="3089275"/>
          <p14:tracePt t="160808" x="6188075" y="3081338"/>
          <p14:tracePt t="160824" x="6153150" y="3071813"/>
          <p14:tracePt t="160842" x="6116638" y="3071813"/>
          <p14:tracePt t="160858" x="6072188" y="3071813"/>
          <p14:tracePt t="160875" x="6045200" y="3071813"/>
          <p14:tracePt t="160891" x="6037263" y="3071813"/>
          <p14:tracePt t="160908" x="6037263" y="3062288"/>
          <p14:tracePt t="161032" x="6027738" y="3062288"/>
          <p14:tracePt t="161056" x="6027738" y="3054350"/>
          <p14:tracePt t="161105" x="6027738" y="3044825"/>
          <p14:tracePt t="161160" x="6037263" y="3044825"/>
          <p14:tracePt t="161168" x="6045200" y="3044825"/>
          <p14:tracePt t="161184" x="6045200" y="3036888"/>
          <p14:tracePt t="161256" x="6054725" y="3036888"/>
          <p14:tracePt t="161288" x="6062663" y="3036888"/>
          <p14:tracePt t="161312" x="6072188" y="3036888"/>
          <p14:tracePt t="161320" x="6081713" y="3036888"/>
          <p14:tracePt t="161336" x="6089650" y="3036888"/>
          <p14:tracePt t="161353" x="6099175" y="3036888"/>
          <p14:tracePt t="161368" x="6108700" y="3036888"/>
          <p14:tracePt t="161376" x="6116638" y="3036888"/>
          <p14:tracePt t="161393" x="6126163" y="3036888"/>
          <p14:tracePt t="161409" x="6134100" y="3036888"/>
          <p14:tracePt t="161432" x="6143625" y="3036888"/>
          <p14:tracePt t="161441" x="6153150" y="3036888"/>
          <p14:tracePt t="161458" x="6161088" y="3036888"/>
          <p14:tracePt t="161475" x="6170613" y="3036888"/>
          <p14:tracePt t="161492" x="6197600" y="3036888"/>
          <p14:tracePt t="161508" x="6224588" y="3036888"/>
          <p14:tracePt t="161525" x="6242050" y="3036888"/>
          <p14:tracePt t="161542" x="6259513" y="3036888"/>
          <p14:tracePt t="161559" x="6269038" y="3036888"/>
          <p14:tracePt t="161624" x="6276975" y="3036888"/>
          <p14:tracePt t="161744" x="6286500" y="3036888"/>
          <p14:tracePt t="161823" x="6296025" y="3036888"/>
          <p14:tracePt t="161832" x="6303963" y="3036888"/>
          <p14:tracePt t="161842" x="6313488" y="3036888"/>
          <p14:tracePt t="161858" x="6323013" y="3036888"/>
          <p14:tracePt t="161875" x="6375400" y="3036888"/>
          <p14:tracePt t="161892" x="6394450" y="3036888"/>
          <p14:tracePt t="161908" x="6411913" y="3036888"/>
          <p14:tracePt t="161925" x="6438900" y="3036888"/>
          <p14:tracePt t="161942" x="6473825" y="3036888"/>
          <p14:tracePt t="161958" x="6527800" y="3044825"/>
          <p14:tracePt t="161976" x="6608763" y="3044825"/>
          <p14:tracePt t="161992" x="6653213" y="3044825"/>
          <p14:tracePt t="162008" x="6697663" y="3044825"/>
          <p14:tracePt t="162025" x="6732588" y="3044825"/>
          <p14:tracePt t="162042" x="6777038" y="3044825"/>
          <p14:tracePt t="162058" x="6796088" y="3044825"/>
          <p14:tracePt t="162075" x="6804025" y="3044825"/>
          <p14:tracePt t="162092" x="6823075" y="3044825"/>
          <p14:tracePt t="162528" x="6823075" y="3036888"/>
          <p14:tracePt t="162624" x="6831013" y="3036888"/>
          <p14:tracePt t="162632" x="6848475" y="3036888"/>
          <p14:tracePt t="162648" x="6867525" y="3036888"/>
          <p14:tracePt t="162658" x="6884988" y="3036888"/>
          <p14:tracePt t="162675" x="6938963" y="3036888"/>
          <p14:tracePt t="162692" x="6983413" y="3036888"/>
          <p14:tracePt t="162708" x="7010400" y="3036888"/>
          <p14:tracePt t="162744" x="7018338" y="3036888"/>
          <p14:tracePt t="162758" x="7027863" y="3036888"/>
          <p14:tracePt t="162776" x="7054850" y="3036888"/>
          <p14:tracePt t="162792" x="7081838" y="3044825"/>
          <p14:tracePt t="162809" x="7134225" y="3054350"/>
          <p14:tracePt t="162825" x="7170738" y="3054350"/>
          <p14:tracePt t="162842" x="7224713" y="3054350"/>
          <p14:tracePt t="162859" x="7242175" y="3054350"/>
          <p14:tracePt t="162875" x="7251700" y="3054350"/>
          <p14:tracePt t="163113" x="7251700" y="3044825"/>
          <p14:tracePt t="163121" x="7259638" y="3044825"/>
          <p14:tracePt t="163129" x="7269163" y="3044825"/>
          <p14:tracePt t="163142" x="7269163" y="3036888"/>
          <p14:tracePt t="163158" x="7277100" y="3027363"/>
          <p14:tracePt t="163175" x="7286625" y="3027363"/>
          <p14:tracePt t="163209" x="7286625" y="3036888"/>
          <p14:tracePt t="163225" x="7286625" y="3062288"/>
          <p14:tracePt t="163242" x="7296150" y="3098800"/>
          <p14:tracePt t="163258" x="7304088" y="3125788"/>
          <p14:tracePt t="163276" x="7313613" y="3160713"/>
          <p14:tracePt t="163292" x="7313613" y="3197225"/>
          <p14:tracePt t="163309" x="7313613" y="3214688"/>
          <p14:tracePt t="163385" x="7313613" y="3232150"/>
          <p14:tracePt t="163401" x="7304088" y="3241675"/>
          <p14:tracePt t="163409" x="7296150" y="3259138"/>
          <p14:tracePt t="163425" x="7286625" y="3268663"/>
          <p14:tracePt t="163496" x="7296150" y="3268663"/>
          <p14:tracePt t="163576" x="7286625" y="3268663"/>
          <p14:tracePt t="163585" x="7277100" y="3268663"/>
          <p14:tracePt t="163601" x="7259638" y="3268663"/>
          <p14:tracePt t="163609" x="7232650" y="3259138"/>
          <p14:tracePt t="163625" x="7170738" y="3251200"/>
          <p14:tracePt t="163642" x="7062788" y="3232150"/>
          <p14:tracePt t="163659" x="7000875" y="3224213"/>
          <p14:tracePt t="163761" x="6991350" y="3224213"/>
          <p14:tracePt t="163769" x="6983413" y="3224213"/>
          <p14:tracePt t="163778" x="6965950" y="3224213"/>
          <p14:tracePt t="163794" x="6929438" y="3224213"/>
          <p14:tracePt t="163809" x="6813550" y="3224213"/>
          <p14:tracePt t="163825" x="6759575" y="3224213"/>
          <p14:tracePt t="163842" x="6724650" y="3224213"/>
          <p14:tracePt t="163859" x="6697663" y="3224213"/>
          <p14:tracePt t="163875" x="6680200" y="3224213"/>
          <p14:tracePt t="163909" x="6661150" y="3224213"/>
          <p14:tracePt t="163925" x="6653213" y="3224213"/>
          <p14:tracePt t="163942" x="6608763" y="3224213"/>
          <p14:tracePt t="163959" x="6589713" y="3224213"/>
          <p14:tracePt t="163975" x="6572250" y="3224213"/>
          <p14:tracePt t="164009" x="6562725" y="3224213"/>
          <p14:tracePt t="164025" x="6554788" y="3224213"/>
          <p14:tracePt t="164042" x="6545263" y="3224213"/>
          <p14:tracePt t="164059" x="6527800" y="3224213"/>
          <p14:tracePt t="164075" x="6510338" y="3224213"/>
          <p14:tracePt t="164092" x="6483350" y="3224213"/>
          <p14:tracePt t="164109" x="6465888" y="3224213"/>
          <p14:tracePt t="164125" x="6429375" y="3224213"/>
          <p14:tracePt t="164142" x="6269038" y="3224213"/>
          <p14:tracePt t="164159" x="6224588" y="3224213"/>
          <p14:tracePt t="164617" x="6215063" y="3224213"/>
          <p14:tracePt t="164825" x="6215063" y="3214688"/>
          <p14:tracePt t="164833" x="6215063" y="3205163"/>
          <p14:tracePt t="164842" x="6215063" y="3197225"/>
          <p14:tracePt t="164859" x="6205538" y="3152775"/>
          <p14:tracePt t="164876" x="6205538" y="3116263"/>
          <p14:tracePt t="164892" x="6205538" y="3071813"/>
          <p14:tracePt t="164909" x="6205538" y="3027363"/>
          <p14:tracePt t="164926" x="6215063" y="2990850"/>
          <p14:tracePt t="164943" x="6224588" y="2973388"/>
          <p14:tracePt t="164960" x="6232525" y="2965450"/>
          <p14:tracePt t="164977" x="6242050" y="2965450"/>
          <p14:tracePt t="165001" x="6251575" y="2965450"/>
          <p14:tracePt t="165017" x="6259513" y="2965450"/>
          <p14:tracePt t="165026" x="6286500" y="2965450"/>
          <p14:tracePt t="165042" x="6375400" y="2973388"/>
          <p14:tracePt t="165059" x="6545263" y="2990850"/>
          <p14:tracePt t="165076" x="6732588" y="3000375"/>
          <p14:tracePt t="165093" x="7000875" y="3000375"/>
          <p14:tracePt t="165109" x="7134225" y="3000375"/>
          <p14:tracePt t="165126" x="7161213" y="3000375"/>
          <p14:tracePt t="165142" x="7304088" y="3017838"/>
          <p14:tracePt t="165233" x="7313613" y="3017838"/>
          <p14:tracePt t="165393" x="7313613" y="3027363"/>
          <p14:tracePt t="165401" x="7313613" y="3044825"/>
          <p14:tracePt t="165410" x="7313613" y="3054350"/>
          <p14:tracePt t="165426" x="7340600" y="3089275"/>
          <p14:tracePt t="165442" x="7367588" y="3108325"/>
          <p14:tracePt t="165459" x="7375525" y="3116263"/>
          <p14:tracePt t="165476" x="7385050" y="3125788"/>
          <p14:tracePt t="165509" x="7375525" y="3143250"/>
          <p14:tracePt t="165526" x="7367588" y="3160713"/>
          <p14:tracePt t="165543" x="7358063" y="3160713"/>
          <p14:tracePt t="165560" x="7331075" y="3214688"/>
          <p14:tracePt t="165745" x="7340600" y="3214688"/>
          <p14:tracePt t="165754" x="7358063" y="3214688"/>
          <p14:tracePt t="165764" x="7375525" y="3214688"/>
          <p14:tracePt t="165777" x="7419975" y="3214688"/>
          <p14:tracePt t="165794" x="7429500" y="3224213"/>
          <p14:tracePt t="165809" x="7412038" y="3224213"/>
          <p14:tracePt t="165826" x="7313613" y="3251200"/>
          <p14:tracePt t="165842" x="7170738" y="3286125"/>
          <p14:tracePt t="165859" x="7081838" y="3313113"/>
          <p14:tracePt t="165876" x="6616700" y="3429000"/>
          <p14:tracePt t="165893" x="6340475" y="3490913"/>
          <p14:tracePt t="165909" x="6205538" y="3517900"/>
          <p14:tracePt t="165926" x="6161088" y="3517900"/>
          <p14:tracePt t="165943" x="6116638" y="3527425"/>
          <p14:tracePt t="165959" x="6099175" y="3527425"/>
          <p14:tracePt t="166209" x="6108700" y="3509963"/>
          <p14:tracePt t="166217" x="6161088" y="3473450"/>
          <p14:tracePt t="166227" x="6180138" y="3455988"/>
          <p14:tracePt t="166433" x="6170613" y="3446463"/>
          <p14:tracePt t="166443" x="6153150" y="3438525"/>
          <p14:tracePt t="166450" x="6099175" y="3411538"/>
          <p14:tracePt t="166459" x="6072188" y="3402013"/>
          <p14:tracePt t="166476" x="6054725" y="3394075"/>
          <p14:tracePt t="166537" x="6062663" y="3394075"/>
          <p14:tracePt t="166546" x="6072188" y="3394075"/>
          <p14:tracePt t="166561" x="6072188" y="3384550"/>
          <p14:tracePt t="166577" x="6108700" y="3384550"/>
          <p14:tracePt t="166593" x="6143625" y="3384550"/>
          <p14:tracePt t="166609" x="6170613" y="3384550"/>
          <p14:tracePt t="166626" x="6180138" y="3375025"/>
          <p14:tracePt t="166643" x="6180138" y="3367088"/>
          <p14:tracePt t="166659" x="6180138" y="3357563"/>
          <p14:tracePt t="166693" x="6197600" y="3357563"/>
          <p14:tracePt t="166709" x="6242050" y="3375025"/>
          <p14:tracePt t="166726" x="6286500" y="3384550"/>
          <p14:tracePt t="166743" x="6303963" y="3384550"/>
          <p14:tracePt t="166759" x="6330950" y="3384550"/>
          <p14:tracePt t="166776" x="6340475" y="3384550"/>
          <p14:tracePt t="166794" x="6348413" y="3384550"/>
          <p14:tracePt t="166826" x="6367463" y="3384550"/>
          <p14:tracePt t="166978" x="6367463" y="3394075"/>
          <p14:tracePt t="166994" x="6367463" y="3402013"/>
          <p14:tracePt t="167002" x="6357938" y="3402013"/>
          <p14:tracePt t="167010" x="6357938" y="3411538"/>
          <p14:tracePt t="167027" x="6357938" y="3419475"/>
          <p14:tracePt t="167050" x="6357938" y="3438525"/>
          <p14:tracePt t="167060" x="6367463" y="3455988"/>
          <p14:tracePt t="167076" x="6367463" y="3473450"/>
          <p14:tracePt t="167093" x="6375400" y="3500438"/>
          <p14:tracePt t="167110" x="6375400" y="3527425"/>
          <p14:tracePt t="167126" x="6384925" y="3544888"/>
          <p14:tracePt t="167143" x="6384925" y="3554413"/>
          <p14:tracePt t="167160" x="6402388" y="3562350"/>
          <p14:tracePt t="167176" x="6402388" y="3571875"/>
          <p14:tracePt t="167195" x="6402388" y="3581400"/>
          <p14:tracePt t="167211" x="6402388" y="3589338"/>
          <p14:tracePt t="167227" x="6402388" y="3598863"/>
          <p14:tracePt t="167243" x="6402388" y="3608388"/>
          <p14:tracePt t="167260" x="6402388" y="3616325"/>
          <p14:tracePt t="167370" x="6394450" y="3616325"/>
          <p14:tracePt t="167378" x="6384925" y="3616325"/>
          <p14:tracePt t="167394" x="6340475" y="3616325"/>
          <p14:tracePt t="167411" x="6340475" y="3608388"/>
          <p14:tracePt t="167427" x="6313488" y="3608388"/>
          <p14:tracePt t="167443" x="6259513" y="3598863"/>
          <p14:tracePt t="167460" x="6232525" y="3598863"/>
          <p14:tracePt t="167674" x="6242050" y="3589338"/>
          <p14:tracePt t="167682" x="6259513" y="3589338"/>
          <p14:tracePt t="167693" x="6286500" y="3581400"/>
          <p14:tracePt t="167710" x="6402388" y="3571875"/>
          <p14:tracePt t="167726" x="6742113" y="3571875"/>
          <p14:tracePt t="167743" x="7402513" y="3571875"/>
          <p14:tracePt t="167760" x="7804150" y="3571875"/>
          <p14:tracePt t="167778" x="8180388" y="3509963"/>
          <p14:tracePt t="167794" x="8277225" y="3465513"/>
          <p14:tracePt t="167866" x="8286750" y="3465513"/>
          <p14:tracePt t="167874" x="8286750" y="3455988"/>
          <p14:tracePt t="167882" x="8296275" y="3455988"/>
          <p14:tracePt t="167893" x="8304213" y="3455988"/>
          <p14:tracePt t="167910" x="8340725" y="3455988"/>
          <p14:tracePt t="167926" x="8375650" y="3455988"/>
          <p14:tracePt t="167943" x="8412163" y="3446463"/>
          <p14:tracePt t="168043" x="8412163" y="3438525"/>
          <p14:tracePt t="168066" x="8367713" y="3419475"/>
          <p14:tracePt t="168075" x="8348663" y="3419475"/>
          <p14:tracePt t="168083" x="8313738" y="3402013"/>
          <p14:tracePt t="168093" x="8296275" y="3394075"/>
          <p14:tracePt t="168110" x="8277225" y="3384550"/>
          <p14:tracePt t="168126" x="8269288" y="3384550"/>
          <p14:tracePt t="168143" x="8269288" y="3375025"/>
          <p14:tracePt t="168160" x="8251825" y="3375025"/>
          <p14:tracePt t="168178" x="8215313" y="3357563"/>
          <p14:tracePt t="168194" x="8205788" y="3348038"/>
          <p14:tracePt t="168210" x="8188325" y="3348038"/>
          <p14:tracePt t="168227" x="8188325" y="3340100"/>
          <p14:tracePt t="168243" x="8180388" y="3330575"/>
          <p14:tracePt t="168260" x="8170863" y="3322638"/>
          <p14:tracePt t="168306" x="8153400" y="3322638"/>
          <p14:tracePt t="168314" x="8143875" y="3313113"/>
          <p14:tracePt t="168327" x="8126413" y="3303588"/>
          <p14:tracePt t="168343" x="8089900" y="3303588"/>
          <p14:tracePt t="168360" x="8072438" y="3303588"/>
          <p14:tracePt t="168506" x="8081963" y="3303588"/>
          <p14:tracePt t="168538" x="8089900" y="3303588"/>
          <p14:tracePt t="168554" x="8099425" y="3303588"/>
          <p14:tracePt t="168578" x="8108950" y="3303588"/>
          <p14:tracePt t="168594" x="8116888" y="3303588"/>
          <p14:tracePt t="168602" x="8126413" y="3303588"/>
          <p14:tracePt t="168634" x="8134350" y="3303588"/>
          <p14:tracePt t="168658" x="8143875" y="3303588"/>
          <p14:tracePt t="168786" x="8153400" y="3303588"/>
          <p14:tracePt t="168810" x="8161338" y="3303588"/>
          <p14:tracePt t="168834" x="8170863" y="3303588"/>
          <p14:tracePt t="168850" x="8188325" y="3303588"/>
          <p14:tracePt t="168858" x="8197850" y="3303588"/>
          <p14:tracePt t="168867" x="8215313" y="3303588"/>
          <p14:tracePt t="168877" x="8224838" y="3313113"/>
          <p14:tracePt t="168893" x="8269288" y="3313113"/>
          <p14:tracePt t="168910" x="8277225" y="3313113"/>
          <p14:tracePt t="168927" x="8286750" y="3313113"/>
          <p14:tracePt t="168944" x="8286750" y="3322638"/>
          <p14:tracePt t="168960" x="8304213" y="3322638"/>
          <p14:tracePt t="168979" x="8331200" y="3322638"/>
          <p14:tracePt t="168995" x="8340725" y="3322638"/>
          <p14:tracePt t="169010" x="8348663" y="3322638"/>
          <p14:tracePt t="169098" x="8348663" y="3330575"/>
          <p14:tracePt t="169138" x="8348663" y="3340100"/>
          <p14:tracePt t="169146" x="8348663" y="3348038"/>
          <p14:tracePt t="169160" x="8348663" y="3357563"/>
          <p14:tracePt t="169177" x="8340725" y="3375025"/>
          <p14:tracePt t="169195" x="8340725" y="3384550"/>
          <p14:tracePt t="169210" x="8340725" y="3402013"/>
          <p14:tracePt t="169227" x="8340725" y="3411538"/>
          <p14:tracePt t="169243" x="8340725" y="3429000"/>
          <p14:tracePt t="169260" x="8340725" y="3455988"/>
          <p14:tracePt t="169277" x="8340725" y="3482975"/>
          <p14:tracePt t="169294" x="8340725" y="3500438"/>
          <p14:tracePt t="169310" x="8340725" y="3509963"/>
          <p14:tracePt t="169327" x="8340725" y="3527425"/>
          <p14:tracePt t="169343" x="8340725" y="3544888"/>
          <p14:tracePt t="169360" x="8340725" y="3554413"/>
          <p14:tracePt t="169377" x="8340725" y="3571875"/>
          <p14:tracePt t="169410" x="8340725" y="3581400"/>
          <p14:tracePt t="169427" x="8348663" y="3589338"/>
          <p14:tracePt t="169443" x="8358188" y="3589338"/>
          <p14:tracePt t="169460" x="8358188" y="3598863"/>
          <p14:tracePt t="169618" x="8348663" y="3598863"/>
          <p14:tracePt t="169627" x="8331200" y="3598863"/>
          <p14:tracePt t="169643" x="8269288" y="3598863"/>
          <p14:tracePt t="169660" x="8205788" y="3589338"/>
          <p14:tracePt t="169677" x="8153400" y="3581400"/>
          <p14:tracePt t="169694" x="8134350" y="3581400"/>
          <p14:tracePt t="169710" x="8126413" y="3581400"/>
          <p14:tracePt t="169755" x="8116888" y="3581400"/>
          <p14:tracePt t="169763" x="8116888" y="3571875"/>
          <p14:tracePt t="169777" x="8108950" y="3571875"/>
          <p14:tracePt t="169794" x="8099425" y="3571875"/>
          <p14:tracePt t="169842" x="8089900" y="3571875"/>
          <p14:tracePt t="169867" x="8089900" y="3562350"/>
          <p14:tracePt t="169882" x="8089900" y="3554413"/>
          <p14:tracePt t="169892" x="8099425" y="3536950"/>
          <p14:tracePt t="169901" x="8099425" y="3527425"/>
          <p14:tracePt t="169910" x="8099425" y="3500438"/>
          <p14:tracePt t="169927" x="8108950" y="3455988"/>
          <p14:tracePt t="169944" x="8116888" y="3438525"/>
          <p14:tracePt t="169960" x="8116888" y="3411538"/>
          <p14:tracePt t="169977" x="8116888" y="3394075"/>
          <p14:tracePt t="169994" x="8116888" y="3384550"/>
          <p14:tracePt t="170011" x="8116888" y="3375025"/>
          <p14:tracePt t="170027" x="8116888" y="3357563"/>
          <p14:tracePt t="170044" x="8108950" y="3330575"/>
          <p14:tracePt t="170060" x="8108950" y="3322638"/>
          <p14:tracePt t="170203" x="8116888" y="3322638"/>
          <p14:tracePt t="170211" x="8126413" y="3322638"/>
          <p14:tracePt t="170227" x="8134350" y="3322638"/>
          <p14:tracePt t="170244" x="8170863" y="3322638"/>
          <p14:tracePt t="170260" x="8242300" y="3322638"/>
          <p14:tracePt t="170277" x="8286750" y="3322638"/>
          <p14:tracePt t="170294" x="8323263" y="3322638"/>
          <p14:tracePt t="170310" x="8348663" y="3322638"/>
          <p14:tracePt t="170327" x="8367713" y="3322638"/>
          <p14:tracePt t="170344" x="8385175" y="3322638"/>
          <p14:tracePt t="170360" x="8412163" y="3322638"/>
          <p14:tracePt t="170377" x="8447088" y="3322638"/>
          <p14:tracePt t="170395" x="8483600" y="3322638"/>
          <p14:tracePt t="170412" x="8491538" y="3322638"/>
          <p14:tracePt t="170491" x="8491538" y="3330575"/>
          <p14:tracePt t="170514" x="8491538" y="3340100"/>
          <p14:tracePt t="170530" x="8483600" y="3348038"/>
          <p14:tracePt t="170539" x="8483600" y="3357563"/>
          <p14:tracePt t="170547" x="8474075" y="3367088"/>
          <p14:tracePt t="170560" x="8466138" y="3375025"/>
          <p14:tracePt t="170577" x="8466138" y="3402013"/>
          <p14:tracePt t="170595" x="8466138" y="3429000"/>
          <p14:tracePt t="170611" x="8466138" y="3438525"/>
          <p14:tracePt t="170627" x="8466138" y="3465513"/>
          <p14:tracePt t="170644" x="8466138" y="3490913"/>
          <p14:tracePt t="170660" x="8466138" y="3500438"/>
          <p14:tracePt t="170677" x="8466138" y="3509963"/>
          <p14:tracePt t="170694" x="8466138" y="3517900"/>
          <p14:tracePt t="170715" x="8466138" y="3527425"/>
          <p14:tracePt t="170732" x="8456613" y="3527425"/>
          <p14:tracePt t="170747" x="8456613" y="3536950"/>
          <p14:tracePt t="170787" x="8447088" y="3536950"/>
          <p14:tracePt t="170938" x="8447088" y="3544888"/>
          <p14:tracePt t="171035" x="8439150" y="3544888"/>
          <p14:tracePt t="171043" x="8429625" y="3544888"/>
          <p14:tracePt t="171060" x="8402638" y="3544888"/>
          <p14:tracePt t="171077" x="8358188" y="3544888"/>
          <p14:tracePt t="171094" x="8313738" y="3536950"/>
          <p14:tracePt t="171111" x="8277225" y="3527425"/>
          <p14:tracePt t="171127" x="8251825" y="3527425"/>
          <p14:tracePt t="171144" x="8232775" y="3527425"/>
          <p14:tracePt t="171161" x="8215313" y="3527425"/>
          <p14:tracePt t="171177" x="8205788" y="3527425"/>
          <p14:tracePt t="171194" x="8197850" y="3527425"/>
          <p14:tracePt t="171212" x="8188325" y="3527425"/>
          <p14:tracePt t="171235" x="8180388" y="3527425"/>
          <p14:tracePt t="171251" x="8170863" y="3527425"/>
          <p14:tracePt t="171261" x="8161338" y="3527425"/>
          <p14:tracePt t="171277" x="8153400" y="3527425"/>
          <p14:tracePt t="171294" x="8143875" y="3527425"/>
          <p14:tracePt t="171311" x="8134350" y="3527425"/>
          <p14:tracePt t="171327" x="8126413" y="3527425"/>
          <p14:tracePt t="171344" x="8116888" y="3527425"/>
          <p14:tracePt t="171361" x="8108950" y="3527425"/>
          <p14:tracePt t="171379" x="8099425" y="3527425"/>
          <p14:tracePt t="171396" x="8089900" y="3517900"/>
          <p14:tracePt t="171411" x="8089900" y="3473450"/>
          <p14:tracePt t="171427" x="8089900" y="3446463"/>
          <p14:tracePt t="171444" x="8099425" y="3411538"/>
          <p14:tracePt t="171461" x="8116888" y="3384550"/>
          <p14:tracePt t="171477" x="8116888" y="3367088"/>
          <p14:tracePt t="171494" x="8116888" y="3348038"/>
          <p14:tracePt t="171523" x="8116888" y="3340100"/>
          <p14:tracePt t="171539" x="8116888" y="3330575"/>
          <p14:tracePt t="171563" x="8116888" y="3322638"/>
          <p14:tracePt t="171587" x="8116888" y="3313113"/>
          <p14:tracePt t="171651" x="8126413" y="3313113"/>
          <p14:tracePt t="171660" x="8134350" y="3313113"/>
          <p14:tracePt t="171675" x="8143875" y="3313113"/>
          <p14:tracePt t="171691" x="8153400" y="3313113"/>
          <p14:tracePt t="171700" x="8180388" y="3313113"/>
          <p14:tracePt t="171711" x="8188325" y="3313113"/>
          <p14:tracePt t="171727" x="8242300" y="3295650"/>
          <p14:tracePt t="171744" x="8304213" y="3286125"/>
          <p14:tracePt t="171761" x="8331200" y="3286125"/>
          <p14:tracePt t="171778" x="8348663" y="3286125"/>
          <p14:tracePt t="171795" x="8367713" y="3286125"/>
          <p14:tracePt t="171811" x="8402638" y="3286125"/>
          <p14:tracePt t="171828" x="8447088" y="3295650"/>
          <p14:tracePt t="171844" x="8456613" y="3295650"/>
          <p14:tracePt t="171861" x="8466138" y="3295650"/>
          <p14:tracePt t="171955" x="8466138" y="3303588"/>
          <p14:tracePt t="171979" x="8466138" y="3313113"/>
          <p14:tracePt t="171995" x="8466138" y="3322638"/>
          <p14:tracePt t="172012" x="8466138" y="3330575"/>
          <p14:tracePt t="172020" x="8466138" y="3340100"/>
          <p14:tracePt t="172035" x="8466138" y="3348038"/>
          <p14:tracePt t="172068" x="8466138" y="3357563"/>
          <p14:tracePt t="172075" x="8474075" y="3357563"/>
          <p14:tracePt t="172084" x="8474075" y="3375025"/>
          <p14:tracePt t="172094" x="8474075" y="3384550"/>
          <p14:tracePt t="172111" x="8474075" y="3402013"/>
          <p14:tracePt t="172128" x="8483600" y="3438525"/>
          <p14:tracePt t="172144" x="8483600" y="3446463"/>
          <p14:tracePt t="172161" x="8483600" y="3473450"/>
          <p14:tracePt t="172178" x="8483600" y="3500438"/>
          <p14:tracePt t="172195" x="8483600" y="3527425"/>
          <p14:tracePt t="172227" x="8483600" y="3536950"/>
          <p14:tracePt t="172251" x="8483600" y="3544888"/>
          <p14:tracePt t="172267" x="8483600" y="3554413"/>
          <p14:tracePt t="172396" x="8456613" y="3544888"/>
          <p14:tracePt t="172404" x="8429625" y="3536950"/>
          <p14:tracePt t="172412" x="8385175" y="3517900"/>
          <p14:tracePt t="172428" x="8304213" y="3509963"/>
          <p14:tracePt t="172444" x="8242300" y="3500438"/>
          <p14:tracePt t="172659" x="8232775" y="3500438"/>
          <p14:tracePt t="172683" x="8224838" y="3500438"/>
          <p14:tracePt t="172708" x="8215313" y="3500438"/>
          <p14:tracePt t="172716" x="8205788" y="3500438"/>
          <p14:tracePt t="172732" x="8197850" y="3500438"/>
          <p14:tracePt t="172747" x="8188325" y="3500438"/>
          <p14:tracePt t="172763" x="8180388" y="3490913"/>
          <p14:tracePt t="172778" x="8170863" y="3482975"/>
          <p14:tracePt t="172796" x="8126413" y="3446463"/>
          <p14:tracePt t="172812" x="8116888" y="3429000"/>
          <p14:tracePt t="172828" x="8116888" y="3419475"/>
          <p14:tracePt t="172845" x="8116888" y="3394075"/>
          <p14:tracePt t="172861" x="8116888" y="3357563"/>
          <p14:tracePt t="172878" x="8126413" y="3313113"/>
          <p14:tracePt t="172894" x="8134350" y="3295650"/>
          <p14:tracePt t="172912" x="8134350" y="3286125"/>
          <p14:tracePt t="172928" x="8143875" y="3286125"/>
          <p14:tracePt t="173187" x="8153400" y="3286125"/>
          <p14:tracePt t="173196" x="8161338" y="3286125"/>
          <p14:tracePt t="173219" x="8161338" y="3295650"/>
          <p14:tracePt t="173235" x="8170863" y="3295650"/>
          <p14:tracePt t="173259" x="8170863" y="3303588"/>
          <p14:tracePt t="173275" x="8170863" y="3313113"/>
          <p14:tracePt t="173299" x="8180388" y="3322638"/>
          <p14:tracePt t="173308" x="8180388" y="3330575"/>
          <p14:tracePt t="173317" x="8188325" y="3340100"/>
          <p14:tracePt t="173372" x="8180388" y="3340100"/>
          <p14:tracePt t="173380" x="8126413" y="3340100"/>
          <p14:tracePt t="173396" x="8072438" y="3340100"/>
          <p14:tracePt t="173644" x="8054975" y="3340100"/>
          <p14:tracePt t="173652" x="8054975" y="3330575"/>
          <p14:tracePt t="173676" x="8045450" y="3330575"/>
          <p14:tracePt t="173788" x="8027988" y="3330575"/>
          <p14:tracePt t="173796" x="8001000" y="3330575"/>
          <p14:tracePt t="173812" x="7929563" y="3330575"/>
          <p14:tracePt t="173828" x="7867650" y="3330575"/>
          <p14:tracePt t="173845" x="7643813" y="3330575"/>
          <p14:tracePt t="173861" x="7304088" y="3313113"/>
          <p14:tracePt t="173878" x="7232650" y="3313113"/>
          <p14:tracePt t="173895" x="7170738" y="3303588"/>
          <p14:tracePt t="173912" x="7143750" y="3303588"/>
          <p14:tracePt t="173928" x="7108825" y="3295650"/>
          <p14:tracePt t="173945" x="7062788" y="3286125"/>
          <p14:tracePt t="173961" x="7054850" y="3276600"/>
          <p14:tracePt t="174020" x="7054850" y="3268663"/>
          <p14:tracePt t="174035" x="7054850" y="3259138"/>
          <p14:tracePt t="174092" x="7045325" y="3259138"/>
          <p14:tracePt t="174132" x="7000875" y="3259138"/>
          <p14:tracePt t="174140" x="6946900" y="3251200"/>
          <p14:tracePt t="174149" x="6867525" y="3251200"/>
          <p14:tracePt t="174196" x="6840538" y="3251200"/>
          <p14:tracePt t="174204" x="6813550" y="3251200"/>
          <p14:tracePt t="174213" x="6796088" y="3251200"/>
          <p14:tracePt t="174228" x="6777038" y="3251200"/>
          <p14:tracePt t="174316" x="6769100" y="3251200"/>
          <p14:tracePt t="174332" x="6759575" y="3251200"/>
          <p14:tracePt t="174340" x="6751638" y="3241675"/>
          <p14:tracePt t="174356" x="6742113" y="3241675"/>
          <p14:tracePt t="174365" x="6724650" y="3241675"/>
          <p14:tracePt t="174378" x="6715125" y="3241675"/>
          <p14:tracePt t="174396" x="6473825" y="3241675"/>
          <p14:tracePt t="174412" x="6357938" y="3241675"/>
          <p14:tracePt t="174428" x="6153150" y="3241675"/>
          <p14:tracePt t="174716" x="6153150" y="3232150"/>
          <p14:tracePt t="174733" x="6153150" y="3197225"/>
          <p14:tracePt t="174740" x="6153150" y="3187700"/>
          <p14:tracePt t="174749" x="6143625" y="3160713"/>
          <p14:tracePt t="174762" x="6143625" y="3152775"/>
          <p14:tracePt t="174778" x="6126163" y="3152775"/>
          <p14:tracePt t="174797" x="6108700" y="3143250"/>
          <p14:tracePt t="174812" x="6072188" y="3133725"/>
          <p14:tracePt t="174828" x="6037263" y="3125788"/>
          <p14:tracePt t="174845" x="5902325" y="3108325"/>
          <p14:tracePt t="174861" x="5803900" y="3098800"/>
          <p14:tracePt t="174878" x="5715000" y="3081338"/>
          <p14:tracePt t="174895" x="5680075" y="3071813"/>
          <p14:tracePt t="174912" x="5661025" y="3071813"/>
          <p14:tracePt t="174988" x="5670550" y="3081338"/>
          <p14:tracePt t="174997" x="5680075" y="3098800"/>
          <p14:tracePt t="175012" x="5724525" y="3143250"/>
          <p14:tracePt t="175028" x="5795963" y="3197225"/>
          <p14:tracePt t="175045" x="5822950" y="3214688"/>
          <p14:tracePt t="175062" x="5848350" y="3232150"/>
          <p14:tracePt t="175078" x="5857875" y="3251200"/>
          <p14:tracePt t="175095" x="5884863" y="3268663"/>
          <p14:tracePt t="175112" x="5929313" y="3295650"/>
          <p14:tracePt t="175128" x="5946775" y="3322638"/>
          <p14:tracePt t="175149" x="5956300" y="3330575"/>
          <p14:tracePt t="175162" x="5965825" y="3330575"/>
          <p14:tracePt t="175178" x="5973763" y="3340100"/>
          <p14:tracePt t="175196" x="6018213" y="3367088"/>
          <p14:tracePt t="175212" x="6054725" y="3402013"/>
          <p14:tracePt t="175229" x="6099175" y="3429000"/>
          <p14:tracePt t="175245" x="6099175" y="3438525"/>
          <p14:tracePt t="175380" x="6089650" y="3429000"/>
          <p14:tracePt t="175389" x="6072188" y="3411538"/>
          <p14:tracePt t="175397" x="6054725" y="3394075"/>
          <p14:tracePt t="175412" x="6027738" y="3357563"/>
          <p14:tracePt t="175429" x="6000750" y="3313113"/>
          <p14:tracePt t="175445" x="5965825" y="3276600"/>
          <p14:tracePt t="175462" x="5911850" y="3232150"/>
          <p14:tracePt t="175478" x="5857875" y="3197225"/>
          <p14:tracePt t="175495" x="5786438" y="3133725"/>
          <p14:tracePt t="175512" x="5732463" y="3098800"/>
          <p14:tracePt t="175528" x="5705475" y="3081338"/>
          <p14:tracePt t="175734" x="5715000" y="3081338"/>
          <p14:tracePt t="175741" x="5732463" y="3089275"/>
          <p14:tracePt t="175749" x="5741988" y="3108325"/>
          <p14:tracePt t="175762" x="5768975" y="3116263"/>
          <p14:tracePt t="175779" x="5795963" y="3143250"/>
          <p14:tracePt t="175797" x="5848350" y="3187700"/>
          <p14:tracePt t="175812" x="5875338" y="3214688"/>
          <p14:tracePt t="175829" x="5919788" y="3241675"/>
          <p14:tracePt t="175846" x="5938838" y="3259138"/>
          <p14:tracePt t="175862" x="5946775" y="3276600"/>
          <p14:tracePt t="175879" x="5956300" y="3286125"/>
          <p14:tracePt t="175924" x="5965825" y="3295650"/>
          <p14:tracePt t="175933" x="5991225" y="3303588"/>
          <p14:tracePt t="175945" x="6018213" y="3330575"/>
          <p14:tracePt t="175962" x="6045200" y="3348038"/>
          <p14:tracePt t="175979" x="6045200" y="3357563"/>
          <p14:tracePt t="176044" x="6054725" y="3357563"/>
          <p14:tracePt t="176109" x="6045200" y="3357563"/>
          <p14:tracePt t="176117" x="6045200" y="3348038"/>
          <p14:tracePt t="176129" x="6027738" y="3340100"/>
          <p14:tracePt t="176145" x="6027738" y="3330575"/>
          <p14:tracePt t="176508" x="6027738" y="3313113"/>
          <p14:tracePt t="176517" x="6027738" y="3295650"/>
          <p14:tracePt t="176529" x="6027738" y="3286125"/>
          <p14:tracePt t="176545" x="6027738" y="3276600"/>
          <p14:tracePt t="176581" x="6027738" y="3268663"/>
          <p14:tracePt t="176597" x="6018213" y="3251200"/>
          <p14:tracePt t="176605" x="6010275" y="3251200"/>
          <p14:tracePt t="176613" x="5991225" y="3241675"/>
          <p14:tracePt t="176765" x="6000750" y="3241675"/>
          <p14:tracePt t="176773" x="6010275" y="3251200"/>
          <p14:tracePt t="176783" x="6054725" y="3268663"/>
          <p14:tracePt t="176797" x="6126163" y="3313113"/>
          <p14:tracePt t="176813" x="6188075" y="3340100"/>
          <p14:tracePt t="176829" x="6232525" y="3375025"/>
          <p14:tracePt t="176845" x="6286500" y="3419475"/>
          <p14:tracePt t="176862" x="6340475" y="3455988"/>
          <p14:tracePt t="176879" x="6357938" y="3473450"/>
          <p14:tracePt t="176895" x="6367463" y="3473450"/>
          <p14:tracePt t="176912" x="6367463" y="3482975"/>
          <p14:tracePt t="177029" x="6357938" y="3482975"/>
          <p14:tracePt t="177037" x="6348413" y="3465513"/>
          <p14:tracePt t="177046" x="6340475" y="3446463"/>
          <p14:tracePt t="177062" x="6259513" y="3375025"/>
          <p14:tracePt t="177079" x="6170613" y="3295650"/>
          <p14:tracePt t="177096" x="6054725" y="3214688"/>
          <p14:tracePt t="177112" x="6018213" y="3197225"/>
          <p14:tracePt t="177129" x="6018213" y="3187700"/>
          <p14:tracePt t="177325" x="6027738" y="3187700"/>
          <p14:tracePt t="177333" x="6037263" y="3187700"/>
          <p14:tracePt t="177346" x="6054725" y="3205163"/>
          <p14:tracePt t="177363" x="6116638" y="3251200"/>
          <p14:tracePt t="177379" x="6205538" y="3303588"/>
          <p14:tracePt t="177397" x="6313488" y="3367088"/>
          <p14:tracePt t="177413" x="6348413" y="3394075"/>
          <p14:tracePt t="177429" x="6367463" y="3411538"/>
          <p14:tracePt t="177446" x="6375400" y="3411538"/>
          <p14:tracePt t="177462" x="6384925" y="3419475"/>
          <p14:tracePt t="177479" x="6402388" y="3429000"/>
          <p14:tracePt t="177512" x="6394450" y="3429000"/>
          <p14:tracePt t="177529" x="6367463" y="3429000"/>
          <p14:tracePt t="177546" x="6296025" y="3394075"/>
          <p14:tracePt t="177563" x="6215063" y="3384550"/>
          <p14:tracePt t="177580" x="6108700" y="3375025"/>
          <p14:tracePt t="177597" x="6089650" y="3394075"/>
          <p14:tracePt t="177613" x="6089650" y="3419475"/>
          <p14:tracePt t="177629" x="6108700" y="3438525"/>
          <p14:tracePt t="177646" x="6153150" y="3465513"/>
          <p14:tracePt t="177662" x="6215063" y="3473450"/>
          <p14:tracePt t="177679" x="6313488" y="3482975"/>
          <p14:tracePt t="177696" x="6348413" y="3500438"/>
          <p14:tracePt t="177713" x="6357938" y="3509963"/>
          <p14:tracePt t="177973" x="6348413" y="3500438"/>
          <p14:tracePt t="177982" x="6340475" y="3500438"/>
          <p14:tracePt t="177997" x="6303963" y="3482975"/>
          <p14:tracePt t="178013" x="6276975" y="3473450"/>
          <p14:tracePt t="178030" x="6276975" y="3465513"/>
          <p14:tracePt t="178157" x="6269038" y="3465513"/>
          <p14:tracePt t="178461" x="6269038" y="3455988"/>
          <p14:tracePt t="178470" x="6259513" y="3455988"/>
          <p14:tracePt t="178479" x="6251575" y="3455988"/>
          <p14:tracePt t="178525" x="6251575" y="3446463"/>
          <p14:tracePt t="178534" x="6251575" y="3438525"/>
          <p14:tracePt t="178546" x="6242050" y="3438525"/>
          <p14:tracePt t="178563" x="6232525" y="3429000"/>
          <p14:tracePt t="178718" x="6215063" y="3429000"/>
          <p14:tracePt t="178734" x="6232525" y="3429000"/>
          <p14:tracePt t="179030" x="6232525" y="3419475"/>
          <p14:tracePt t="179038" x="6224588" y="3394075"/>
          <p14:tracePt t="179047" x="6224588" y="3375025"/>
          <p14:tracePt t="179063" x="6215063" y="3340100"/>
          <p14:tracePt t="179079" x="6180138" y="3322638"/>
          <p14:tracePt t="179097" x="6108700" y="3295650"/>
          <p14:tracePt t="179113" x="6010275" y="3251200"/>
          <p14:tracePt t="179129" x="5884863" y="3205163"/>
          <p14:tracePt t="179146" x="5759450" y="3160713"/>
          <p14:tracePt t="179163" x="5608638" y="3089275"/>
          <p14:tracePt t="179179" x="5572125" y="3081338"/>
          <p14:tracePt t="179366" x="5589588" y="3081338"/>
          <p14:tracePt t="179374" x="5608638" y="3081338"/>
          <p14:tracePt t="179382" x="5616575" y="3081338"/>
          <p14:tracePt t="179398" x="5688013" y="3081338"/>
          <p14:tracePt t="179414" x="5813425" y="3098800"/>
          <p14:tracePt t="179429" x="5848350" y="3108325"/>
          <p14:tracePt t="179446" x="5857875" y="3108325"/>
          <p14:tracePt t="179494" x="5857875" y="3116263"/>
          <p14:tracePt t="179630" x="5867400" y="3116263"/>
          <p14:tracePt t="179646" x="5875338" y="3116263"/>
          <p14:tracePt t="179654" x="5894388" y="3116263"/>
          <p14:tracePt t="179663" x="5929313" y="3116263"/>
          <p14:tracePt t="179680" x="6018213" y="3125788"/>
          <p14:tracePt t="179696" x="6089650" y="3125788"/>
          <p14:tracePt t="179713" x="6161088" y="3125788"/>
          <p14:tracePt t="179729" x="6188075" y="3125788"/>
          <p14:tracePt t="179746" x="6340475" y="3125788"/>
          <p14:tracePt t="179763" x="6491288" y="3125788"/>
          <p14:tracePt t="179780" x="6661150" y="3125788"/>
          <p14:tracePt t="179798" x="6911975" y="3108325"/>
          <p14:tracePt t="179814" x="7062788" y="3108325"/>
          <p14:tracePt t="179830" x="7188200" y="3108325"/>
          <p14:tracePt t="179846" x="7304088" y="3108325"/>
          <p14:tracePt t="179863" x="7358063" y="3108325"/>
          <p14:tracePt t="179880" x="7367588" y="3108325"/>
          <p14:tracePt t="179896" x="7375525" y="3108325"/>
          <p14:tracePt t="179941" x="7385050" y="3108325"/>
          <p14:tracePt t="180038" x="7394575" y="3108325"/>
          <p14:tracePt t="180054" x="7412038" y="3108325"/>
          <p14:tracePt t="180063" x="7419975" y="3108325"/>
          <p14:tracePt t="180079" x="7429500" y="3098800"/>
          <p14:tracePt t="180097" x="7456488" y="3089275"/>
          <p14:tracePt t="180113" x="7483475" y="3062288"/>
          <p14:tracePt t="180130" x="7491413" y="3044825"/>
          <p14:tracePt t="180146" x="7473950" y="3009900"/>
          <p14:tracePt t="180163" x="7419975" y="2982913"/>
          <p14:tracePt t="180180" x="7367588" y="2965450"/>
          <p14:tracePt t="180197" x="7269163" y="2946400"/>
          <p14:tracePt t="180214" x="7232650" y="2938463"/>
          <p14:tracePt t="180230" x="7224713" y="2928938"/>
          <p14:tracePt t="180246" x="7215188" y="2928938"/>
          <p14:tracePt t="182031" x="7251700" y="2928938"/>
          <p14:tracePt t="182039" x="7286625" y="2938463"/>
          <p14:tracePt t="182047" x="7296150" y="2938463"/>
          <p14:tracePt t="182063" x="7446963" y="3009900"/>
          <p14:tracePt t="182081" x="7527925" y="3036888"/>
          <p14:tracePt t="182097" x="7537450" y="3036888"/>
          <p14:tracePt t="182239" x="7545388" y="3036888"/>
          <p14:tracePt t="182255" x="7554913" y="3036888"/>
          <p14:tracePt t="182326" x="7572375" y="3036888"/>
          <p14:tracePt t="182343" x="7581900" y="3036888"/>
          <p14:tracePt t="182351" x="7589838" y="3027363"/>
          <p14:tracePt t="182366" x="7589838" y="3017838"/>
          <p14:tracePt t="182391" x="7581900" y="3009900"/>
          <p14:tracePt t="182439" x="7581900" y="3017838"/>
          <p14:tracePt t="182486" x="7572375" y="3017838"/>
          <p14:tracePt t="182815" x="7572375" y="3027363"/>
          <p14:tracePt t="184471" x="7562850" y="3027363"/>
          <p14:tracePt t="184807" x="7572375" y="3027363"/>
          <p14:tracePt t="184816" x="7599363" y="3036888"/>
          <p14:tracePt t="184831" x="7643813" y="3054350"/>
          <p14:tracePt t="184848" x="7697788" y="3071813"/>
          <p14:tracePt t="184864" x="7724775" y="3071813"/>
          <p14:tracePt t="184881" x="7742238" y="3071813"/>
          <p14:tracePt t="184898" x="7751763" y="3071813"/>
          <p14:tracePt t="184914" x="7759700" y="3062288"/>
          <p14:tracePt t="184931" x="7769225" y="3062288"/>
          <p14:tracePt t="184948" x="7786688" y="3054350"/>
          <p14:tracePt t="185007" x="7786688" y="3044825"/>
          <p14:tracePt t="185016" x="7796213" y="3044825"/>
          <p14:tracePt t="185272" x="7804150" y="3044825"/>
          <p14:tracePt t="185280" x="7813675" y="3044825"/>
          <p14:tracePt t="185296" x="7823200" y="3044825"/>
          <p14:tracePt t="185311" x="7848600" y="3044825"/>
          <p14:tracePt t="185320" x="7858125" y="3044825"/>
          <p14:tracePt t="185331" x="7885113" y="3044825"/>
          <p14:tracePt t="185348" x="7912100" y="3044825"/>
          <p14:tracePt t="185364" x="7929563" y="3044825"/>
          <p14:tracePt t="185607" x="7902575" y="3044825"/>
          <p14:tracePt t="185616" x="7875588" y="3044825"/>
          <p14:tracePt t="185631" x="7823200" y="3036888"/>
          <p14:tracePt t="185648" x="7759700" y="3027363"/>
          <p14:tracePt t="185664" x="7715250" y="3017838"/>
          <p14:tracePt t="185682" x="7688263" y="3017838"/>
          <p14:tracePt t="185698" x="7670800" y="3017838"/>
          <p14:tracePt t="185714" x="7653338" y="3009900"/>
          <p14:tracePt t="185731" x="7643813" y="3009900"/>
          <p14:tracePt t="185768" x="7643813" y="3000375"/>
          <p14:tracePt t="185791" x="7634288" y="3000375"/>
          <p14:tracePt t="186072" x="7626350" y="3000375"/>
          <p14:tracePt t="186160" x="7616825" y="3000375"/>
          <p14:tracePt t="186216" x="7608888" y="3000375"/>
          <p14:tracePt t="186304" x="7599363" y="3000375"/>
          <p14:tracePt t="195635" x="7599363" y="3009900"/>
          <p14:tracePt t="195643" x="7599363" y="3036888"/>
          <p14:tracePt t="195659" x="7599363" y="3044825"/>
          <p14:tracePt t="195698" x="7608888" y="3044825"/>
          <p14:tracePt t="195707" x="7616825" y="3044825"/>
          <p14:tracePt t="195731" x="7626350" y="3044825"/>
          <p14:tracePt t="195851" x="7634288" y="3044825"/>
          <p14:tracePt t="195867" x="7634288" y="3036888"/>
          <p14:tracePt t="195891" x="7634288" y="3027363"/>
          <p14:tracePt t="195907" x="7643813" y="3027363"/>
          <p14:tracePt t="195987" x="7643813" y="3017838"/>
          <p14:tracePt t="195995" x="7653338" y="3017838"/>
          <p14:tracePt t="196835" x="7643813" y="3017838"/>
          <p14:tracePt t="196859" x="7634288" y="3017838"/>
          <p14:tracePt t="196883" x="7626350" y="3017838"/>
          <p14:tracePt t="196899" x="7616825" y="3017838"/>
          <p14:tracePt t="196907" x="7608888" y="3017838"/>
          <p14:tracePt t="196923" x="7589838" y="3017838"/>
          <p14:tracePt t="196934" x="7581900" y="3017838"/>
          <p14:tracePt t="196951" x="7554913" y="3027363"/>
          <p14:tracePt t="196967" x="7518400" y="3044825"/>
          <p14:tracePt t="196984" x="7473950" y="3044825"/>
          <p14:tracePt t="197001" x="7439025" y="3044825"/>
          <p14:tracePt t="197018" x="7402513" y="3044825"/>
          <p14:tracePt t="197035" x="7277100" y="3062288"/>
          <p14:tracePt t="197052" x="7161213" y="3081338"/>
          <p14:tracePt t="197067" x="7054850" y="3081338"/>
          <p14:tracePt t="197084" x="6965950" y="3071813"/>
          <p14:tracePt t="197101" x="6902450" y="3071813"/>
          <p14:tracePt t="197563" x="6867525" y="3071813"/>
          <p14:tracePt t="197571" x="6848475" y="3071813"/>
          <p14:tracePt t="197584" x="6831013" y="3081338"/>
          <p14:tracePt t="197601" x="6777038" y="3116263"/>
          <p14:tracePt t="197618" x="6759575" y="3125788"/>
          <p14:tracePt t="197635" x="6680200" y="3152775"/>
          <p14:tracePt t="197651" x="6581775" y="3197225"/>
          <p14:tracePt t="197668" x="6402388" y="3241675"/>
          <p14:tracePt t="197684" x="6384925" y="3251200"/>
          <p14:tracePt t="197707" x="6375400" y="3251200"/>
          <p14:tracePt t="197718" x="6276975" y="3251200"/>
          <p14:tracePt t="197735" x="5884863" y="3251200"/>
          <p14:tracePt t="197752" x="5491163" y="3276600"/>
          <p14:tracePt t="197768" x="5143500" y="3295650"/>
          <p14:tracePt t="197785" x="5000625" y="3295650"/>
          <p14:tracePt t="197802" x="4705350" y="3295650"/>
          <p14:tracePt t="197819" x="4500563" y="3313113"/>
          <p14:tracePt t="197835" x="4465638" y="3313113"/>
          <p14:tracePt t="197852" x="4419600" y="3313113"/>
          <p14:tracePt t="197868" x="4375150" y="3295650"/>
          <p14:tracePt t="197884" x="4322763" y="3268663"/>
          <p14:tracePt t="197902" x="4303713" y="3259138"/>
          <p14:tracePt t="197918" x="4276725" y="3251200"/>
          <p14:tracePt t="197934" x="4232275" y="3241675"/>
          <p14:tracePt t="197951" x="4179888" y="3241675"/>
          <p14:tracePt t="197968" x="4160838" y="3241675"/>
          <p14:tracePt t="198380" x="4152900" y="3251200"/>
          <p14:tracePt t="198388" x="4116388" y="3276600"/>
          <p14:tracePt t="198401" x="4098925" y="3303588"/>
          <p14:tracePt t="198418" x="4027488" y="3367088"/>
          <p14:tracePt t="198436" x="3973513" y="3411538"/>
          <p14:tracePt t="198452" x="3946525" y="3419475"/>
          <p14:tracePt t="198468" x="3929063" y="3419475"/>
          <p14:tracePt t="198485" x="3919538" y="3419475"/>
          <p14:tracePt t="198501" x="3911600" y="3429000"/>
          <p14:tracePt t="198518" x="3894138" y="3438525"/>
          <p14:tracePt t="198535" x="3848100" y="3446463"/>
          <p14:tracePt t="198551" x="3803650" y="3473450"/>
          <p14:tracePt t="198568" x="3741738" y="3500438"/>
          <p14:tracePt t="198585" x="3732213" y="3509963"/>
          <p14:tracePt t="198724" x="3724275" y="3509963"/>
          <p14:tracePt t="198820" x="3714750" y="3509963"/>
          <p14:tracePt t="198835" x="3705225" y="3509963"/>
          <p14:tracePt t="198844" x="3679825" y="3509963"/>
          <p14:tracePt t="198853" x="3652838" y="3509963"/>
          <p14:tracePt t="198868" x="3571875" y="3509963"/>
          <p14:tracePt t="198884" x="3500438" y="3509963"/>
          <p14:tracePt t="198901" x="3286125" y="3509963"/>
          <p14:tracePt t="198918" x="2928938" y="3509963"/>
          <p14:tracePt t="198935" x="2822575" y="3517900"/>
          <p14:tracePt t="198951" x="2670175" y="3500438"/>
          <p14:tracePt t="198968" x="2509838" y="3446463"/>
          <p14:tracePt t="198985" x="2366963" y="3394075"/>
          <p14:tracePt t="199001" x="2276475" y="3367088"/>
          <p14:tracePt t="199018" x="2205038" y="3357563"/>
          <p14:tracePt t="199036" x="2143125" y="3348038"/>
          <p14:tracePt t="199052" x="2133600" y="3348038"/>
          <p14:tracePt t="199068" x="2108200" y="3340100"/>
          <p14:tracePt t="199085" x="1973263" y="3322638"/>
          <p14:tracePt t="199101" x="1911350" y="3313113"/>
          <p14:tracePt t="199118" x="1857375" y="3340100"/>
          <p14:tracePt t="199135" x="1731963" y="3357563"/>
          <p14:tracePt t="199151" x="1598613" y="3357563"/>
          <p14:tracePt t="199168" x="1455738" y="3357563"/>
          <p14:tracePt t="199185" x="1285875" y="3357563"/>
          <p14:tracePt t="199201" x="1133475" y="3367088"/>
          <p14:tracePt t="199218" x="928688" y="3394075"/>
          <p14:tracePt t="199236" x="812800" y="3394075"/>
          <p14:tracePt t="199252" x="768350" y="3394075"/>
          <p14:tracePt t="199268" x="731838" y="3375025"/>
          <p14:tracePt t="199285" x="660400" y="3340100"/>
          <p14:tracePt t="199301" x="608013" y="3286125"/>
          <p14:tracePt t="199318" x="536575" y="3214688"/>
          <p14:tracePt t="199335" x="500063" y="3116263"/>
          <p14:tracePt t="199351" x="473075" y="3044825"/>
          <p14:tracePt t="199368" x="465138" y="3009900"/>
          <p14:tracePt t="199385" x="465138" y="2973388"/>
          <p14:tracePt t="199401" x="465138" y="2955925"/>
          <p14:tracePt t="199420" x="455613" y="2928938"/>
          <p14:tracePt t="199436" x="465138" y="2928938"/>
          <p14:tracePt t="199452" x="482600" y="2928938"/>
          <p14:tracePt t="199468" x="571500" y="2928938"/>
          <p14:tracePt t="199485" x="679450" y="2928938"/>
          <p14:tracePt t="199501" x="731838" y="2919413"/>
          <p14:tracePt t="199518" x="768350" y="2911475"/>
          <p14:tracePt t="199535" x="812800" y="2911475"/>
          <p14:tracePt t="199551" x="884238" y="2911475"/>
          <p14:tracePt t="199569" x="955675" y="2901950"/>
          <p14:tracePt t="199585" x="1071563" y="2884488"/>
          <p14:tracePt t="199601" x="1223963" y="2867025"/>
          <p14:tracePt t="199618" x="1428750" y="2867025"/>
          <p14:tracePt t="199636" x="1554163" y="2867025"/>
          <p14:tracePt t="199652" x="1643063" y="2874963"/>
          <p14:tracePt t="199668" x="1724025" y="2919413"/>
          <p14:tracePt t="199685" x="1795463" y="2946400"/>
          <p14:tracePt t="199702" x="1884363" y="2982913"/>
          <p14:tracePt t="199718" x="2009775" y="3000375"/>
          <p14:tracePt t="199735" x="2160588" y="3017838"/>
          <p14:tracePt t="199752" x="2241550" y="3017838"/>
          <p14:tracePt t="199768" x="2286000" y="3017838"/>
          <p14:tracePt t="199785" x="2393950" y="3000375"/>
          <p14:tracePt t="199802" x="2527300" y="2990850"/>
          <p14:tracePt t="199818" x="2768600" y="2990850"/>
          <p14:tracePt t="199835" x="3116263" y="2982913"/>
          <p14:tracePt t="199852" x="3286125" y="2938463"/>
          <p14:tracePt t="199868" x="3679825" y="2874963"/>
          <p14:tracePt t="199885" x="3822700" y="2857500"/>
          <p14:tracePt t="199918" x="3830638" y="2857500"/>
          <p14:tracePt t="199935" x="3875088" y="2857500"/>
          <p14:tracePt t="200084" x="3875088" y="2867025"/>
          <p14:tracePt t="200092" x="3875088" y="2884488"/>
          <p14:tracePt t="200102" x="3867150" y="2928938"/>
          <p14:tracePt t="200118" x="3848100" y="3036888"/>
          <p14:tracePt t="200135" x="3830638" y="3152775"/>
          <p14:tracePt t="200152" x="3795713" y="3224213"/>
          <p14:tracePt t="200168" x="3776663" y="3286125"/>
          <p14:tracePt t="200185" x="3768725" y="3357563"/>
          <p14:tracePt t="200202" x="3768725" y="3446463"/>
          <p14:tracePt t="200218" x="3768725" y="3527425"/>
          <p14:tracePt t="200236" x="3768725" y="3598863"/>
          <p14:tracePt t="200252" x="3768725" y="3643313"/>
          <p14:tracePt t="200268" x="3768725" y="3660775"/>
          <p14:tracePt t="200285" x="3768725" y="3687763"/>
          <p14:tracePt t="200302" x="3768725" y="3714750"/>
          <p14:tracePt t="200318" x="3768725" y="3724275"/>
          <p14:tracePt t="200335" x="3768725" y="3732213"/>
          <p14:tracePt t="200364" x="3759200" y="3741738"/>
          <p14:tracePt t="200380" x="3751263" y="3741738"/>
          <p14:tracePt t="200389" x="3741738" y="3741738"/>
          <p14:tracePt t="200404" x="3732213" y="3741738"/>
          <p14:tracePt t="200418" x="3705225" y="3741738"/>
          <p14:tracePt t="200436" x="3660775" y="3741738"/>
          <p14:tracePt t="200452" x="3517900" y="3732213"/>
          <p14:tracePt t="200469" x="3455988" y="3732213"/>
          <p14:tracePt t="200485" x="3384550" y="3751263"/>
          <p14:tracePt t="200502" x="3205163" y="3759200"/>
          <p14:tracePt t="200518" x="3143250" y="3759200"/>
          <p14:tracePt t="200535" x="3125788" y="3759200"/>
          <p14:tracePt t="200552" x="2982913" y="3759200"/>
          <p14:tracePt t="200569" x="2822575" y="3759200"/>
          <p14:tracePt t="200585" x="2732088" y="3759200"/>
          <p14:tracePt t="200602" x="2714625" y="3759200"/>
          <p14:tracePt t="200619" x="2679700" y="3759200"/>
          <p14:tracePt t="200716" x="2679700" y="3751263"/>
          <p14:tracePt t="200724" x="2670175" y="3741738"/>
          <p14:tracePt t="200741" x="2652713" y="3732213"/>
          <p14:tracePt t="200752" x="2633663" y="3724275"/>
          <p14:tracePt t="200768" x="2544763" y="3687763"/>
          <p14:tracePt t="200785" x="2419350" y="3616325"/>
          <p14:tracePt t="200802" x="2330450" y="3544888"/>
          <p14:tracePt t="200818" x="2268538" y="3482975"/>
          <p14:tracePt t="200837" x="2160588" y="3367088"/>
          <p14:tracePt t="200852" x="2098675" y="3313113"/>
          <p14:tracePt t="200868" x="2044700" y="3259138"/>
          <p14:tracePt t="200885" x="2009775" y="3214688"/>
          <p14:tracePt t="200902" x="1990725" y="3197225"/>
          <p14:tracePt t="200919" x="1973263" y="3160713"/>
          <p14:tracePt t="200935" x="1973263" y="3116263"/>
          <p14:tracePt t="200952" x="2000250" y="3044825"/>
          <p14:tracePt t="200968" x="2036763" y="2938463"/>
          <p14:tracePt t="200985" x="2071688" y="2894013"/>
          <p14:tracePt t="201002" x="2108200" y="2867025"/>
          <p14:tracePt t="201019" x="2152650" y="2830513"/>
          <p14:tracePt t="201037" x="2251075" y="2759075"/>
          <p14:tracePt t="201053" x="2303463" y="2714625"/>
          <p14:tracePt t="201068" x="2347913" y="2687638"/>
          <p14:tracePt t="201085" x="2366963" y="2670175"/>
          <p14:tracePt t="201102" x="2384425" y="2660650"/>
          <p14:tracePt t="201118" x="2393950" y="2652713"/>
          <p14:tracePt t="201136" x="2411413" y="2652713"/>
          <p14:tracePt t="201152" x="2438400" y="2643188"/>
          <p14:tracePt t="201169" x="2544763" y="2633663"/>
          <p14:tracePt t="201185" x="2643188" y="2625725"/>
          <p14:tracePt t="201202" x="2759075" y="2652713"/>
          <p14:tracePt t="201219" x="2786063" y="2670175"/>
          <p14:tracePt t="201236" x="2938463" y="2705100"/>
          <p14:tracePt t="201253" x="3197225" y="2803525"/>
          <p14:tracePt t="201269" x="3303588" y="2803525"/>
          <p14:tracePt t="201285" x="3384550" y="2786063"/>
          <p14:tracePt t="201302" x="3473450" y="2768600"/>
          <p14:tracePt t="201318" x="3544888" y="2751138"/>
          <p14:tracePt t="201336" x="3625850" y="2732088"/>
          <p14:tracePt t="201352" x="3786188" y="2724150"/>
          <p14:tracePt t="201369" x="3830638" y="2724150"/>
          <p14:tracePt t="201385" x="3848100" y="2724150"/>
          <p14:tracePt t="201684" x="3840163" y="2724150"/>
          <p14:tracePt t="201693" x="3830638" y="2724150"/>
          <p14:tracePt t="201757" x="3822700" y="2724150"/>
          <p14:tracePt t="201765" x="3803650" y="2705100"/>
          <p14:tracePt t="201773" x="3786188" y="2697163"/>
          <p14:tracePt t="201786" x="3786188" y="2679700"/>
          <p14:tracePt t="201802" x="3732213" y="2616200"/>
          <p14:tracePt t="201819" x="3714750" y="2581275"/>
          <p14:tracePt t="201854" x="3714750" y="2562225"/>
          <p14:tracePt t="201869" x="3687763" y="2527300"/>
          <p14:tracePt t="201885" x="3660775" y="2473325"/>
          <p14:tracePt t="201902" x="3660775" y="2446338"/>
          <p14:tracePt t="201919" x="3652838" y="2428875"/>
          <p14:tracePt t="201935" x="3652838" y="2419350"/>
          <p14:tracePt t="204678" x="3660775" y="2419350"/>
          <p14:tracePt t="204686" x="3697288" y="2419350"/>
          <p14:tracePt t="204703" x="3776663" y="2419350"/>
          <p14:tracePt t="204719" x="3786188" y="2419350"/>
          <p14:tracePt t="204750" x="3803650" y="2428875"/>
          <p14:tracePt t="204758" x="3840163" y="2438400"/>
          <p14:tracePt t="204769" x="3938588" y="2509838"/>
          <p14:tracePt t="204786" x="4108450" y="2581275"/>
          <p14:tracePt t="204819" x="4224338" y="2589213"/>
          <p14:tracePt t="204837" x="4419600" y="2625725"/>
          <p14:tracePt t="204854" x="4483100" y="2625725"/>
          <p14:tracePt t="204870" x="4830763" y="2705100"/>
          <p14:tracePt t="204886" x="5062538" y="2724150"/>
          <p14:tracePt t="204903" x="5241925" y="2724150"/>
          <p14:tracePt t="204942" x="5259388" y="2724150"/>
          <p14:tracePt t="204950" x="5286375" y="2724150"/>
          <p14:tracePt t="204965" x="5295900" y="2724150"/>
          <p14:tracePt t="204982" x="5286375" y="2724150"/>
          <p14:tracePt t="205438" x="5286375" y="2714625"/>
          <p14:tracePt t="205446" x="5295900" y="2705100"/>
          <p14:tracePt t="205454" x="5330825" y="2705100"/>
          <p14:tracePt t="205470" x="5446713" y="2687638"/>
          <p14:tracePt t="205486" x="5554663" y="2679700"/>
          <p14:tracePt t="205503" x="5759450" y="2679700"/>
          <p14:tracePt t="205520" x="5848350" y="2687638"/>
          <p14:tracePt t="205536" x="5956300" y="2705100"/>
          <p14:tracePt t="205553" x="6089650" y="2724150"/>
          <p14:tracePt t="205587" x="6134100" y="2724150"/>
          <p14:tracePt t="205603" x="6303963" y="2724150"/>
          <p14:tracePt t="205620" x="6510338" y="2724150"/>
          <p14:tracePt t="205637" x="6759575" y="2724150"/>
          <p14:tracePt t="205654" x="6796088" y="2724150"/>
          <p14:tracePt t="205670" x="6919913" y="2768600"/>
          <p14:tracePt t="205686" x="7072313" y="2840038"/>
          <p14:tracePt t="205703" x="7205663" y="2919413"/>
          <p14:tracePt t="205720" x="7340600" y="3027363"/>
          <p14:tracePt t="205736" x="7527925" y="3214688"/>
          <p14:tracePt t="205753" x="7634288" y="3303588"/>
          <p14:tracePt t="205770" x="7688263" y="3340100"/>
          <p14:tracePt t="205786" x="7804150" y="3402013"/>
          <p14:tracePt t="205804" x="8089900" y="3509963"/>
          <p14:tracePt t="205820" x="8161338" y="3544888"/>
          <p14:tracePt t="205838" x="8215313" y="3589338"/>
          <p14:tracePt t="205854" x="8340725" y="3643313"/>
          <p14:tracePt t="205870" x="8358188" y="3660775"/>
          <p14:tracePt t="205886" x="8375650" y="3679825"/>
          <p14:tracePt t="205903" x="8375650" y="3741738"/>
          <p14:tracePt t="205920" x="8385175" y="3911600"/>
          <p14:tracePt t="205936" x="8385175" y="4027488"/>
          <p14:tracePt t="205953" x="8394700" y="4071938"/>
          <p14:tracePt t="205970" x="8412163" y="4089400"/>
          <p14:tracePt t="206003" x="8385175" y="4071938"/>
          <p14:tracePt t="206020" x="8367713" y="4071938"/>
          <p14:tracePt t="206342" x="8367713" y="4089400"/>
          <p14:tracePt t="206350" x="8367713" y="4108450"/>
          <p14:tracePt t="206358" x="8367713" y="4116388"/>
          <p14:tracePt t="206370" x="8367713" y="4160838"/>
          <p14:tracePt t="206387" x="8367713" y="4232275"/>
          <p14:tracePt t="206403" x="8358188" y="4268788"/>
          <p14:tracePt t="206407" x="8358188" y="4286250"/>
          <p14:tracePt t="206420" x="8358188" y="4303713"/>
          <p14:tracePt t="206437" x="8358188" y="4340225"/>
          <p14:tracePt t="206455" x="8358188" y="4384675"/>
          <p14:tracePt t="206470" x="8348663" y="4483100"/>
          <p14:tracePt t="206487" x="8348663" y="4554538"/>
          <p14:tracePt t="206503" x="8331200" y="4643438"/>
          <p14:tracePt t="206537" x="8323263" y="4679950"/>
          <p14:tracePt t="206553" x="8304213" y="4786313"/>
          <p14:tracePt t="206571" x="8304213" y="4848225"/>
          <p14:tracePt t="206587" x="8304213" y="4884738"/>
          <p14:tracePt t="206604" x="8304213" y="4894263"/>
          <p14:tracePt t="206782" x="8304213" y="4902200"/>
          <p14:tracePt t="206792" x="8304213" y="4911725"/>
          <p14:tracePt t="206803" x="8304213" y="4919663"/>
          <p14:tracePt t="206820" x="8304213" y="4929188"/>
          <p14:tracePt t="206838" x="8304213" y="5027613"/>
          <p14:tracePt t="206854" x="8296275" y="5108575"/>
          <p14:tracePt t="206871" x="8277225" y="5187950"/>
          <p14:tracePt t="206887" x="8286750" y="5251450"/>
          <p14:tracePt t="206974" x="8269288" y="5251450"/>
          <p14:tracePt t="206982" x="8251825" y="5241925"/>
          <p14:tracePt t="206991" x="8188325" y="5232400"/>
          <p14:tracePt t="207003" x="8143875" y="5224463"/>
          <p14:tracePt t="207020" x="7920038" y="5116513"/>
          <p14:tracePt t="207038" x="7626350" y="4938713"/>
          <p14:tracePt t="207054" x="7527925" y="4867275"/>
          <p14:tracePt t="207070" x="7456488" y="4813300"/>
          <p14:tracePt t="207087" x="7331075" y="4741863"/>
          <p14:tracePt t="207103" x="7277100" y="4705350"/>
          <p14:tracePt t="207121" x="7224713" y="4660900"/>
          <p14:tracePt t="207137" x="7143750" y="4616450"/>
          <p14:tracePt t="207154" x="7062788" y="4562475"/>
          <p14:tracePt t="207170" x="7000875" y="4537075"/>
          <p14:tracePt t="207187" x="6956425" y="4510088"/>
          <p14:tracePt t="207203" x="6804025" y="4438650"/>
          <p14:tracePt t="207220" x="6769100" y="4411663"/>
          <p14:tracePt t="207238" x="6608763" y="4295775"/>
          <p14:tracePt t="207254" x="6473825" y="4160838"/>
          <p14:tracePt t="207270" x="6375400" y="4054475"/>
          <p14:tracePt t="207287" x="6251575" y="3830638"/>
          <p14:tracePt t="207303" x="6161088" y="3697288"/>
          <p14:tracePt t="207320" x="6072188" y="3589338"/>
          <p14:tracePt t="207337" x="5965825" y="3482975"/>
          <p14:tracePt t="207354" x="5884863" y="3411538"/>
          <p14:tracePt t="207391" x="5884863" y="3402013"/>
          <p14:tracePt t="207406" x="5884863" y="3394075"/>
          <p14:tracePt t="207414" x="5875338" y="3394075"/>
          <p14:tracePt t="207423" x="5875338" y="3384550"/>
          <p14:tracePt t="207438" x="5857875" y="3375025"/>
          <p14:tracePt t="207455" x="5848350" y="3367088"/>
          <p14:tracePt t="207751" x="5857875" y="3367088"/>
          <p14:tracePt t="207774" x="5867400" y="3367088"/>
          <p14:tracePt t="207783" x="5875338" y="3367088"/>
          <p14:tracePt t="207792" x="5884863" y="3367088"/>
          <p14:tracePt t="207803" x="5911850" y="3375025"/>
          <p14:tracePt t="207878" x="5919788" y="3375025"/>
          <p14:tracePt t="207887" x="5946775" y="3384550"/>
          <p14:tracePt t="207903" x="6000750" y="3402013"/>
          <p14:tracePt t="207921" x="6108700" y="3473450"/>
          <p14:tracePt t="207937" x="6188075" y="3509963"/>
          <p14:tracePt t="207954" x="6224588" y="3544888"/>
          <p14:tracePt t="207970" x="6269038" y="3554413"/>
          <p14:tracePt t="207987" x="6357938" y="3625850"/>
          <p14:tracePt t="208004" x="6465888" y="3705225"/>
          <p14:tracePt t="208020" x="6589713" y="3768725"/>
          <p14:tracePt t="208037" x="6599238" y="3768725"/>
          <p14:tracePt t="208054" x="6653213" y="3786188"/>
          <p14:tracePt t="208070" x="6670675" y="3795713"/>
          <p14:tracePt t="208103" x="6680200" y="3803650"/>
          <p14:tracePt t="208120" x="6732588" y="3830638"/>
          <p14:tracePt t="208137" x="6769100" y="3857625"/>
          <p14:tracePt t="208183" x="6777038" y="3857625"/>
          <p14:tracePt t="208191" x="6786563" y="3867150"/>
          <p14:tracePt t="208204" x="6796088" y="3867150"/>
          <p14:tracePt t="208221" x="6823075" y="3875088"/>
          <p14:tracePt t="208238" x="6902450" y="3938588"/>
          <p14:tracePt t="208254" x="6938963" y="3956050"/>
          <p14:tracePt t="208319" x="6956425" y="3965575"/>
          <p14:tracePt t="208327" x="6983413" y="3983038"/>
          <p14:tracePt t="208337" x="7010400" y="4000500"/>
          <p14:tracePt t="208354" x="7062788" y="4037013"/>
          <p14:tracePt t="208370" x="7108825" y="4062413"/>
          <p14:tracePt t="208387" x="7224713" y="4205288"/>
          <p14:tracePt t="208404" x="7340600" y="4322763"/>
          <p14:tracePt t="208407" x="7375525" y="4367213"/>
          <p14:tracePt t="208420" x="7446963" y="4446588"/>
          <p14:tracePt t="208438" x="7537450" y="4554538"/>
          <p14:tracePt t="208454" x="7545388" y="4562475"/>
          <p14:tracePt t="208862" x="7537450" y="4562475"/>
          <p14:tracePt t="208871" x="7527925" y="4562475"/>
          <p14:tracePt t="208887" x="7518400" y="4581525"/>
          <p14:tracePt t="208904" x="7518400" y="4589463"/>
          <p14:tracePt t="208921" x="7518400" y="4608513"/>
          <p14:tracePt t="208937" x="7518400" y="4633913"/>
          <p14:tracePt t="208954" x="7545388" y="4660900"/>
          <p14:tracePt t="208970" x="7572375" y="4697413"/>
          <p14:tracePt t="208987" x="7589838" y="4714875"/>
          <p14:tracePt t="209004" x="7616825" y="4741863"/>
          <p14:tracePt t="209021" x="7608888" y="4759325"/>
          <p14:tracePt t="209038" x="7670800" y="4813300"/>
          <p14:tracePt t="209071" x="7688263" y="4813300"/>
          <p14:tracePt t="209087" x="7715250" y="4848225"/>
          <p14:tracePt t="209104" x="7742238" y="4875213"/>
          <p14:tracePt t="209121" x="7777163" y="4911725"/>
          <p14:tracePt t="209137" x="7823200" y="4956175"/>
          <p14:tracePt t="209154" x="7867650" y="4991100"/>
          <p14:tracePt t="209171" x="7894638" y="5010150"/>
          <p14:tracePt t="209187" x="7902575" y="5010150"/>
          <p14:tracePt t="209204" x="7920038" y="5010150"/>
          <p14:tracePt t="209221" x="7956550" y="5037138"/>
          <p14:tracePt t="209238" x="8099425" y="5099050"/>
          <p14:tracePt t="209255" x="8180388" y="5133975"/>
          <p14:tracePt t="209271" x="8232775" y="5153025"/>
          <p14:tracePt t="209287" x="8259763" y="5170488"/>
          <p14:tracePt t="209304" x="8269288" y="5170488"/>
          <p14:tracePt t="209321" x="8277225" y="5180013"/>
          <p14:tracePt t="209337" x="8304213" y="5205413"/>
          <p14:tracePt t="209354" x="8331200" y="5241925"/>
          <p14:tracePt t="209371" x="8358188" y="5259388"/>
          <p14:tracePt t="209455" x="8367713" y="5259388"/>
          <p14:tracePt t="209503" x="8367713" y="5232400"/>
          <p14:tracePt t="209511" x="8358188" y="5170488"/>
          <p14:tracePt t="209521" x="8348663" y="5153025"/>
          <p14:tracePt t="209537" x="8331200" y="5000625"/>
          <p14:tracePt t="209554" x="8375650" y="4875213"/>
          <p14:tracePt t="209571" x="8402638" y="4724400"/>
          <p14:tracePt t="209588" x="8420100" y="4527550"/>
          <p14:tracePt t="209604" x="8420100" y="4340225"/>
          <p14:tracePt t="209621" x="8420100" y="4152900"/>
          <p14:tracePt t="209638" x="8420100" y="3848100"/>
          <p14:tracePt t="209655" x="8412163" y="3768725"/>
          <p14:tracePt t="209671" x="8394700" y="3705225"/>
          <p14:tracePt t="209688" x="8394700" y="3652838"/>
          <p14:tracePt t="209704" x="8394700" y="3598863"/>
          <p14:tracePt t="209721" x="8375650" y="3517900"/>
          <p14:tracePt t="209737" x="8358188" y="3429000"/>
          <p14:tracePt t="209755" x="8331200" y="3384550"/>
          <p14:tracePt t="209771" x="8313738" y="3357563"/>
          <p14:tracePt t="209787" x="8277225" y="3322638"/>
          <p14:tracePt t="209804" x="8232775" y="3276600"/>
          <p14:tracePt t="209822" x="8205788" y="3224213"/>
          <p14:tracePt t="209838" x="8116888" y="3081338"/>
          <p14:tracePt t="209855" x="8037513" y="2982913"/>
          <p14:tracePt t="209871" x="7974013" y="2901950"/>
          <p14:tracePt t="209888" x="7947025" y="2884488"/>
          <p14:tracePt t="209905" x="7939088" y="2884488"/>
          <p14:tracePt t="209927" x="7920038" y="2884488"/>
          <p14:tracePt t="209937" x="7912100" y="2884488"/>
          <p14:tracePt t="209954" x="7831138" y="2901950"/>
          <p14:tracePt t="209971" x="7724775" y="2901950"/>
          <p14:tracePt t="209988" x="7562850" y="2857500"/>
          <p14:tracePt t="210005" x="7419975" y="2822575"/>
          <p14:tracePt t="210022" x="7331075" y="2786063"/>
          <p14:tracePt t="210039" x="7242175" y="2776538"/>
          <p14:tracePt t="210055" x="7205663" y="2776538"/>
          <p14:tracePt t="210071" x="7134225" y="2803525"/>
          <p14:tracePt t="210088" x="7000875" y="2867025"/>
          <p14:tracePt t="210104" x="6759575" y="2946400"/>
          <p14:tracePt t="210121" x="6384925" y="3009900"/>
          <p14:tracePt t="210138" x="6296025" y="3027363"/>
          <p14:tracePt t="210155" x="6205538" y="3027363"/>
          <p14:tracePt t="210171" x="6116638" y="3027363"/>
          <p14:tracePt t="210188" x="6062663" y="3036888"/>
          <p14:tracePt t="210204" x="6027738" y="3036888"/>
          <p14:tracePt t="210221" x="6000750" y="3036888"/>
          <p14:tracePt t="210238" x="5983288" y="3036888"/>
          <p14:tracePt t="210255" x="5946775" y="3036888"/>
          <p14:tracePt t="210271" x="5919788" y="3036888"/>
          <p14:tracePt t="210288" x="5875338" y="3062288"/>
          <p14:tracePt t="210304" x="5875338" y="3071813"/>
          <p14:tracePt t="210687" x="5875338" y="3081338"/>
          <p14:tracePt t="210696" x="5867400" y="3098800"/>
          <p14:tracePt t="210705" x="5857875" y="3116263"/>
          <p14:tracePt t="210759" x="5857875" y="3125788"/>
          <p14:tracePt t="210775" x="5857875" y="3143250"/>
          <p14:tracePt t="210792" x="5857875" y="3152775"/>
          <p14:tracePt t="210808" x="5867400" y="3152775"/>
          <p14:tracePt t="210831" x="5875338" y="3160713"/>
          <p14:tracePt t="210855" x="5884863" y="3160713"/>
          <p14:tracePt t="210872" x="5894388" y="3160713"/>
          <p14:tracePt t="210887" x="5894388" y="3170238"/>
          <p14:tracePt t="210905" x="5902325" y="3179763"/>
          <p14:tracePt t="210919" x="5911850" y="3179763"/>
          <p14:tracePt t="210951" x="5902325" y="3179763"/>
          <p14:tracePt t="210968" x="5884863" y="3179763"/>
          <p14:tracePt t="210984" x="5875338" y="3179763"/>
          <p14:tracePt t="210992" x="5840413" y="3179763"/>
          <p14:tracePt t="211005" x="5822950" y="3179763"/>
          <p14:tracePt t="211021" x="5803900" y="3179763"/>
          <p14:tracePt t="211056" x="5795963" y="3170238"/>
          <p14:tracePt t="211064" x="5795963" y="3160713"/>
          <p14:tracePt t="211073" x="5786438" y="3160713"/>
          <p14:tracePt t="211088" x="5786438" y="3152775"/>
          <p14:tracePt t="211111" x="5776913" y="3152775"/>
          <p14:tracePt t="211176" x="5776913" y="3143250"/>
          <p14:tracePt t="213160" x="5776913" y="3133725"/>
          <p14:tracePt t="213288" x="5768975" y="3133725"/>
          <p14:tracePt t="213736" x="5768975" y="3125788"/>
          <p14:tracePt t="213872" x="5776913" y="3125788"/>
          <p14:tracePt t="213880" x="5786438" y="3133725"/>
          <p14:tracePt t="213889" x="5803900" y="3133725"/>
          <p14:tracePt t="213905" x="5884863" y="3143250"/>
          <p14:tracePt t="213922" x="6018213" y="3143250"/>
          <p14:tracePt t="213938" x="6072188" y="3133725"/>
          <p14:tracePt t="213955" x="6108700" y="3133725"/>
          <p14:tracePt t="213972" x="6126163" y="3133725"/>
          <p14:tracePt t="213988" x="6143625" y="3133725"/>
          <p14:tracePt t="214005" x="6161088" y="3133725"/>
          <p14:tracePt t="214022" x="6170613" y="3133725"/>
          <p14:tracePt t="214056" x="6205538" y="3133725"/>
          <p14:tracePt t="214072" x="6259513" y="3133725"/>
          <p14:tracePt t="214089" x="6330950" y="3125788"/>
          <p14:tracePt t="214105" x="6411913" y="3108325"/>
          <p14:tracePt t="214122" x="6473825" y="3071813"/>
          <p14:tracePt t="214139" x="6483350" y="3062288"/>
          <p14:tracePt t="214155" x="6483350" y="3054350"/>
          <p14:tracePt t="214172" x="6483350" y="3036888"/>
          <p14:tracePt t="214216" x="6473825" y="3036888"/>
          <p14:tracePt t="214225" x="6465888" y="3036888"/>
          <p14:tracePt t="214239" x="6456363" y="3044825"/>
          <p14:tracePt t="214256" x="6402388" y="3062288"/>
          <p14:tracePt t="214272" x="6357938" y="3089275"/>
          <p14:tracePt t="214872" x="6367463" y="3089275"/>
          <p14:tracePt t="214881" x="6375400" y="3081338"/>
          <p14:tracePt t="214889" x="6384925" y="3081338"/>
          <p14:tracePt t="214969" x="6384925" y="3089275"/>
          <p14:tracePt t="214985" x="6384925" y="3098800"/>
          <p14:tracePt t="215000" x="6384925" y="3108325"/>
          <p14:tracePt t="215009" x="6384925" y="3116263"/>
          <p14:tracePt t="215022" x="6384925" y="3125788"/>
          <p14:tracePt t="215039" x="6384925" y="3133725"/>
          <p14:tracePt t="215055" x="6384925" y="3143250"/>
          <p14:tracePt t="215081" x="6384925" y="3152775"/>
          <p14:tracePt t="215161" x="6384925" y="3160713"/>
          <p14:tracePt t="215241" x="6394450" y="3160713"/>
          <p14:tracePt t="215273" x="6402388" y="3160713"/>
          <p14:tracePt t="215441" x="6402388" y="3170238"/>
          <p14:tracePt t="215465" x="6402388" y="3179763"/>
          <p14:tracePt t="215473" x="6402388" y="3187700"/>
          <p14:tracePt t="215489" x="6402388" y="3205163"/>
          <p14:tracePt t="215506" x="6402388" y="3224213"/>
          <p14:tracePt t="215522" x="6402388" y="3232150"/>
          <p14:tracePt t="215555" x="6402388" y="3251200"/>
          <p14:tracePt t="215572" x="6402388" y="3259138"/>
          <p14:tracePt t="215589" x="6402388" y="3268663"/>
          <p14:tracePt t="215665" x="6402388" y="3276600"/>
          <p14:tracePt t="215905" x="6411913" y="3276600"/>
          <p14:tracePt t="215921" x="6419850" y="3276600"/>
          <p14:tracePt t="215929" x="6429375" y="3276600"/>
          <p14:tracePt t="215945" x="6438900" y="3276600"/>
          <p14:tracePt t="215956" x="6446838" y="3276600"/>
          <p14:tracePt t="215972" x="6500813" y="3276600"/>
          <p14:tracePt t="215989" x="6572250" y="3259138"/>
          <p14:tracePt t="216006" x="6608763" y="3241675"/>
          <p14:tracePt t="216022" x="6626225" y="3232150"/>
          <p14:tracePt t="216081" x="6634163" y="3232150"/>
          <p14:tracePt t="216089" x="6643688" y="3232150"/>
          <p14:tracePt t="216106" x="6643688" y="3224213"/>
          <p14:tracePt t="216122" x="6680200" y="3205163"/>
          <p14:tracePt t="216139" x="6705600" y="3160713"/>
          <p14:tracePt t="216156" x="6715125" y="3125788"/>
          <p14:tracePt t="216173" x="6715125" y="3081338"/>
          <p14:tracePt t="216189" x="6634163" y="3054350"/>
          <p14:tracePt t="216206" x="6554788" y="3054350"/>
          <p14:tracePt t="216222" x="6491288" y="3054350"/>
          <p14:tracePt t="216239" x="6438900" y="3044825"/>
          <p14:tracePt t="216257" x="6367463" y="3044825"/>
          <p14:tracePt t="216274" x="6357938" y="3044825"/>
          <p14:tracePt t="216289" x="6340475" y="3044825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Non-Unified Pipeline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5613" y="917521"/>
            <a:ext cx="8228012" cy="638567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dirty="0" smtClean="0"/>
              <a:t>Ok, let’s make non-unified pipeline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60209" y="4497860"/>
            <a:ext cx="1451038" cy="143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+mj-lt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+mj-lt"/>
                <a:cs typeface="Consolas" panose="020B0609020204030204" pitchFamily="49" charset="0"/>
              </a:rPr>
              <a:t> ← R2 / R3</a:t>
            </a:r>
          </a:p>
          <a:p>
            <a:endParaRPr lang="en-US" sz="600" dirty="0" smtClean="0">
              <a:solidFill>
                <a:schemeClr val="tx2"/>
              </a:solidFill>
              <a:latin typeface="+mj-lt"/>
              <a:cs typeface="Consolas" panose="020B0609020204030204" pitchFamily="49" charset="0"/>
            </a:endParaRPr>
          </a:p>
          <a:p>
            <a:r>
              <a:rPr lang="en-US" dirty="0" smtClean="0">
                <a:latin typeface="+mj-lt"/>
                <a:cs typeface="Consolas" panose="020B0609020204030204" pitchFamily="49" charset="0"/>
              </a:rPr>
              <a:t>...</a:t>
            </a:r>
          </a:p>
          <a:p>
            <a:endParaRPr lang="en-US" sz="900" dirty="0" smtClean="0">
              <a:solidFill>
                <a:schemeClr val="tx2"/>
              </a:solidFill>
              <a:latin typeface="+mj-lt"/>
              <a:cs typeface="Consolas" panose="020B0609020204030204" pitchFamily="49" charset="0"/>
            </a:endParaRPr>
          </a:p>
          <a:p>
            <a:r>
              <a:rPr lang="en-US" b="1" dirty="0" smtClean="0">
                <a:solidFill>
                  <a:srgbClr val="FF0000"/>
                </a:solidFill>
                <a:latin typeface="+mj-lt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+mj-lt"/>
                <a:cs typeface="Consolas" panose="020B0609020204030204" pitchFamily="49" charset="0"/>
              </a:rPr>
              <a:t> ← R2 + R3</a:t>
            </a:r>
          </a:p>
          <a:p>
            <a:r>
              <a:rPr lang="en-US" dirty="0" smtClean="0">
                <a:latin typeface="+mj-lt"/>
                <a:cs typeface="Consolas" panose="020B0609020204030204" pitchFamily="49" charset="0"/>
              </a:rPr>
              <a:t> 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939253"/>
              </p:ext>
            </p:extLst>
          </p:nvPr>
        </p:nvGraphicFramePr>
        <p:xfrm>
          <a:off x="2561281" y="4106892"/>
          <a:ext cx="4884948" cy="147624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  <a:gridCol w="407079"/>
              </a:tblGrid>
              <a:tr h="364982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+mj-lt"/>
                        </a:rPr>
                        <a:t>0</a:t>
                      </a:r>
                      <a:endParaRPr lang="ru-RU" sz="1100" dirty="0">
                        <a:latin typeface="+mj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+mj-lt"/>
                        </a:rPr>
                        <a:t>1</a:t>
                      </a:r>
                      <a:endParaRPr lang="ru-RU" sz="1100" dirty="0">
                        <a:latin typeface="+mj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+mj-lt"/>
                        </a:rPr>
                        <a:t>2</a:t>
                      </a:r>
                      <a:endParaRPr lang="ru-RU" sz="1100" dirty="0">
                        <a:latin typeface="+mj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+mj-lt"/>
                        </a:rPr>
                        <a:t>3</a:t>
                      </a:r>
                      <a:endParaRPr lang="ru-RU" sz="1100" dirty="0">
                        <a:latin typeface="+mj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+mj-lt"/>
                        </a:rPr>
                        <a:t>4</a:t>
                      </a:r>
                      <a:endParaRPr lang="ru-RU" sz="1100" dirty="0">
                        <a:latin typeface="+mj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+mj-lt"/>
                        </a:rPr>
                        <a:t>5</a:t>
                      </a:r>
                      <a:endParaRPr lang="ru-RU" sz="1100" dirty="0">
                        <a:latin typeface="+mj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+mj-lt"/>
                        </a:rPr>
                        <a:t>6</a:t>
                      </a:r>
                      <a:endParaRPr lang="ru-RU" sz="1100" dirty="0">
                        <a:latin typeface="+mj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+mj-lt"/>
                        </a:rPr>
                        <a:t>7</a:t>
                      </a:r>
                      <a:endParaRPr lang="ru-RU" sz="1100" dirty="0">
                        <a:latin typeface="+mj-lt"/>
                      </a:endParaRP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+mj-lt"/>
                        </a:rPr>
                        <a:t>8</a:t>
                      </a:r>
                      <a:endParaRPr lang="ru-RU" sz="11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+mj-lt"/>
                        </a:rPr>
                        <a:t>9</a:t>
                      </a:r>
                      <a:endParaRPr lang="ru-RU" sz="11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38129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j-lt"/>
                        </a:rPr>
                        <a:t>F</a:t>
                      </a:r>
                      <a:endParaRPr lang="ru-RU" sz="14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j-lt"/>
                        </a:rPr>
                        <a:t>D</a:t>
                      </a:r>
                      <a:endParaRPr lang="ru-RU" sz="14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j-lt"/>
                        </a:rPr>
                        <a:t>E1</a:t>
                      </a:r>
                      <a:endParaRPr lang="ru-RU" sz="14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E2</a:t>
                      </a:r>
                      <a:endParaRPr lang="ru-RU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E3</a:t>
                      </a:r>
                      <a:endParaRPr lang="ru-RU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E4</a:t>
                      </a:r>
                      <a:endParaRPr lang="ru-RU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solidFill>
                            <a:srgbClr val="FF0000"/>
                          </a:solidFill>
                          <a:latin typeface="+mj-lt"/>
                        </a:rPr>
                        <a:t>W</a:t>
                      </a:r>
                      <a:endParaRPr lang="ru-RU" sz="1400" dirty="0" smtClean="0">
                        <a:solidFill>
                          <a:srgbClr val="FF0000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solidFill>
                          <a:srgbClr val="FF0000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364982"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j-lt"/>
                        </a:rPr>
                        <a:t>F</a:t>
                      </a:r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j-lt"/>
                        </a:rPr>
                        <a:t>D</a:t>
                      </a:r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+mj-lt"/>
                        </a:rPr>
                        <a:t>…</a:t>
                      </a:r>
                      <a:endParaRPr lang="ru-RU" sz="12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364982"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j-lt"/>
                        </a:rPr>
                        <a:t>F</a:t>
                      </a:r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j-lt"/>
                        </a:rPr>
                        <a:t>D</a:t>
                      </a:r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+mj-lt"/>
                        </a:rPr>
                        <a:t>E1</a:t>
                      </a:r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rgbClr val="FF0000"/>
                          </a:solidFill>
                          <a:latin typeface="+mj-lt"/>
                          <a:ea typeface="+mn-ea"/>
                          <a:cs typeface="+mn-cs"/>
                        </a:rPr>
                        <a:t>W</a:t>
                      </a:r>
                      <a:endParaRPr lang="ru-RU" sz="1400" kern="1200" dirty="0">
                        <a:solidFill>
                          <a:srgbClr val="FF0000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kern="1200" dirty="0">
                        <a:solidFill>
                          <a:srgbClr val="FF0000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>
                        <a:latin typeface="+mj-lt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6" name="Rectangle 15"/>
          <p:cNvSpPr/>
          <p:nvPr/>
        </p:nvSpPr>
        <p:spPr>
          <a:xfrm>
            <a:off x="707809" y="3225713"/>
            <a:ext cx="734049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1828800">
              <a:spcBef>
                <a:spcPct val="75000"/>
              </a:spcBef>
            </a:pPr>
            <a:r>
              <a:rPr lang="en-US" sz="2200" kern="0" dirty="0">
                <a:solidFill>
                  <a:srgbClr val="061922"/>
                </a:solidFill>
                <a:latin typeface="+mj-lt"/>
              </a:rPr>
              <a:t>– </a:t>
            </a:r>
            <a:r>
              <a:rPr lang="en-US" sz="2200" kern="0" dirty="0" smtClean="0">
                <a:solidFill>
                  <a:srgbClr val="061922"/>
                </a:solidFill>
                <a:latin typeface="+mj-lt"/>
              </a:rPr>
              <a:t>Yes, </a:t>
            </a:r>
            <a:r>
              <a:rPr lang="en-US" sz="2200" kern="0" dirty="0">
                <a:solidFill>
                  <a:srgbClr val="061922"/>
                </a:solidFill>
                <a:latin typeface="+mj-lt"/>
              </a:rPr>
              <a:t>out-of-order instruction completion, which may lead to writing wrong register </a:t>
            </a:r>
            <a:r>
              <a:rPr lang="en-US" sz="2200" kern="0" dirty="0" smtClean="0">
                <a:solidFill>
                  <a:srgbClr val="061922"/>
                </a:solidFill>
                <a:latin typeface="+mj-lt"/>
              </a:rPr>
              <a:t>value</a:t>
            </a:r>
            <a:endParaRPr lang="en-US" sz="2200" kern="0" dirty="0">
              <a:solidFill>
                <a:srgbClr val="061922"/>
              </a:solidFill>
              <a:latin typeface="+mj-lt"/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5523326" y="4997595"/>
            <a:ext cx="2388465" cy="1163074"/>
          </a:xfrm>
          <a:prstGeom prst="wedgeRoundRectCallout">
            <a:avLst>
              <a:gd name="adj1" fmla="val -68169"/>
              <a:gd name="adj2" fmla="val -13512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The add writes </a:t>
            </a:r>
            <a:r>
              <a:rPr lang="en-US" sz="1400" b="1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R1</a:t>
            </a:r>
            <a:r>
              <a:rPr lang="en-US" sz="1400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 before the division, i.e. the next instruction will consume the </a:t>
            </a:r>
            <a:r>
              <a:rPr lang="en-US" sz="1400" dirty="0" smtClean="0">
                <a:solidFill>
                  <a:srgbClr val="FF0000"/>
                </a:solidFill>
                <a:latin typeface="+mj-lt"/>
                <a:cs typeface="Arial" pitchFamily="34" charset="0"/>
              </a:rPr>
              <a:t>wrong</a:t>
            </a:r>
            <a:r>
              <a:rPr lang="en-US" sz="1400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 value of </a:t>
            </a:r>
            <a:r>
              <a:rPr lang="en-US" sz="1400" b="1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R1</a:t>
            </a:r>
            <a:endParaRPr lang="ru-RU" sz="1400" b="1" dirty="0" smtClean="0">
              <a:solidFill>
                <a:sysClr val="windowText" lastClr="000000"/>
              </a:solidFill>
              <a:latin typeface="+mj-lt"/>
              <a:cs typeface="Arial" pitchFamily="34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375826"/>
              </p:ext>
            </p:extLst>
          </p:nvPr>
        </p:nvGraphicFramePr>
        <p:xfrm>
          <a:off x="3468639" y="1860974"/>
          <a:ext cx="2924922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835692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M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W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498013"/>
              </p:ext>
            </p:extLst>
          </p:nvPr>
        </p:nvGraphicFramePr>
        <p:xfrm>
          <a:off x="3468639" y="2763621"/>
          <a:ext cx="3760614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835692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E2</a:t>
                      </a:r>
                      <a:endParaRPr lang="ru-RU" sz="15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E3</a:t>
                      </a:r>
                      <a:endParaRPr lang="ru-RU" sz="15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E4</a:t>
                      </a:r>
                      <a:endParaRPr lang="ru-RU" sz="15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W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120339"/>
              </p:ext>
            </p:extLst>
          </p:nvPr>
        </p:nvGraphicFramePr>
        <p:xfrm>
          <a:off x="3468639" y="2312298"/>
          <a:ext cx="2276028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186798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1"/>
                          </a:solidFill>
                          <a:latin typeface="+mj-lt"/>
                        </a:rPr>
                        <a:t>E2</a:t>
                      </a:r>
                      <a:endParaRPr lang="ru-RU" sz="15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W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sp>
        <p:nvSpPr>
          <p:cNvPr id="11" name="Content Placeholder 4"/>
          <p:cNvSpPr txBox="1">
            <a:spLocks/>
          </p:cNvSpPr>
          <p:nvPr/>
        </p:nvSpPr>
        <p:spPr bwMode="auto">
          <a:xfrm>
            <a:off x="455613" y="3283531"/>
            <a:ext cx="2306637" cy="488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346075" indent="-344488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Courier New" panose="02070309020205020404" pitchFamily="49" charset="0"/>
              <a:buChar char="o"/>
              <a:defRPr sz="24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684213" indent="-2921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1030288" indent="-28416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1314450" indent="-2301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kern="0" dirty="0" smtClean="0">
                <a:latin typeface="+mj-lt"/>
              </a:rPr>
              <a:t>Any problems?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295627"/>
              </p:ext>
            </p:extLst>
          </p:nvPr>
        </p:nvGraphicFramePr>
        <p:xfrm>
          <a:off x="3468639" y="1409650"/>
          <a:ext cx="2507076" cy="33232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835692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F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D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E1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+mj-lt"/>
                        </a:rPr>
                        <a:t>W</a:t>
                      </a:r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>
                        <a:latin typeface="+mj-lt"/>
                      </a:endParaRPr>
                    </a:p>
                  </a:txBody>
                  <a:tcPr marL="80699" marR="80699" marT="40350" marB="403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215343" y="1398760"/>
            <a:ext cx="1868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Simple arithmetic</a:t>
            </a:r>
            <a:endParaRPr lang="ru-RU" dirty="0" smtClean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15343" y="1851152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Memory accesses</a:t>
            </a:r>
            <a:endParaRPr lang="ru-RU" dirty="0" smtClean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15343" y="2303544"/>
            <a:ext cx="2057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Complex arithmetic</a:t>
            </a:r>
            <a:endParaRPr lang="ru-RU" dirty="0" smtClean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15343" y="2755937"/>
            <a:ext cx="213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Floating point arith. </a:t>
            </a:r>
            <a:endParaRPr lang="ru-RU" dirty="0" smtClean="0">
              <a:latin typeface="+mj-lt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1539687"/>
      </p:ext>
    </p:extLst>
  </p:cSld>
  <p:clrMapOvr>
    <a:masterClrMapping/>
  </p:clrMapOvr>
  <p:transition advTm="17779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16" grpId="0"/>
      <p:bldP spid="14" grpId="0" animBg="1"/>
      <p:bldP spid="11" grpId="0"/>
      <p:bldP spid="3" grpId="0"/>
      <p:bldP spid="17" grpId="0"/>
      <p:bldP spid="18" grpId="0"/>
      <p:bldP spid="20" grpId="0"/>
    </p:bldLst>
  </p:timing>
  <p:extLst mod="1">
    <p:ext uri="{3A86A75C-4F4B-4683-9AE1-C65F6400EC91}">
      <p14:laserTraceLst xmlns:p14="http://schemas.microsoft.com/office/powerpoint/2010/main">
        <p14:tracePtLst>
          <p14:tracePt t="2449" x="6340475" y="3027363"/>
          <p14:tracePt t="2457" x="6340475" y="3000375"/>
          <p14:tracePt t="2466" x="6323013" y="2965450"/>
          <p14:tracePt t="2483" x="6180138" y="2786063"/>
          <p14:tracePt t="2500" x="5983288" y="2581275"/>
          <p14:tracePt t="2516" x="5741988" y="2330450"/>
          <p14:tracePt t="2533" x="5581650" y="2187575"/>
          <p14:tracePt t="2550" x="5456238" y="2062163"/>
          <p14:tracePt t="2567" x="5313363" y="1911350"/>
          <p14:tracePt t="2583" x="5214938" y="1812925"/>
          <p14:tracePt t="2601" x="5018088" y="1608138"/>
          <p14:tracePt t="2617" x="4848225" y="1455738"/>
          <p14:tracePt t="2633" x="4527550" y="1231900"/>
          <p14:tracePt t="2649" x="4384675" y="1125538"/>
          <p14:tracePt t="2666" x="4330700" y="1089025"/>
          <p14:tracePt t="2683" x="4322763" y="1081088"/>
          <p14:tracePt t="2700" x="4295775" y="1081088"/>
          <p14:tracePt t="2716" x="4232275" y="1081088"/>
          <p14:tracePt t="2733" x="4098925" y="1081088"/>
          <p14:tracePt t="2751" x="3919538" y="1081088"/>
          <p14:tracePt t="2766" x="3652838" y="1027113"/>
          <p14:tracePt t="2783" x="3473450" y="973138"/>
          <p14:tracePt t="2800" x="3313113" y="938213"/>
          <p14:tracePt t="2818" x="3214688" y="901700"/>
          <p14:tracePt t="2833" x="3108325" y="866775"/>
          <p14:tracePt t="2850" x="3054350" y="839788"/>
          <p14:tracePt t="2866" x="3027363" y="830263"/>
          <p14:tracePt t="2883" x="3009900" y="830263"/>
          <p14:tracePt t="2900" x="2990850" y="830263"/>
          <p14:tracePt t="2916" x="2965450" y="830263"/>
          <p14:tracePt t="2933" x="2901950" y="830263"/>
          <p14:tracePt t="2950" x="2847975" y="839788"/>
          <p14:tracePt t="2966" x="2813050" y="839788"/>
          <p14:tracePt t="2983" x="2803525" y="839788"/>
          <p14:tracePt t="3113" x="2857500" y="839788"/>
          <p14:tracePt t="3122" x="2928938" y="839788"/>
          <p14:tracePt t="3133" x="2946400" y="839788"/>
          <p14:tracePt t="3150" x="3197225" y="839788"/>
          <p14:tracePt t="3166" x="3759200" y="776288"/>
          <p14:tracePt t="3183" x="4017963" y="731838"/>
          <p14:tracePt t="3201" x="4295775" y="687388"/>
          <p14:tracePt t="3217" x="4562475" y="660400"/>
          <p14:tracePt t="3233" x="4697413" y="642938"/>
          <p14:tracePt t="3250" x="4786313" y="633413"/>
          <p14:tracePt t="3266" x="4848225" y="625475"/>
          <p14:tracePt t="3283" x="4938713" y="625475"/>
          <p14:tracePt t="3300" x="5072063" y="625475"/>
          <p14:tracePt t="3317" x="5180013" y="633413"/>
          <p14:tracePt t="3333" x="5241925" y="642938"/>
          <p14:tracePt t="3350" x="5276850" y="642938"/>
          <p14:tracePt t="3367" x="5286375" y="642938"/>
          <p14:tracePt t="3383" x="5295900" y="642938"/>
          <p14:tracePt t="3529" x="5295900" y="652463"/>
          <p14:tracePt t="3545" x="5276850" y="669925"/>
          <p14:tracePt t="3553" x="5268913" y="679450"/>
          <p14:tracePt t="3567" x="5241925" y="687388"/>
          <p14:tracePt t="3583" x="5205413" y="696913"/>
          <p14:tracePt t="3601" x="5180013" y="714375"/>
          <p14:tracePt t="3618" x="5160963" y="714375"/>
          <p14:tracePt t="3633" x="5160963" y="723900"/>
          <p14:tracePt t="3650" x="5143500" y="731838"/>
          <p14:tracePt t="3666" x="5126038" y="741363"/>
          <p14:tracePt t="3683" x="5089525" y="750888"/>
          <p14:tracePt t="3700" x="5027613" y="758825"/>
          <p14:tracePt t="3717" x="4965700" y="758825"/>
          <p14:tracePt t="3733" x="4919663" y="776288"/>
          <p14:tracePt t="3750" x="4857750" y="785813"/>
          <p14:tracePt t="3767" x="4822825" y="785813"/>
          <p14:tracePt t="3783" x="4803775" y="785813"/>
          <p14:tracePt t="3801" x="4751388" y="785813"/>
          <p14:tracePt t="3817" x="4705350" y="785813"/>
          <p14:tracePt t="3833" x="4687888" y="785813"/>
          <p14:tracePt t="3850" x="4660900" y="785813"/>
          <p14:tracePt t="3867" x="4616450" y="768350"/>
          <p14:tracePt t="3883" x="4537075" y="750888"/>
          <p14:tracePt t="3900" x="4375150" y="714375"/>
          <p14:tracePt t="3917" x="4205288" y="696913"/>
          <p14:tracePt t="3933" x="4054475" y="696913"/>
          <p14:tracePt t="3950" x="3867150" y="714375"/>
          <p14:tracePt t="3967" x="3813175" y="714375"/>
          <p14:tracePt t="3983" x="3768725" y="714375"/>
          <p14:tracePt t="4001" x="3786188" y="704850"/>
          <p14:tracePt t="4017" x="3768725" y="704850"/>
          <p14:tracePt t="4034" x="3679825" y="704850"/>
          <p14:tracePt t="4050" x="3598863" y="704850"/>
          <p14:tracePt t="4067" x="3500438" y="704850"/>
          <p14:tracePt t="4083" x="3375025" y="704850"/>
          <p14:tracePt t="4100" x="3276600" y="704850"/>
          <p14:tracePt t="4117" x="3133725" y="750888"/>
          <p14:tracePt t="4134" x="3009900" y="795338"/>
          <p14:tracePt t="4150" x="2982913" y="812800"/>
          <p14:tracePt t="4167" x="2973388" y="822325"/>
          <p14:tracePt t="4274" x="2982913" y="822325"/>
          <p14:tracePt t="4281" x="3000375" y="822325"/>
          <p14:tracePt t="4290" x="3062288" y="822325"/>
          <p14:tracePt t="4300" x="3081338" y="822325"/>
          <p14:tracePt t="4317" x="3214688" y="822325"/>
          <p14:tracePt t="4334" x="3455988" y="874713"/>
          <p14:tracePt t="4351" x="3633788" y="893763"/>
          <p14:tracePt t="4367" x="3759200" y="893763"/>
          <p14:tracePt t="4384" x="3840163" y="893763"/>
          <p14:tracePt t="4401" x="4037013" y="901700"/>
          <p14:tracePt t="4417" x="4152900" y="928688"/>
          <p14:tracePt t="4434" x="4286250" y="946150"/>
          <p14:tracePt t="4450" x="4340225" y="955675"/>
          <p14:tracePt t="4483" x="4348163" y="955675"/>
          <p14:tracePt t="4500" x="4394200" y="955675"/>
          <p14:tracePt t="4517" x="4446588" y="973138"/>
          <p14:tracePt t="4550" x="4456113" y="973138"/>
          <p14:tracePt t="4569" x="4465638" y="973138"/>
          <p14:tracePt t="4584" x="4465638" y="965200"/>
          <p14:tracePt t="4600" x="4473575" y="965200"/>
          <p14:tracePt t="4657" x="4473575" y="955675"/>
          <p14:tracePt t="5190" x="4473575" y="946150"/>
          <p14:tracePt t="5271" x="4465638" y="938213"/>
          <p14:tracePt t="6930" x="4456113" y="938213"/>
          <p14:tracePt t="6954" x="4456113" y="928688"/>
          <p14:tracePt t="7018" x="4456113" y="919163"/>
          <p14:tracePt t="10291" x="4438650" y="919163"/>
          <p14:tracePt t="10300" x="4411663" y="919163"/>
          <p14:tracePt t="10308" x="4357688" y="919163"/>
          <p14:tracePt t="10318" x="4330700" y="928688"/>
          <p14:tracePt t="10335" x="4276725" y="973138"/>
          <p14:tracePt t="10352" x="4259263" y="1027113"/>
          <p14:tracePt t="10369" x="4241800" y="1071563"/>
          <p14:tracePt t="10385" x="4214813" y="1098550"/>
          <p14:tracePt t="10403" x="4179888" y="1179513"/>
          <p14:tracePt t="10420" x="4133850" y="1258888"/>
          <p14:tracePt t="10436" x="4054475" y="1393825"/>
          <p14:tracePt t="10452" x="4000500" y="1473200"/>
          <p14:tracePt t="10468" x="3919538" y="1589088"/>
          <p14:tracePt t="10485" x="3857625" y="1679575"/>
          <p14:tracePt t="10502" x="3813175" y="1758950"/>
          <p14:tracePt t="10518" x="3741738" y="1839913"/>
          <p14:tracePt t="10535" x="3679825" y="1938338"/>
          <p14:tracePt t="10552" x="3633788" y="1990725"/>
          <p14:tracePt t="10568" x="3589338" y="2054225"/>
          <p14:tracePt t="10585" x="3571875" y="2062163"/>
          <p14:tracePt t="10602" x="3571875" y="2071688"/>
          <p14:tracePt t="10619" x="3536950" y="2071688"/>
          <p14:tracePt t="10636" x="3455988" y="2054225"/>
          <p14:tracePt t="10652" x="3419475" y="2027238"/>
          <p14:tracePt t="10668" x="3384550" y="2017713"/>
          <p14:tracePt t="10685" x="3357563" y="2000250"/>
          <p14:tracePt t="10702" x="3340100" y="2000250"/>
          <p14:tracePt t="10764" x="3340100" y="1982788"/>
          <p14:tracePt t="10772" x="3340100" y="1955800"/>
          <p14:tracePt t="10785" x="3340100" y="1893888"/>
          <p14:tracePt t="10802" x="3367088" y="1822450"/>
          <p14:tracePt t="10819" x="3375025" y="1803400"/>
          <p14:tracePt t="10876" x="3394075" y="1785938"/>
          <p14:tracePt t="10884" x="3411538" y="1776413"/>
          <p14:tracePt t="10892" x="3465513" y="1731963"/>
          <p14:tracePt t="10902" x="3490913" y="1724025"/>
          <p14:tracePt t="10918" x="3598863" y="1679575"/>
          <p14:tracePt t="10935" x="3705225" y="1652588"/>
          <p14:tracePt t="10952" x="3894138" y="1625600"/>
          <p14:tracePt t="10968" x="3990975" y="1625600"/>
          <p14:tracePt t="10985" x="4037013" y="1625600"/>
          <p14:tracePt t="11002" x="4125913" y="1608138"/>
          <p14:tracePt t="11019" x="4232275" y="1598613"/>
          <p14:tracePt t="11036" x="4348163" y="1571625"/>
          <p14:tracePt t="11052" x="4473575" y="1562100"/>
          <p14:tracePt t="11068" x="4598988" y="1562100"/>
          <p14:tracePt t="11085" x="4679950" y="1562100"/>
          <p14:tracePt t="11102" x="4803775" y="1581150"/>
          <p14:tracePt t="11119" x="4965700" y="1608138"/>
          <p14:tracePt t="11135" x="5108575" y="1633538"/>
          <p14:tracePt t="11152" x="5251450" y="1633538"/>
          <p14:tracePt t="11168" x="5303838" y="1633538"/>
          <p14:tracePt t="11185" x="5340350" y="1633538"/>
          <p14:tracePt t="11202" x="5357813" y="1633538"/>
          <p14:tracePt t="11219" x="5367338" y="1633538"/>
          <p14:tracePt t="11253" x="5375275" y="1633538"/>
          <p14:tracePt t="11269" x="5384800" y="1633538"/>
          <p14:tracePt t="11285" x="5384800" y="1625600"/>
          <p14:tracePt t="11419" x="5384800" y="1633538"/>
          <p14:tracePt t="11428" x="5375275" y="1633538"/>
          <p14:tracePt t="11437" x="5375275" y="1652588"/>
          <p14:tracePt t="11452" x="5348288" y="1670050"/>
          <p14:tracePt t="11469" x="5313363" y="1687513"/>
          <p14:tracePt t="11485" x="5286375" y="1731963"/>
          <p14:tracePt t="11502" x="5268913" y="1758950"/>
          <p14:tracePt t="11519" x="5259388" y="1776413"/>
          <p14:tracePt t="11535" x="5251450" y="1785938"/>
          <p14:tracePt t="11556" x="5241925" y="1785938"/>
          <p14:tracePt t="11572" x="5232400" y="1785938"/>
          <p14:tracePt t="11585" x="5224463" y="1785938"/>
          <p14:tracePt t="11602" x="5205413" y="1785938"/>
          <p14:tracePt t="11620" x="5170488" y="1785938"/>
          <p14:tracePt t="11652" x="5160963" y="1795463"/>
          <p14:tracePt t="11724" x="5153025" y="1795463"/>
          <p14:tracePt t="11740" x="5143500" y="1795463"/>
          <p14:tracePt t="11748" x="5133975" y="1795463"/>
          <p14:tracePt t="11764" x="5126038" y="1795463"/>
          <p14:tracePt t="11780" x="5116513" y="1795463"/>
          <p14:tracePt t="11804" x="5108575" y="1803400"/>
          <p14:tracePt t="11900" x="5099050" y="1803400"/>
          <p14:tracePt t="12140" x="5089525" y="1803400"/>
          <p14:tracePt t="12149" x="5081588" y="1803400"/>
          <p14:tracePt t="12164" x="5062538" y="1803400"/>
          <p14:tracePt t="12172" x="5045075" y="1803400"/>
          <p14:tracePt t="12185" x="5010150" y="1803400"/>
          <p14:tracePt t="12202" x="4973638" y="1803400"/>
          <p14:tracePt t="12220" x="4803775" y="1776413"/>
          <p14:tracePt t="12236" x="4795838" y="1776413"/>
          <p14:tracePt t="12253" x="4714875" y="1776413"/>
          <p14:tracePt t="12269" x="4572000" y="1776413"/>
          <p14:tracePt t="12286" x="4348163" y="1776413"/>
          <p14:tracePt t="12302" x="4187825" y="1803400"/>
          <p14:tracePt t="12319" x="4000500" y="1822450"/>
          <p14:tracePt t="12335" x="3894138" y="1839913"/>
          <p14:tracePt t="12352" x="3822700" y="1839913"/>
          <p14:tracePt t="12369" x="3751263" y="1847850"/>
          <p14:tracePt t="12386" x="3697288" y="1866900"/>
          <p14:tracePt t="12402" x="3697288" y="1857375"/>
          <p14:tracePt t="12419" x="3687763" y="1857375"/>
          <p14:tracePt t="12956" x="3679825" y="1857375"/>
          <p14:tracePt t="12996" x="3679825" y="1847850"/>
          <p14:tracePt t="13004" x="3670300" y="1847850"/>
          <p14:tracePt t="13020" x="3660775" y="1830388"/>
          <p14:tracePt t="13037" x="3660775" y="1822450"/>
          <p14:tracePt t="13068" x="3660775" y="1812925"/>
          <p14:tracePt t="13076" x="3660775" y="1803400"/>
          <p14:tracePt t="13213" x="3660775" y="1795463"/>
          <p14:tracePt t="13229" x="3660775" y="1785938"/>
          <p14:tracePt t="13244" x="3660775" y="1776413"/>
          <p14:tracePt t="13372" x="3670300" y="1776413"/>
          <p14:tracePt t="13380" x="3687763" y="1776413"/>
          <p14:tracePt t="13388" x="3705225" y="1776413"/>
          <p14:tracePt t="13402" x="3732213" y="1776413"/>
          <p14:tracePt t="13420" x="3822700" y="1768475"/>
          <p14:tracePt t="13437" x="3919538" y="1758950"/>
          <p14:tracePt t="13453" x="3990975" y="1741488"/>
          <p14:tracePt t="13469" x="4017963" y="1741488"/>
          <p14:tracePt t="13486" x="4027488" y="1741488"/>
          <p14:tracePt t="13519" x="4062413" y="1741488"/>
          <p14:tracePt t="13536" x="4116388" y="1741488"/>
          <p14:tracePt t="13553" x="4152900" y="1768475"/>
          <p14:tracePt t="13569" x="4187825" y="1776413"/>
          <p14:tracePt t="13586" x="4232275" y="1776413"/>
          <p14:tracePt t="13603" x="4286250" y="1785938"/>
          <p14:tracePt t="13620" x="4303713" y="1785938"/>
          <p14:tracePt t="13636" x="4313238" y="1785938"/>
          <p14:tracePt t="13749" x="4303713" y="1785938"/>
          <p14:tracePt t="13756" x="4286250" y="1795463"/>
          <p14:tracePt t="13769" x="4259263" y="1795463"/>
          <p14:tracePt t="13786" x="4232275" y="1803400"/>
          <p14:tracePt t="13803" x="4179888" y="1803400"/>
          <p14:tracePt t="13820" x="3965575" y="1822450"/>
          <p14:tracePt t="13837" x="3813175" y="1822450"/>
          <p14:tracePt t="13853" x="3741738" y="1822450"/>
          <p14:tracePt t="13869" x="3670300" y="1822450"/>
          <p14:tracePt t="13886" x="3625850" y="1822450"/>
          <p14:tracePt t="13903" x="3616325" y="1822450"/>
          <p14:tracePt t="13919" x="3608388" y="1822450"/>
          <p14:tracePt t="13941" x="3598863" y="1822450"/>
          <p14:tracePt t="13957" x="3581400" y="1822450"/>
          <p14:tracePt t="13969" x="3571875" y="1822450"/>
          <p14:tracePt t="13986" x="3536950" y="1822450"/>
          <p14:tracePt t="14004" x="3482975" y="1812925"/>
          <p14:tracePt t="14020" x="3465513" y="1803400"/>
          <p14:tracePt t="14165" x="3482975" y="1803400"/>
          <p14:tracePt t="14173" x="3411538" y="1795463"/>
          <p14:tracePt t="14186" x="3446463" y="1785938"/>
          <p14:tracePt t="14203" x="3589338" y="1768475"/>
          <p14:tracePt t="14221" x="3697288" y="1758950"/>
          <p14:tracePt t="14236" x="3786188" y="1751013"/>
          <p14:tracePt t="14253" x="3830638" y="1751013"/>
          <p14:tracePt t="14270" x="3965575" y="1751013"/>
          <p14:tracePt t="14286" x="4054475" y="1741488"/>
          <p14:tracePt t="14303" x="4170363" y="1731963"/>
          <p14:tracePt t="14319" x="4259263" y="1714500"/>
          <p14:tracePt t="14336" x="4330700" y="1704975"/>
          <p14:tracePt t="14353" x="4375150" y="1697038"/>
          <p14:tracePt t="14370" x="4394200" y="1687513"/>
          <p14:tracePt t="14386" x="4419600" y="1679575"/>
          <p14:tracePt t="14403" x="4438650" y="1670050"/>
          <p14:tracePt t="14419" x="4456113" y="1660525"/>
          <p14:tracePt t="14517" x="4465638" y="1660525"/>
          <p14:tracePt t="14533" x="4473575" y="1660525"/>
          <p14:tracePt t="14541" x="4483100" y="1660525"/>
          <p14:tracePt t="14557" x="4491038" y="1660525"/>
          <p14:tracePt t="14581" x="4500563" y="1660525"/>
          <p14:tracePt t="14709" x="4510088" y="1660525"/>
          <p14:tracePt t="14717" x="4510088" y="1670050"/>
          <p14:tracePt t="14725" x="4518025" y="1670050"/>
          <p14:tracePt t="14743" x="4518025" y="1679575"/>
          <p14:tracePt t="14753" x="4518025" y="1687513"/>
          <p14:tracePt t="14769" x="4518025" y="1697038"/>
          <p14:tracePt t="14786" x="4518025" y="1704975"/>
          <p14:tracePt t="14803" x="4518025" y="1714500"/>
          <p14:tracePt t="14821" x="4518025" y="1724025"/>
          <p14:tracePt t="14838" x="4518025" y="1731963"/>
          <p14:tracePt t="14957" x="4527550" y="1714500"/>
          <p14:tracePt t="14965" x="4527550" y="1687513"/>
          <p14:tracePt t="14973" x="4527550" y="1670050"/>
          <p14:tracePt t="14986" x="4527550" y="1652588"/>
          <p14:tracePt t="15003" x="4527550" y="1616075"/>
          <p14:tracePt t="15021" x="4518025" y="1554163"/>
          <p14:tracePt t="15037" x="4518025" y="1527175"/>
          <p14:tracePt t="15053" x="4518025" y="1500188"/>
          <p14:tracePt t="15070" x="4518025" y="1482725"/>
          <p14:tracePt t="15086" x="4518025" y="1446213"/>
          <p14:tracePt t="15103" x="4518025" y="1438275"/>
          <p14:tracePt t="15120" x="4527550" y="1428750"/>
          <p14:tracePt t="15136" x="4545013" y="1411288"/>
          <p14:tracePt t="15153" x="4608513" y="1393825"/>
          <p14:tracePt t="15170" x="4660900" y="1366838"/>
          <p14:tracePt t="15186" x="4724400" y="1347788"/>
          <p14:tracePt t="15203" x="4759325" y="1330325"/>
          <p14:tracePt t="15221" x="4813300" y="1312863"/>
          <p14:tracePt t="15237" x="4840288" y="1312863"/>
          <p14:tracePt t="15253" x="4867275" y="1312863"/>
          <p14:tracePt t="15270" x="4875213" y="1303338"/>
          <p14:tracePt t="15286" x="4884738" y="1303338"/>
          <p14:tracePt t="15303" x="4894263" y="1303338"/>
          <p14:tracePt t="15333" x="4902200" y="1303338"/>
          <p14:tracePt t="15349" x="4911725" y="1303338"/>
          <p14:tracePt t="15358" x="4911725" y="1312863"/>
          <p14:tracePt t="15370" x="4919663" y="1312863"/>
          <p14:tracePt t="15386" x="4929188" y="1322388"/>
          <p14:tracePt t="15403" x="4938713" y="1330325"/>
          <p14:tracePt t="15421" x="4938713" y="1366838"/>
          <p14:tracePt t="15437" x="4938713" y="1428750"/>
          <p14:tracePt t="15453" x="4929188" y="1509713"/>
          <p14:tracePt t="15470" x="4911725" y="1589088"/>
          <p14:tracePt t="15486" x="4911725" y="1652588"/>
          <p14:tracePt t="15503" x="4911725" y="1679575"/>
          <p14:tracePt t="15520" x="4911725" y="1697038"/>
          <p14:tracePt t="15536" x="4919663" y="1714500"/>
          <p14:tracePt t="15553" x="4919663" y="1724025"/>
          <p14:tracePt t="15637" x="4919663" y="1731963"/>
          <p14:tracePt t="15653" x="4919663" y="1741488"/>
          <p14:tracePt t="15669" x="4911725" y="1741488"/>
          <p14:tracePt t="15678" x="4911725" y="1751013"/>
          <p14:tracePt t="15757" x="4902200" y="1751013"/>
          <p14:tracePt t="15773" x="4894263" y="1751013"/>
          <p14:tracePt t="15781" x="4884738" y="1751013"/>
          <p14:tracePt t="15797" x="4875213" y="1751013"/>
          <p14:tracePt t="15806" x="4867275" y="1751013"/>
          <p14:tracePt t="15821" x="4848225" y="1751013"/>
          <p14:tracePt t="15838" x="4830763" y="1731963"/>
          <p14:tracePt t="15853" x="4822825" y="1679575"/>
          <p14:tracePt t="15870" x="4822825" y="1633538"/>
          <p14:tracePt t="15886" x="4822825" y="1589088"/>
          <p14:tracePt t="15904" x="4840288" y="1544638"/>
          <p14:tracePt t="15920" x="4857750" y="1517650"/>
          <p14:tracePt t="15936" x="4884738" y="1490663"/>
          <p14:tracePt t="15953" x="4902200" y="1473200"/>
          <p14:tracePt t="15970" x="4946650" y="1465263"/>
          <p14:tracePt t="15987" x="4973638" y="1446213"/>
          <p14:tracePt t="16004" x="5000625" y="1438275"/>
          <p14:tracePt t="16021" x="5037138" y="1428750"/>
          <p14:tracePt t="16037" x="5054600" y="1419225"/>
          <p14:tracePt t="16053" x="5072063" y="1411288"/>
          <p14:tracePt t="16070" x="5081588" y="1411288"/>
          <p14:tracePt t="16086" x="5099050" y="1411288"/>
          <p14:tracePt t="16103" x="5116513" y="1411288"/>
          <p14:tracePt t="16120" x="5143500" y="1419225"/>
          <p14:tracePt t="16137" x="5160963" y="1438275"/>
          <p14:tracePt t="16153" x="5180013" y="1446213"/>
          <p14:tracePt t="16170" x="5187950" y="1455738"/>
          <p14:tracePt t="16187" x="5187950" y="1465263"/>
          <p14:tracePt t="16204" x="5187950" y="1473200"/>
          <p14:tracePt t="16221" x="5205413" y="1527175"/>
          <p14:tracePt t="16238" x="5205413" y="1562100"/>
          <p14:tracePt t="16254" x="5205413" y="1589088"/>
          <p14:tracePt t="16270" x="5205413" y="1608138"/>
          <p14:tracePt t="16287" x="5197475" y="1652588"/>
          <p14:tracePt t="16303" x="5180013" y="1704975"/>
          <p14:tracePt t="16320" x="5180013" y="1731963"/>
          <p14:tracePt t="16337" x="5170488" y="1751013"/>
          <p14:tracePt t="16413" x="5170488" y="1741488"/>
          <p14:tracePt t="16422" x="5170488" y="1731963"/>
          <p14:tracePt t="16437" x="5180013" y="1714500"/>
          <p14:tracePt t="16453" x="5170488" y="1697038"/>
          <p14:tracePt t="16470" x="5133975" y="1679575"/>
          <p14:tracePt t="16487" x="5072063" y="1643063"/>
          <p14:tracePt t="16503" x="5054600" y="1616075"/>
          <p14:tracePt t="16520" x="5037138" y="1598613"/>
          <p14:tracePt t="16537" x="5018088" y="1581150"/>
          <p14:tracePt t="16554" x="5018088" y="1562100"/>
          <p14:tracePt t="16570" x="5000625" y="1554163"/>
          <p14:tracePt t="16587" x="4991100" y="1544638"/>
          <p14:tracePt t="16604" x="4983163" y="1536700"/>
          <p14:tracePt t="17349" x="4983163" y="1527175"/>
          <p14:tracePt t="17675" x="4973638" y="1517650"/>
          <p14:tracePt t="18142" x="4991100" y="1527175"/>
          <p14:tracePt t="18150" x="5000625" y="1536700"/>
          <p14:tracePt t="18159" x="5045075" y="1571625"/>
          <p14:tracePt t="18170" x="5045075" y="1589088"/>
          <p14:tracePt t="18187" x="4983163" y="1660525"/>
          <p14:tracePt t="18204" x="4830763" y="1714500"/>
          <p14:tracePt t="18222" x="4581525" y="1785938"/>
          <p14:tracePt t="18238" x="4348163" y="1965325"/>
          <p14:tracePt t="18254" x="4143375" y="2214563"/>
          <p14:tracePt t="18271" x="4017963" y="2357438"/>
          <p14:tracePt t="18287" x="3983038" y="2428875"/>
          <p14:tracePt t="18304" x="3973513" y="2446338"/>
          <p14:tracePt t="18321" x="3965575" y="2446338"/>
          <p14:tracePt t="18342" x="3946525" y="2446338"/>
          <p14:tracePt t="18354" x="3938588" y="2446338"/>
          <p14:tracePt t="18371" x="3857625" y="2428875"/>
          <p14:tracePt t="18387" x="3786188" y="2411413"/>
          <p14:tracePt t="18404" x="3697288" y="2393950"/>
          <p14:tracePt t="18439" x="3660775" y="2393950"/>
          <p14:tracePt t="18454" x="3571875" y="2393950"/>
          <p14:tracePt t="18471" x="3509963" y="2393950"/>
          <p14:tracePt t="18487" x="3500438" y="2374900"/>
          <p14:tracePt t="18504" x="3544888" y="2303463"/>
          <p14:tracePt t="18521" x="3598863" y="2241550"/>
          <p14:tracePt t="18537" x="3608388" y="2224088"/>
          <p14:tracePt t="18554" x="3643313" y="2187575"/>
          <p14:tracePt t="18571" x="3679825" y="2179638"/>
          <p14:tracePt t="18587" x="3724275" y="2152650"/>
          <p14:tracePt t="18604" x="3776663" y="2143125"/>
          <p14:tracePt t="18622" x="3902075" y="2125663"/>
          <p14:tracePt t="18638" x="3983038" y="2125663"/>
          <p14:tracePt t="18654" x="4197350" y="2116138"/>
          <p14:tracePt t="18671" x="4384675" y="2116138"/>
          <p14:tracePt t="18687" x="4598988" y="2125663"/>
          <p14:tracePt t="18704" x="4795838" y="2152650"/>
          <p14:tracePt t="18721" x="4867275" y="2160588"/>
          <p14:tracePt t="18737" x="4902200" y="2160588"/>
          <p14:tracePt t="18754" x="4938713" y="2160588"/>
          <p14:tracePt t="18771" x="4946650" y="2152650"/>
          <p14:tracePt t="18787" x="4956175" y="2143125"/>
          <p14:tracePt t="18862" x="4956175" y="2133600"/>
          <p14:tracePt t="18879" x="4956175" y="2125663"/>
          <p14:tracePt t="18887" x="4956175" y="2116138"/>
          <p14:tracePt t="18904" x="4965700" y="2089150"/>
          <p14:tracePt t="18921" x="4973638" y="2081213"/>
          <p14:tracePt t="18937" x="4973638" y="2054225"/>
          <p14:tracePt t="18954" x="4983163" y="2027238"/>
          <p14:tracePt t="18971" x="4983163" y="2009775"/>
          <p14:tracePt t="18987" x="4956175" y="2000250"/>
          <p14:tracePt t="19004" x="4946650" y="1990725"/>
          <p14:tracePt t="19022" x="4929188" y="1990725"/>
          <p14:tracePt t="19038" x="4911725" y="1990725"/>
          <p14:tracePt t="19055" x="4902200" y="1990725"/>
          <p14:tracePt t="19071" x="4894263" y="1990725"/>
          <p14:tracePt t="19110" x="4884738" y="1990725"/>
          <p14:tracePt t="19134" x="4875213" y="1990725"/>
          <p14:tracePt t="19142" x="4867275" y="1982788"/>
          <p14:tracePt t="19154" x="4857750" y="1982788"/>
          <p14:tracePt t="19171" x="4840288" y="1973263"/>
          <p14:tracePt t="19187" x="4822825" y="1955800"/>
          <p14:tracePt t="19204" x="4803775" y="1955800"/>
          <p14:tracePt t="19221" x="4795838" y="1946275"/>
          <p14:tracePt t="19270" x="4803775" y="1946275"/>
          <p14:tracePt t="19278" x="4813300" y="1938338"/>
          <p14:tracePt t="19287" x="4822825" y="1928813"/>
          <p14:tracePt t="19304" x="4894263" y="1911350"/>
          <p14:tracePt t="19321" x="4946650" y="1911350"/>
          <p14:tracePt t="19337" x="5010150" y="1893888"/>
          <p14:tracePt t="19354" x="5062538" y="1884363"/>
          <p14:tracePt t="19371" x="5116513" y="1884363"/>
          <p14:tracePt t="19387" x="5133975" y="1874838"/>
          <p14:tracePt t="19471" x="5133975" y="1884363"/>
          <p14:tracePt t="19478" x="5133975" y="1893888"/>
          <p14:tracePt t="19487" x="5133975" y="1901825"/>
          <p14:tracePt t="19504" x="5133975" y="1919288"/>
          <p14:tracePt t="19521" x="5133975" y="1938338"/>
          <p14:tracePt t="19537" x="5133975" y="1965325"/>
          <p14:tracePt t="19554" x="5143500" y="2009775"/>
          <p14:tracePt t="19571" x="5160963" y="2071688"/>
          <p14:tracePt t="19587" x="5160963" y="2116138"/>
          <p14:tracePt t="19604" x="5160963" y="2152650"/>
          <p14:tracePt t="19622" x="5153025" y="2197100"/>
          <p14:tracePt t="19638" x="5133975" y="2214563"/>
          <p14:tracePt t="19654" x="5126038" y="2232025"/>
          <p14:tracePt t="19703" x="5116513" y="2232025"/>
          <p14:tracePt t="19726" x="5108575" y="2232025"/>
          <p14:tracePt t="19735" x="5099050" y="2232025"/>
          <p14:tracePt t="19743" x="5089525" y="2232025"/>
          <p14:tracePt t="19754" x="5072063" y="2232025"/>
          <p14:tracePt t="19771" x="5062538" y="2232025"/>
          <p14:tracePt t="19788" x="5045075" y="2232025"/>
          <p14:tracePt t="19804" x="5027613" y="2232025"/>
          <p14:tracePt t="19822" x="4991100" y="2232025"/>
          <p14:tracePt t="19839" x="4956175" y="2232025"/>
          <p14:tracePt t="19855" x="4929188" y="2232025"/>
          <p14:tracePt t="19871" x="4919663" y="2232025"/>
          <p14:tracePt t="19929" x="4911725" y="2232025"/>
          <p14:tracePt t="19999" x="4911725" y="2241550"/>
          <p14:tracePt t="20022" x="4919663" y="2241550"/>
          <p14:tracePt t="20047" x="4929188" y="2241550"/>
          <p14:tracePt t="20086" x="4929188" y="2232025"/>
          <p14:tracePt t="20094" x="4919663" y="2214563"/>
          <p14:tracePt t="20104" x="4894263" y="2187575"/>
          <p14:tracePt t="20121" x="4867275" y="2152650"/>
          <p14:tracePt t="20138" x="4840288" y="2108200"/>
          <p14:tracePt t="20155" x="4813300" y="2081213"/>
          <p14:tracePt t="20171" x="4795838" y="2054225"/>
          <p14:tracePt t="20188" x="4786313" y="2036763"/>
          <p14:tracePt t="20204" x="4768850" y="2027238"/>
          <p14:tracePt t="20222" x="4768850" y="2017713"/>
          <p14:tracePt t="20327" x="4768850" y="2009775"/>
          <p14:tracePt t="20350" x="4759325" y="2009775"/>
          <p14:tracePt t="20447" x="4759325" y="2000250"/>
          <p14:tracePt t="21993" x="4751388" y="1990725"/>
          <p14:tracePt t="22441" x="4741863" y="1990725"/>
          <p14:tracePt t="22448" x="4732338" y="1982788"/>
          <p14:tracePt t="22456" x="4697413" y="1973263"/>
          <p14:tracePt t="22472" x="4456113" y="1965325"/>
          <p14:tracePt t="22488" x="4152900" y="1990725"/>
          <p14:tracePt t="22505" x="3490913" y="1990725"/>
          <p14:tracePt t="22522" x="3268663" y="2143125"/>
          <p14:tracePt t="22631" x="3259138" y="2143125"/>
          <p14:tracePt t="22639" x="3241675" y="2152650"/>
          <p14:tracePt t="22656" x="3170238" y="2160588"/>
          <p14:tracePt t="22672" x="3089275" y="2197100"/>
          <p14:tracePt t="22688" x="3062288" y="2197100"/>
          <p14:tracePt t="22705" x="2840038" y="2232025"/>
          <p14:tracePt t="22722" x="2598738" y="2286000"/>
          <p14:tracePt t="22739" x="2490788" y="2312988"/>
          <p14:tracePt t="22759" x="2482850" y="2322513"/>
          <p14:tracePt t="22772" x="2473325" y="2330450"/>
          <p14:tracePt t="22789" x="2438400" y="2357438"/>
          <p14:tracePt t="22805" x="2401888" y="2366963"/>
          <p14:tracePt t="22823" x="2357438" y="2374900"/>
          <p14:tracePt t="22839" x="2295525" y="2384425"/>
          <p14:tracePt t="22856" x="2160588" y="2411413"/>
          <p14:tracePt t="22872" x="2009775" y="2438400"/>
          <p14:tracePt t="22888" x="1866900" y="2473325"/>
          <p14:tracePt t="22905" x="1741488" y="2500313"/>
          <p14:tracePt t="22922" x="1731963" y="2500313"/>
          <p14:tracePt t="22938" x="1714500" y="2500313"/>
          <p14:tracePt t="22992" x="1697038" y="2500313"/>
          <p14:tracePt t="23000" x="1679575" y="2490788"/>
          <p14:tracePt t="23008" x="1670050" y="2490788"/>
          <p14:tracePt t="23022" x="1670050" y="2482850"/>
          <p14:tracePt t="23040" x="1633538" y="2473325"/>
          <p14:tracePt t="23056" x="1616075" y="2465388"/>
          <p14:tracePt t="23095" x="1616075" y="2455863"/>
          <p14:tracePt t="23105" x="1633538" y="2446338"/>
          <p14:tracePt t="23122" x="1704975" y="2428875"/>
          <p14:tracePt t="23138" x="1830388" y="2411413"/>
          <p14:tracePt t="23155" x="1938338" y="2393950"/>
          <p14:tracePt t="23172" x="2098675" y="2393950"/>
          <p14:tracePt t="23189" x="2224088" y="2393950"/>
          <p14:tracePt t="23205" x="2251075" y="2384425"/>
          <p14:tracePt t="23222" x="2455863" y="2401888"/>
          <p14:tracePt t="23239" x="2652713" y="2428875"/>
          <p14:tracePt t="23256" x="2670175" y="2428875"/>
          <p14:tracePt t="23289" x="2679700" y="2428875"/>
          <p14:tracePt t="23305" x="2697163" y="2428875"/>
          <p14:tracePt t="23322" x="2857500" y="2428875"/>
          <p14:tracePt t="23339" x="2973388" y="2428875"/>
          <p14:tracePt t="23355" x="3259138" y="2428875"/>
          <p14:tracePt t="23372" x="3554413" y="2428875"/>
          <p14:tracePt t="23389" x="3840163" y="2428875"/>
          <p14:tracePt t="23405" x="4133850" y="2419350"/>
          <p14:tracePt t="23422" x="4375150" y="2374900"/>
          <p14:tracePt t="23439" x="4598988" y="2339975"/>
          <p14:tracePt t="23456" x="4608513" y="2339975"/>
          <p14:tracePt t="23472" x="4608513" y="2330450"/>
          <p14:tracePt t="23505" x="4616450" y="2322513"/>
          <p14:tracePt t="23544" x="4608513" y="2322513"/>
          <p14:tracePt t="23556" x="4589463" y="2322513"/>
          <p14:tracePt t="23572" x="4545013" y="2347913"/>
          <p14:tracePt t="23589" x="4473575" y="2401888"/>
          <p14:tracePt t="23605" x="4429125" y="2446338"/>
          <p14:tracePt t="23623" x="4375150" y="2509838"/>
          <p14:tracePt t="23640" x="4357688" y="2536825"/>
          <p14:tracePt t="23656" x="4357688" y="2544763"/>
          <p14:tracePt t="23672" x="4367213" y="2554288"/>
          <p14:tracePt t="23689" x="4411663" y="2571750"/>
          <p14:tracePt t="23705" x="4473575" y="2598738"/>
          <p14:tracePt t="23722" x="4483100" y="2598738"/>
          <p14:tracePt t="23739" x="4491038" y="2598738"/>
          <p14:tracePt t="23911" x="4473575" y="2589213"/>
          <p14:tracePt t="23920" x="4456113" y="2589213"/>
          <p14:tracePt t="24288" x="4456113" y="2581275"/>
          <p14:tracePt t="24368" x="4456113" y="2571750"/>
          <p14:tracePt t="24376" x="4456113" y="2562225"/>
          <p14:tracePt t="24392" x="4456113" y="2554288"/>
          <p14:tracePt t="24405" x="4465638" y="2554288"/>
          <p14:tracePt t="24423" x="4465638" y="2500313"/>
          <p14:tracePt t="24440" x="4465638" y="2473325"/>
          <p14:tracePt t="24456" x="4456113" y="2428875"/>
          <p14:tracePt t="24473" x="4438650" y="2401888"/>
          <p14:tracePt t="24489" x="4429125" y="2393950"/>
          <p14:tracePt t="24600" x="4446588" y="2384425"/>
          <p14:tracePt t="24608" x="4465638" y="2384425"/>
          <p14:tracePt t="24623" x="4545013" y="2366963"/>
          <p14:tracePt t="24640" x="4581525" y="2366963"/>
          <p14:tracePt t="24656" x="4598988" y="2366963"/>
          <p14:tracePt t="24768" x="4598988" y="2384425"/>
          <p14:tracePt t="24776" x="4598988" y="2401888"/>
          <p14:tracePt t="24789" x="4598988" y="2411413"/>
          <p14:tracePt t="24806" x="4598988" y="2438400"/>
          <p14:tracePt t="24823" x="4598988" y="2473325"/>
          <p14:tracePt t="24840" x="4598988" y="2482850"/>
          <p14:tracePt t="24912" x="4598988" y="2490788"/>
          <p14:tracePt t="24921" x="4598988" y="2509838"/>
          <p14:tracePt t="24939" x="4598988" y="2527300"/>
          <p14:tracePt t="24956" x="4598988" y="2536825"/>
          <p14:tracePt t="25104" x="4589463" y="2536825"/>
          <p14:tracePt t="25113" x="4562475" y="2536825"/>
          <p14:tracePt t="25122" x="4545013" y="2517775"/>
          <p14:tracePt t="25139" x="4510088" y="2509838"/>
          <p14:tracePt t="25156" x="4500563" y="2509838"/>
          <p14:tracePt t="25256" x="4518025" y="2509838"/>
          <p14:tracePt t="25265" x="4545013" y="2509838"/>
          <p14:tracePt t="25273" x="4562475" y="2509838"/>
          <p14:tracePt t="25289" x="4625975" y="2500313"/>
          <p14:tracePt t="25306" x="4679950" y="2500313"/>
          <p14:tracePt t="25323" x="4697413" y="2500313"/>
          <p14:tracePt t="25344" x="4705350" y="2500313"/>
          <p14:tracePt t="25356" x="4714875" y="2500313"/>
          <p14:tracePt t="25373" x="4724400" y="2500313"/>
          <p14:tracePt t="25390" x="4741863" y="2500313"/>
          <p14:tracePt t="25406" x="4751388" y="2500313"/>
          <p14:tracePt t="25423" x="4759325" y="2500313"/>
          <p14:tracePt t="25441" x="4768850" y="2500313"/>
          <p14:tracePt t="25480" x="4776788" y="2500313"/>
          <p14:tracePt t="25496" x="4776788" y="2509838"/>
          <p14:tracePt t="25512" x="4786313" y="2509838"/>
          <p14:tracePt t="25544" x="4786313" y="2517775"/>
          <p14:tracePt t="25553" x="4795838" y="2517775"/>
          <p14:tracePt t="25561" x="4803775" y="2517775"/>
          <p14:tracePt t="25573" x="4803775" y="2527300"/>
          <p14:tracePt t="25589" x="4822825" y="2527300"/>
          <p14:tracePt t="25624" x="4830763" y="2527300"/>
          <p14:tracePt t="25641" x="4840288" y="2527300"/>
          <p14:tracePt t="25657" x="4848225" y="2527300"/>
          <p14:tracePt t="25673" x="4857750" y="2527300"/>
          <p14:tracePt t="25720" x="4848225" y="2527300"/>
          <p14:tracePt t="25729" x="4813300" y="2527300"/>
          <p14:tracePt t="25740" x="4795838" y="2527300"/>
          <p14:tracePt t="25756" x="4751388" y="2527300"/>
          <p14:tracePt t="25792" x="4741863" y="2527300"/>
          <p14:tracePt t="25807" x="4732338" y="2527300"/>
          <p14:tracePt t="25823" x="4687888" y="2527300"/>
          <p14:tracePt t="25840" x="4652963" y="2527300"/>
          <p14:tracePt t="25856" x="4643438" y="2527300"/>
          <p14:tracePt t="25921" x="4652963" y="2527300"/>
          <p14:tracePt t="25930" x="4670425" y="2527300"/>
          <p14:tracePt t="25939" x="4697413" y="2536825"/>
          <p14:tracePt t="25956" x="4751388" y="2536825"/>
          <p14:tracePt t="26136" x="4751388" y="2527300"/>
          <p14:tracePt t="26152" x="4751388" y="2517775"/>
          <p14:tracePt t="27305" x="4751388" y="2500313"/>
          <p14:tracePt t="27313" x="4732338" y="2500313"/>
          <p14:tracePt t="27337" x="4732338" y="2527300"/>
          <p14:tracePt t="27345" x="4732338" y="2544763"/>
          <p14:tracePt t="27356" x="4732338" y="2608263"/>
          <p14:tracePt t="27385" x="4732338" y="2625725"/>
          <p14:tracePt t="27393" x="4732338" y="2643188"/>
          <p14:tracePt t="27406" x="4732338" y="2652713"/>
          <p14:tracePt t="27423" x="4705350" y="2724150"/>
          <p14:tracePt t="27441" x="4608513" y="2822575"/>
          <p14:tracePt t="27457" x="4554538" y="2901950"/>
          <p14:tracePt t="27473" x="4527550" y="2919413"/>
          <p14:tracePt t="27490" x="4518025" y="2938463"/>
          <p14:tracePt t="27506" x="4500563" y="2965450"/>
          <p14:tracePt t="27523" x="4491038" y="2982913"/>
          <p14:tracePt t="27540" x="4491038" y="2990850"/>
          <p14:tracePt t="27556" x="4483100" y="2990850"/>
          <p14:tracePt t="27577" x="4473575" y="3000375"/>
          <p14:tracePt t="27593" x="4456113" y="3000375"/>
          <p14:tracePt t="27607" x="4456113" y="3009900"/>
          <p14:tracePt t="27623" x="4446588" y="3027363"/>
          <p14:tracePt t="27641" x="4446588" y="3098800"/>
          <p14:tracePt t="27657" x="4446588" y="3133725"/>
          <p14:tracePt t="27673" x="4438650" y="3179763"/>
          <p14:tracePt t="27690" x="4411663" y="3214688"/>
          <p14:tracePt t="28057" x="4402138" y="3214688"/>
          <p14:tracePt t="28065" x="4402138" y="3224213"/>
          <p14:tracePt t="28081" x="4384675" y="3214688"/>
          <p14:tracePt t="28097" x="4402138" y="3214688"/>
          <p14:tracePt t="28121" x="4394200" y="3214688"/>
          <p14:tracePt t="28129" x="4402138" y="3214688"/>
          <p14:tracePt t="28161" x="4402138" y="3205163"/>
          <p14:tracePt t="28169" x="4402138" y="3197225"/>
          <p14:tracePt t="28178" x="4402138" y="3187700"/>
          <p14:tracePt t="28225" x="4402138" y="3179763"/>
          <p14:tracePt t="28233" x="4402138" y="3170238"/>
          <p14:tracePt t="28242" x="4402138" y="3160713"/>
          <p14:tracePt t="28258" x="4411663" y="3152775"/>
          <p14:tracePt t="28273" x="4411663" y="3125788"/>
          <p14:tracePt t="28290" x="4411663" y="3108325"/>
          <p14:tracePt t="28306" x="4411663" y="3098800"/>
          <p14:tracePt t="28489" x="4419600" y="3098800"/>
          <p14:tracePt t="28497" x="4438650" y="3098800"/>
          <p14:tracePt t="28507" x="4473575" y="3089275"/>
          <p14:tracePt t="28523" x="4518025" y="3081338"/>
          <p14:tracePt t="28540" x="4589463" y="3071813"/>
          <p14:tracePt t="28557" x="4660900" y="3071813"/>
          <p14:tracePt t="28573" x="4724400" y="3071813"/>
          <p14:tracePt t="28590" x="4786313" y="3062288"/>
          <p14:tracePt t="28607" x="4875213" y="3044825"/>
          <p14:tracePt t="28623" x="4902200" y="3036888"/>
          <p14:tracePt t="28657" x="4919663" y="3036888"/>
          <p14:tracePt t="28673" x="4929188" y="3036888"/>
          <p14:tracePt t="28690" x="4965700" y="3036888"/>
          <p14:tracePt t="28706" x="4991100" y="3036888"/>
          <p14:tracePt t="28723" x="5010150" y="3036888"/>
          <p14:tracePt t="28785" x="5010150" y="3044825"/>
          <p14:tracePt t="28793" x="5010150" y="3054350"/>
          <p14:tracePt t="28809" x="5010150" y="3062288"/>
          <p14:tracePt t="28825" x="5010150" y="3071813"/>
          <p14:tracePt t="28841" x="5010150" y="3089275"/>
          <p14:tracePt t="28858" x="5010150" y="3098800"/>
          <p14:tracePt t="28873" x="5010150" y="3125788"/>
          <p14:tracePt t="28890" x="5010150" y="3133725"/>
          <p14:tracePt t="28906" x="5010150" y="3143250"/>
          <p14:tracePt t="28923" x="5010150" y="3152775"/>
          <p14:tracePt t="28993" x="5010150" y="3143250"/>
          <p14:tracePt t="29009" x="5010150" y="3133725"/>
          <p14:tracePt t="29017" x="4991100" y="3133725"/>
          <p14:tracePt t="29026" x="4991100" y="3125788"/>
          <p14:tracePt t="29041" x="4965700" y="3125788"/>
          <p14:tracePt t="29089" x="4946650" y="3125788"/>
          <p14:tracePt t="29097" x="4929188" y="3116263"/>
          <p14:tracePt t="29107" x="4902200" y="3116263"/>
          <p14:tracePt t="29123" x="4894263" y="3116263"/>
          <p14:tracePt t="29140" x="4884738" y="3116263"/>
          <p14:tracePt t="29157" x="4867275" y="3116263"/>
          <p14:tracePt t="29225" x="4875213" y="3116263"/>
          <p14:tracePt t="29233" x="4884738" y="3116263"/>
          <p14:tracePt t="29249" x="4902200" y="3108325"/>
          <p14:tracePt t="29258" x="4938713" y="3108325"/>
          <p14:tracePt t="29273" x="4983163" y="3098800"/>
          <p14:tracePt t="29290" x="5018088" y="3089275"/>
          <p14:tracePt t="29323" x="5037138" y="3081338"/>
          <p14:tracePt t="29340" x="5081588" y="3062288"/>
          <p14:tracePt t="29357" x="5160963" y="3036888"/>
          <p14:tracePt t="29373" x="5241925" y="3017838"/>
          <p14:tracePt t="29390" x="5340350" y="3000375"/>
          <p14:tracePt t="29407" x="5465763" y="2990850"/>
          <p14:tracePt t="29424" x="5589588" y="2990850"/>
          <p14:tracePt t="29441" x="5688013" y="2990850"/>
          <p14:tracePt t="29458" x="5759450" y="2990850"/>
          <p14:tracePt t="29473" x="5803900" y="2973388"/>
          <p14:tracePt t="29490" x="5840413" y="2973388"/>
          <p14:tracePt t="29507" x="5867400" y="2973388"/>
          <p14:tracePt t="29524" x="5902325" y="2973388"/>
          <p14:tracePt t="29540" x="5938838" y="2973388"/>
          <p14:tracePt t="29557" x="5956300" y="2973388"/>
          <p14:tracePt t="29573" x="5965825" y="2973388"/>
          <p14:tracePt t="29609" x="5973763" y="2973388"/>
          <p14:tracePt t="29617" x="5983288" y="2973388"/>
          <p14:tracePt t="29626" x="5991225" y="2973388"/>
          <p14:tracePt t="29641" x="6018213" y="2982913"/>
          <p14:tracePt t="29657" x="6027738" y="2982913"/>
          <p14:tracePt t="29690" x="6027738" y="2990850"/>
          <p14:tracePt t="29714" x="6027738" y="3000375"/>
          <p14:tracePt t="29730" x="6027738" y="3009900"/>
          <p14:tracePt t="29740" x="6027738" y="3017838"/>
          <p14:tracePt t="29757" x="6027738" y="3036888"/>
          <p14:tracePt t="29774" x="6027738" y="3044825"/>
          <p14:tracePt t="29790" x="6027738" y="3054350"/>
          <p14:tracePt t="29807" x="6018213" y="3062288"/>
          <p14:tracePt t="29824" x="6018213" y="3071813"/>
          <p14:tracePt t="29841" x="6010275" y="3089275"/>
          <p14:tracePt t="29858" x="6000750" y="3108325"/>
          <p14:tracePt t="29874" x="5991225" y="3116263"/>
          <p14:tracePt t="29907" x="5983288" y="3116263"/>
          <p14:tracePt t="29924" x="5973763" y="3125788"/>
          <p14:tracePt t="29940" x="5965825" y="3143250"/>
          <p14:tracePt t="29957" x="5956300" y="3143250"/>
          <p14:tracePt t="30066" x="5956300" y="3152775"/>
          <p14:tracePt t="30074" x="5946775" y="3152775"/>
          <p14:tracePt t="30091" x="5938838" y="3152775"/>
          <p14:tracePt t="30107" x="5911850" y="3152775"/>
          <p14:tracePt t="30124" x="5848350" y="3152775"/>
          <p14:tracePt t="30140" x="5751513" y="3143250"/>
          <p14:tracePt t="30158" x="5537200" y="3108325"/>
          <p14:tracePt t="30174" x="5322888" y="3071813"/>
          <p14:tracePt t="30190" x="5081588" y="3017838"/>
          <p14:tracePt t="30207" x="4938713" y="3000375"/>
          <p14:tracePt t="30224" x="4894263" y="3000375"/>
          <p14:tracePt t="30242" x="4822825" y="2990850"/>
          <p14:tracePt t="30258" x="4759325" y="2982913"/>
          <p14:tracePt t="30274" x="4741863" y="2982913"/>
          <p14:tracePt t="30290" x="4751388" y="2982913"/>
          <p14:tracePt t="30338" x="4741863" y="2982913"/>
          <p14:tracePt t="30353" x="4751388" y="2982913"/>
          <p14:tracePt t="30378" x="4759325" y="2982913"/>
          <p14:tracePt t="30386" x="4768850" y="2973388"/>
          <p14:tracePt t="30394" x="4786313" y="2965450"/>
          <p14:tracePt t="30407" x="4822825" y="2938463"/>
          <p14:tracePt t="30424" x="4902200" y="2884488"/>
          <p14:tracePt t="30442" x="4902200" y="2795588"/>
          <p14:tracePt t="30458" x="4848225" y="2589213"/>
          <p14:tracePt t="30474" x="4848225" y="2554288"/>
          <p14:tracePt t="30490" x="4643438" y="2214563"/>
          <p14:tracePt t="30507" x="4527550" y="2081213"/>
          <p14:tracePt t="30524" x="4241800" y="1839913"/>
          <p14:tracePt t="30540" x="4179888" y="1795463"/>
          <p14:tracePt t="30557" x="4143375" y="1768475"/>
          <p14:tracePt t="30574" x="4000500" y="1704975"/>
          <p14:tracePt t="30590" x="3911600" y="1670050"/>
          <p14:tracePt t="30607" x="3875088" y="1670050"/>
          <p14:tracePt t="30624" x="3857625" y="1670050"/>
          <p14:tracePt t="30642" x="3848100" y="1679575"/>
          <p14:tracePt t="30674" x="3848100" y="1687513"/>
          <p14:tracePt t="30746" x="3848100" y="1697038"/>
          <p14:tracePt t="30754" x="3848100" y="1704975"/>
          <p14:tracePt t="30762" x="3848100" y="1714500"/>
          <p14:tracePt t="30774" x="3857625" y="1731963"/>
          <p14:tracePt t="30791" x="3875088" y="1741488"/>
          <p14:tracePt t="30807" x="3894138" y="1751013"/>
          <p14:tracePt t="30824" x="3911600" y="1758950"/>
          <p14:tracePt t="30841" x="3946525" y="1776413"/>
          <p14:tracePt t="30858" x="3956050" y="1785938"/>
          <p14:tracePt t="30874" x="4062413" y="1830388"/>
          <p14:tracePt t="30890" x="4259263" y="1919288"/>
          <p14:tracePt t="30907" x="4438650" y="2009775"/>
          <p14:tracePt t="30924" x="4625975" y="2108200"/>
          <p14:tracePt t="30940" x="4795838" y="2197100"/>
          <p14:tracePt t="30957" x="5062538" y="2339975"/>
          <p14:tracePt t="30974" x="5286375" y="2446338"/>
          <p14:tracePt t="30990" x="5465763" y="2527300"/>
          <p14:tracePt t="31008" x="5554663" y="2554288"/>
          <p14:tracePt t="31024" x="5661025" y="2608263"/>
          <p14:tracePt t="31042" x="5884863" y="2732088"/>
          <p14:tracePt t="31058" x="6054725" y="2830513"/>
          <p14:tracePt t="31074" x="6224588" y="2919413"/>
          <p14:tracePt t="31091" x="6340475" y="2982913"/>
          <p14:tracePt t="31107" x="6367463" y="3000375"/>
          <p14:tracePt t="31124" x="6375400" y="3009900"/>
          <p14:tracePt t="31141" x="6411913" y="3071813"/>
          <p14:tracePt t="31157" x="6465888" y="3160713"/>
          <p14:tracePt t="31174" x="6572250" y="3313113"/>
          <p14:tracePt t="31191" x="6751638" y="3473450"/>
          <p14:tracePt t="31207" x="6823075" y="3509963"/>
          <p14:tracePt t="31224" x="6884988" y="3554413"/>
          <p14:tracePt t="31240" x="6902450" y="3554413"/>
          <p14:tracePt t="31266" x="6884988" y="3544888"/>
          <p14:tracePt t="31275" x="6875463" y="3536950"/>
          <p14:tracePt t="31290" x="6823075" y="3490913"/>
          <p14:tracePt t="31307" x="6751638" y="3446463"/>
          <p14:tracePt t="31324" x="6572250" y="3313113"/>
          <p14:tracePt t="31341" x="6384925" y="3170238"/>
          <p14:tracePt t="31357" x="6170613" y="2973388"/>
          <p14:tracePt t="31374" x="6010275" y="2830513"/>
          <p14:tracePt t="31391" x="5776913" y="2616200"/>
          <p14:tracePt t="31407" x="5518150" y="2384425"/>
          <p14:tracePt t="31424" x="5251450" y="2214563"/>
          <p14:tracePt t="31442" x="4795838" y="2000250"/>
          <p14:tracePt t="31458" x="4652963" y="1928813"/>
          <p14:tracePt t="31474" x="4545013" y="1874838"/>
          <p14:tracePt t="31491" x="4438650" y="1830388"/>
          <p14:tracePt t="31507" x="4384675" y="1812925"/>
          <p14:tracePt t="31524" x="4357688" y="1785938"/>
          <p14:tracePt t="31541" x="4357688" y="1776413"/>
          <p14:tracePt t="31557" x="4340225" y="1768475"/>
          <p14:tracePt t="31574" x="4330700" y="1751013"/>
          <p14:tracePt t="31591" x="4313238" y="1731963"/>
          <p14:tracePt t="31607" x="4286250" y="1704975"/>
          <p14:tracePt t="31625" x="4232275" y="1670050"/>
          <p14:tracePt t="31642" x="4125913" y="1589088"/>
          <p14:tracePt t="31658" x="4062413" y="1554163"/>
          <p14:tracePt t="31674" x="4017963" y="1500188"/>
          <p14:tracePt t="31691" x="3973513" y="1446213"/>
          <p14:tracePt t="31707" x="3902075" y="1384300"/>
          <p14:tracePt t="31724" x="3857625" y="1366838"/>
          <p14:tracePt t="31741" x="3830638" y="1366838"/>
          <p14:tracePt t="31758" x="3813175" y="1357313"/>
          <p14:tracePt t="31774" x="3803650" y="1357313"/>
          <p14:tracePt t="31818" x="3803650" y="1366838"/>
          <p14:tracePt t="31827" x="3813175" y="1384300"/>
          <p14:tracePt t="31841" x="3867150" y="1438275"/>
          <p14:tracePt t="31858" x="3938588" y="1517650"/>
          <p14:tracePt t="31875" x="4000500" y="1562100"/>
          <p14:tracePt t="31891" x="4081463" y="1633538"/>
          <p14:tracePt t="31908" x="4143375" y="1679575"/>
          <p14:tracePt t="31924" x="4187825" y="1697038"/>
          <p14:tracePt t="31941" x="4384675" y="1803400"/>
          <p14:tracePt t="31958" x="4581525" y="1884363"/>
          <p14:tracePt t="31974" x="4705350" y="1973263"/>
          <p14:tracePt t="31991" x="4822825" y="2062163"/>
          <p14:tracePt t="32007" x="4983163" y="2205038"/>
          <p14:tracePt t="32025" x="5126038" y="2303463"/>
          <p14:tracePt t="32042" x="5268913" y="2393950"/>
          <p14:tracePt t="32058" x="5367338" y="2438400"/>
          <p14:tracePt t="32074" x="5438775" y="2482850"/>
          <p14:tracePt t="32091" x="5483225" y="2527300"/>
          <p14:tracePt t="32107" x="5537200" y="2571750"/>
          <p14:tracePt t="32125" x="5554663" y="2581275"/>
          <p14:tracePt t="32141" x="5562600" y="2598738"/>
          <p14:tracePt t="32158" x="5572125" y="2616200"/>
          <p14:tracePt t="32174" x="5581650" y="2625725"/>
          <p14:tracePt t="32191" x="5589588" y="2633663"/>
          <p14:tracePt t="32207" x="5616575" y="2652713"/>
          <p14:tracePt t="32225" x="5634038" y="2670175"/>
          <p14:tracePt t="32242" x="5653088" y="2687638"/>
          <p14:tracePt t="32259" x="5653088" y="2697163"/>
          <p14:tracePt t="32274" x="5661025" y="2705100"/>
          <p14:tracePt t="32362" x="5653088" y="2705100"/>
          <p14:tracePt t="32378" x="5626100" y="2724150"/>
          <p14:tracePt t="32386" x="5608638" y="2732088"/>
          <p14:tracePt t="32395" x="5572125" y="2732088"/>
          <p14:tracePt t="32407" x="5562600" y="2732088"/>
          <p14:tracePt t="32424" x="5510213" y="2759075"/>
          <p14:tracePt t="32442" x="5465763" y="2759075"/>
          <p14:tracePt t="32459" x="5429250" y="2759075"/>
          <p14:tracePt t="32474" x="5357813" y="2759075"/>
          <p14:tracePt t="32491" x="5153025" y="2679700"/>
          <p14:tracePt t="32508" x="5089525" y="2643188"/>
          <p14:tracePt t="32525" x="4919663" y="2589213"/>
          <p14:tracePt t="32541" x="4875213" y="2571750"/>
          <p14:tracePt t="32558" x="4813300" y="2536825"/>
          <p14:tracePt t="32574" x="4759325" y="2500313"/>
          <p14:tracePt t="32591" x="4732338" y="2465388"/>
          <p14:tracePt t="32608" x="4714875" y="2428875"/>
          <p14:tracePt t="32624" x="4679950" y="2384425"/>
          <p14:tracePt t="32642" x="4660900" y="2366963"/>
          <p14:tracePt t="32658" x="4660900" y="2357438"/>
          <p14:tracePt t="32699" x="4670425" y="2357438"/>
          <p14:tracePt t="32708" x="4679950" y="2357438"/>
          <p14:tracePt t="32724" x="4697413" y="2374900"/>
          <p14:tracePt t="32741" x="4732338" y="2393950"/>
          <p14:tracePt t="32758" x="4776788" y="2401888"/>
          <p14:tracePt t="32775" x="4813300" y="2428875"/>
          <p14:tracePt t="32791" x="4867275" y="2446338"/>
          <p14:tracePt t="32826" x="4875213" y="2455863"/>
          <p14:tracePt t="32835" x="4894263" y="2455863"/>
          <p14:tracePt t="32843" x="4911725" y="2473325"/>
          <p14:tracePt t="32858" x="4983163" y="2509838"/>
          <p14:tracePt t="32875" x="5018088" y="2527300"/>
          <p14:tracePt t="32891" x="5000625" y="2527300"/>
          <p14:tracePt t="32941" x="4965700" y="2509838"/>
          <p14:tracePt t="32958" x="4991100" y="2509838"/>
          <p14:tracePt t="32974" x="5027613" y="2544763"/>
          <p14:tracePt t="32991" x="5089525" y="2589213"/>
          <p14:tracePt t="33008" x="5143500" y="2633663"/>
          <p14:tracePt t="33024" x="5214938" y="2714625"/>
          <p14:tracePt t="33043" x="5259388" y="2803525"/>
          <p14:tracePt t="33058" x="5322888" y="2874963"/>
          <p14:tracePt t="33075" x="5411788" y="3000375"/>
          <p14:tracePt t="33091" x="5473700" y="3071813"/>
          <p14:tracePt t="33108" x="5527675" y="3160713"/>
          <p14:tracePt t="33125" x="5562600" y="3187700"/>
          <p14:tracePt t="33235" x="5545138" y="3170238"/>
          <p14:tracePt t="33243" x="5527675" y="3160713"/>
          <p14:tracePt t="33260" x="5465763" y="3116263"/>
          <p14:tracePt t="33275" x="5313363" y="3044825"/>
          <p14:tracePt t="33291" x="5160963" y="2965450"/>
          <p14:tracePt t="33308" x="4956175" y="2884488"/>
          <p14:tracePt t="33325" x="4786313" y="2795588"/>
          <p14:tracePt t="33341" x="4608513" y="2697163"/>
          <p14:tracePt t="33358" x="4483100" y="2633663"/>
          <p14:tracePt t="33375" x="4419600" y="2581275"/>
          <p14:tracePt t="33391" x="4375150" y="2536825"/>
          <p14:tracePt t="33408" x="4303713" y="2482850"/>
          <p14:tracePt t="33425" x="4276725" y="2438400"/>
          <p14:tracePt t="33442" x="4241800" y="2393950"/>
          <p14:tracePt t="33459" x="4205288" y="2357438"/>
          <p14:tracePt t="33475" x="4197350" y="2339975"/>
          <p14:tracePt t="33595" x="4205288" y="2339975"/>
          <p14:tracePt t="33603" x="4232275" y="2347913"/>
          <p14:tracePt t="33611" x="4241800" y="2357438"/>
          <p14:tracePt t="33625" x="4286250" y="2384425"/>
          <p14:tracePt t="33642" x="4357688" y="2446338"/>
          <p14:tracePt t="33658" x="4375150" y="2455863"/>
          <p14:tracePt t="33675" x="4419600" y="2490788"/>
          <p14:tracePt t="33691" x="4510088" y="2589213"/>
          <p14:tracePt t="33708" x="4581525" y="2679700"/>
          <p14:tracePt t="33725" x="4670425" y="2776538"/>
          <p14:tracePt t="33742" x="4705350" y="2803525"/>
          <p14:tracePt t="33803" x="4714875" y="2813050"/>
          <p14:tracePt t="33811" x="4724400" y="2822575"/>
          <p14:tracePt t="33824" x="4732338" y="2830513"/>
          <p14:tracePt t="33841" x="4759325" y="2847975"/>
          <p14:tracePt t="33884" x="4751388" y="2830513"/>
          <p14:tracePt t="33892" x="4741863" y="2822575"/>
          <p14:tracePt t="33932" x="4705350" y="2768600"/>
          <p14:tracePt t="33939" x="4705350" y="2759075"/>
          <p14:tracePt t="33948" x="4652963" y="2687638"/>
          <p14:tracePt t="33958" x="4589463" y="2608263"/>
          <p14:tracePt t="33975" x="4384675" y="2374900"/>
          <p14:tracePt t="33991" x="4384675" y="2357438"/>
          <p14:tracePt t="34008" x="4330700" y="2303463"/>
          <p14:tracePt t="34025" x="4322763" y="2286000"/>
          <p14:tracePt t="34043" x="4276725" y="2232025"/>
          <p14:tracePt t="34147" x="4276725" y="2224088"/>
          <p14:tracePt t="34187" x="4286250" y="2224088"/>
          <p14:tracePt t="34196" x="4295775" y="2232025"/>
          <p14:tracePt t="34208" x="4322763" y="2241550"/>
          <p14:tracePt t="34225" x="4340225" y="2268538"/>
          <p14:tracePt t="34275" x="4367213" y="2268538"/>
          <p14:tracePt t="34283" x="4402138" y="2286000"/>
          <p14:tracePt t="34299" x="4402138" y="2295525"/>
          <p14:tracePt t="34308" x="4384675" y="2303463"/>
          <p14:tracePt t="34325" x="4483100" y="2374900"/>
          <p14:tracePt t="34341" x="4589463" y="2446338"/>
          <p14:tracePt t="34358" x="4652963" y="2509838"/>
          <p14:tracePt t="34375" x="4724400" y="2608263"/>
          <p14:tracePt t="34391" x="4759325" y="2643188"/>
          <p14:tracePt t="34408" x="4830763" y="2714625"/>
          <p14:tracePt t="34425" x="4911725" y="2795588"/>
          <p14:tracePt t="34443" x="5018088" y="2938463"/>
          <p14:tracePt t="34515" x="5027613" y="2938463"/>
          <p14:tracePt t="34523" x="5045075" y="2955925"/>
          <p14:tracePt t="34531" x="5062538" y="2982913"/>
          <p14:tracePt t="34542" x="5062538" y="2990850"/>
          <p14:tracePt t="34558" x="5072063" y="3000375"/>
          <p14:tracePt t="34575" x="5045075" y="3000375"/>
          <p14:tracePt t="34592" x="5037138" y="2990850"/>
          <p14:tracePt t="34884" x="5018088" y="2990850"/>
          <p14:tracePt t="34899" x="5018088" y="3000375"/>
          <p14:tracePt t="34908" x="5010150" y="3000375"/>
          <p14:tracePt t="34925" x="4991100" y="3009900"/>
          <p14:tracePt t="34941" x="4983163" y="3009900"/>
          <p14:tracePt t="35108" x="4973638" y="2990850"/>
          <p14:tracePt t="35115" x="4973638" y="2982913"/>
          <p14:tracePt t="35125" x="4956175" y="2965450"/>
          <p14:tracePt t="35142" x="4919663" y="2901950"/>
          <p14:tracePt t="35159" x="4911725" y="2884488"/>
          <p14:tracePt t="35196" x="4911725" y="2894013"/>
          <p14:tracePt t="35211" x="4911725" y="2901950"/>
          <p14:tracePt t="35219" x="4911725" y="2911475"/>
          <p14:tracePt t="35228" x="4911725" y="2919413"/>
          <p14:tracePt t="35242" x="4902200" y="2919413"/>
          <p14:tracePt t="35260" x="4884738" y="2919413"/>
          <p14:tracePt t="35276" x="4875213" y="2919413"/>
          <p14:tracePt t="35292" x="4867275" y="2901950"/>
          <p14:tracePt t="35308" x="4857750" y="2884488"/>
          <p14:tracePt t="35325" x="4848225" y="2874963"/>
          <p14:tracePt t="37180" x="4848225" y="2867025"/>
          <p14:tracePt t="37204" x="4857750" y="2867025"/>
          <p14:tracePt t="37220" x="4857750" y="2857500"/>
          <p14:tracePt t="37356" x="4857750" y="2847975"/>
          <p14:tracePt t="37588" x="4848225" y="2847975"/>
          <p14:tracePt t="37812" x="4848225" y="2840038"/>
          <p14:tracePt t="37820" x="4857750" y="2840038"/>
          <p14:tracePt t="37828" x="4867275" y="2830513"/>
          <p14:tracePt t="37842" x="4875213" y="2830513"/>
          <p14:tracePt t="37860" x="4946650" y="2822575"/>
          <p14:tracePt t="37876" x="4965700" y="2813050"/>
          <p14:tracePt t="37892" x="4983163" y="2813050"/>
          <p14:tracePt t="37909" x="4991100" y="2813050"/>
          <p14:tracePt t="37956" x="5000625" y="2813050"/>
          <p14:tracePt t="37964" x="5010150" y="2813050"/>
          <p14:tracePt t="37976" x="5027613" y="2813050"/>
          <p14:tracePt t="37992" x="5054600" y="2813050"/>
          <p14:tracePt t="38228" x="5054600" y="2803525"/>
          <p14:tracePt t="38596" x="5062538" y="2803525"/>
          <p14:tracePt t="38620" x="5072063" y="2803525"/>
          <p14:tracePt t="40357" x="5062538" y="2803525"/>
          <p14:tracePt t="40365" x="5062538" y="2795588"/>
          <p14:tracePt t="40389" x="5062538" y="2786063"/>
          <p14:tracePt t="40397" x="5054600" y="2786063"/>
          <p14:tracePt t="40410" x="5054600" y="2776538"/>
          <p14:tracePt t="41886" x="5062538" y="2776538"/>
          <p14:tracePt t="41894" x="5072063" y="2776538"/>
          <p14:tracePt t="41910" x="5126038" y="2813050"/>
          <p14:tracePt t="41927" x="5197475" y="2840038"/>
          <p14:tracePt t="41943" x="5224463" y="2857500"/>
          <p14:tracePt t="41960" x="5232400" y="2857500"/>
          <p14:tracePt t="42013" x="5224463" y="2857500"/>
          <p14:tracePt t="42029" x="5205413" y="2857500"/>
          <p14:tracePt t="42037" x="5187950" y="2857500"/>
          <p14:tracePt t="42046" x="5153025" y="2874963"/>
          <p14:tracePt t="42061" x="5089525" y="2901950"/>
          <p14:tracePt t="42078" x="5072063" y="2928938"/>
          <p14:tracePt t="42093" x="5072063" y="2938463"/>
          <p14:tracePt t="42110" x="5116513" y="2938463"/>
          <p14:tracePt t="42127" x="5214938" y="2938463"/>
          <p14:tracePt t="42143" x="5295900" y="2894013"/>
          <p14:tracePt t="42160" x="5303838" y="2874963"/>
          <p14:tracePt t="42177" x="5303838" y="2847975"/>
          <p14:tracePt t="42193" x="5303838" y="2830513"/>
          <p14:tracePt t="42210" x="5286375" y="2803525"/>
          <p14:tracePt t="42227" x="5259388" y="2751138"/>
          <p14:tracePt t="42243" x="5251450" y="2633663"/>
          <p14:tracePt t="42262" x="5232400" y="2393950"/>
          <p14:tracePt t="42278" x="5232400" y="2295525"/>
          <p14:tracePt t="42293" x="5214938" y="2251075"/>
          <p14:tracePt t="42310" x="5197475" y="2224088"/>
          <p14:tracePt t="42327" x="5180013" y="2205038"/>
          <p14:tracePt t="42344" x="5153025" y="2170113"/>
          <p14:tracePt t="42360" x="5133975" y="2125663"/>
          <p14:tracePt t="42377" x="5108575" y="2098675"/>
          <p14:tracePt t="42393" x="5089525" y="2081213"/>
          <p14:tracePt t="42822" x="5089525" y="2071688"/>
          <p14:tracePt t="42838" x="5089525" y="2062163"/>
          <p14:tracePt t="42861" x="5089525" y="2054225"/>
          <p14:tracePt t="42869" x="5081588" y="2054225"/>
          <p14:tracePt t="42878" x="5062538" y="2054225"/>
          <p14:tracePt t="42895" x="5045075" y="2044700"/>
          <p14:tracePt t="42911" x="5037138" y="2044700"/>
          <p14:tracePt t="42936" x="5027613" y="2036763"/>
          <p14:tracePt t="42944" x="5018088" y="2027238"/>
          <p14:tracePt t="42960" x="5010150" y="2017713"/>
          <p14:tracePt t="42977" x="5010150" y="2009775"/>
          <p14:tracePt t="42994" x="4991100" y="1990725"/>
          <p14:tracePt t="43011" x="4973638" y="1973263"/>
          <p14:tracePt t="43027" x="4965700" y="1955800"/>
          <p14:tracePt t="43044" x="4946650" y="1938338"/>
          <p14:tracePt t="43047" x="4929188" y="1919288"/>
          <p14:tracePt t="43062" x="4919663" y="1901825"/>
          <p14:tracePt t="43078" x="4911725" y="1884363"/>
          <p14:tracePt t="43110" x="4911725" y="1874838"/>
          <p14:tracePt t="43350" x="4902200" y="1874838"/>
          <p14:tracePt t="43374" x="4894263" y="1874838"/>
          <p14:tracePt t="43405" x="4894263" y="1866900"/>
          <p14:tracePt t="43414" x="4884738" y="1866900"/>
          <p14:tracePt t="43427" x="4875213" y="1857375"/>
          <p14:tracePt t="43444" x="4857750" y="1830388"/>
          <p14:tracePt t="43462" x="4848225" y="1830388"/>
          <p14:tracePt t="43486" x="4803775" y="1847850"/>
          <p14:tracePt t="43495" x="4759325" y="1866900"/>
          <p14:tracePt t="43510" x="4751388" y="1866900"/>
          <p14:tracePt t="43558" x="4751388" y="1874838"/>
          <p14:tracePt t="43566" x="4751388" y="1893888"/>
          <p14:tracePt t="43577" x="4751388" y="1901825"/>
          <p14:tracePt t="43594" x="4751388" y="1919288"/>
          <p14:tracePt t="43627" x="4741863" y="2017713"/>
          <p14:tracePt t="43678" x="4759325" y="2081213"/>
          <p14:tracePt t="43686" x="4776788" y="2133600"/>
          <p14:tracePt t="43695" x="4803775" y="2205038"/>
          <p14:tracePt t="43710" x="4803775" y="2259013"/>
          <p14:tracePt t="43727" x="4803775" y="2295525"/>
          <p14:tracePt t="44022" x="4803775" y="2286000"/>
          <p14:tracePt t="44030" x="4795838" y="2268538"/>
          <p14:tracePt t="44062" x="4786313" y="2251075"/>
          <p14:tracePt t="44070" x="4768850" y="2232025"/>
          <p14:tracePt t="44079" x="4732338" y="2187575"/>
          <p14:tracePt t="44094" x="4724400" y="2179638"/>
          <p14:tracePt t="44374" x="4714875" y="2179638"/>
          <p14:tracePt t="44382" x="4697413" y="2187575"/>
          <p14:tracePt t="44394" x="4679950" y="2197100"/>
          <p14:tracePt t="44411" x="4581525" y="2268538"/>
          <p14:tracePt t="44427" x="4456113" y="2322513"/>
          <p14:tracePt t="44444" x="4375150" y="2357438"/>
          <p14:tracePt t="44461" x="4303713" y="2384425"/>
          <p14:tracePt t="44478" x="4241800" y="2509838"/>
          <p14:tracePt t="44494" x="4187825" y="2625725"/>
          <p14:tracePt t="44511" x="4170363" y="2732088"/>
          <p14:tracePt t="44527" x="4152900" y="2830513"/>
          <p14:tracePt t="44544" x="4133850" y="2901950"/>
          <p14:tracePt t="44561" x="4133850" y="2919413"/>
          <p14:tracePt t="44578" x="4133850" y="2973388"/>
          <p14:tracePt t="44594" x="4133850" y="3017838"/>
          <p14:tracePt t="44611" x="4133850" y="3054350"/>
          <p14:tracePt t="45159" x="4133850" y="3071813"/>
          <p14:tracePt t="45168" x="4133850" y="3081338"/>
          <p14:tracePt t="45178" x="4116388" y="3089275"/>
          <p14:tracePt t="45194" x="4017963" y="3197225"/>
          <p14:tracePt t="45211" x="3911600" y="3322638"/>
          <p14:tracePt t="45228" x="3902075" y="3322638"/>
          <p14:tracePt t="45263" x="3894138" y="3330575"/>
          <p14:tracePt t="45271" x="3884613" y="3348038"/>
          <p14:tracePt t="45279" x="3857625" y="3367088"/>
          <p14:tracePt t="45295" x="3813175" y="3402013"/>
          <p14:tracePt t="45311" x="3714750" y="3438525"/>
          <p14:tracePt t="45328" x="3616325" y="3473450"/>
          <p14:tracePt t="45344" x="3509963" y="3517900"/>
          <p14:tracePt t="45361" x="3446463" y="3536950"/>
          <p14:tracePt t="45378" x="3419475" y="3536950"/>
          <p14:tracePt t="45394" x="3411538" y="3536950"/>
          <p14:tracePt t="45542" x="3402013" y="3536950"/>
          <p14:tracePt t="45767" x="3411538" y="3536950"/>
          <p14:tracePt t="45775" x="3438525" y="3536950"/>
          <p14:tracePt t="45790" x="3455988" y="3536950"/>
          <p14:tracePt t="45799" x="3473450" y="3536950"/>
          <p14:tracePt t="45811" x="3490913" y="3536950"/>
          <p14:tracePt t="45828" x="3517900" y="3536950"/>
          <p14:tracePt t="45844" x="3544888" y="3536950"/>
          <p14:tracePt t="45862" x="3608388" y="3536950"/>
          <p14:tracePt t="45879" x="3633788" y="3536950"/>
          <p14:tracePt t="45895" x="3679825" y="3544888"/>
          <p14:tracePt t="45911" x="3741738" y="3554413"/>
          <p14:tracePt t="45928" x="3822700" y="3562350"/>
          <p14:tracePt t="45944" x="3929063" y="3562350"/>
          <p14:tracePt t="45961" x="3965575" y="3562350"/>
          <p14:tracePt t="45978" x="4108450" y="3554413"/>
          <p14:tracePt t="45994" x="4187825" y="3554413"/>
          <p14:tracePt t="46011" x="4295775" y="3554413"/>
          <p14:tracePt t="46028" x="4384675" y="3554413"/>
          <p14:tracePt t="46045" x="4491038" y="3554413"/>
          <p14:tracePt t="46063" x="4616450" y="3562350"/>
          <p14:tracePt t="46078" x="4643438" y="3571875"/>
          <p14:tracePt t="46095" x="4660900" y="3581400"/>
          <p14:tracePt t="46135" x="4670425" y="3581400"/>
          <p14:tracePt t="46151" x="4679950" y="3581400"/>
          <p14:tracePt t="46161" x="4687888" y="3581400"/>
          <p14:tracePt t="46183" x="4697413" y="3581400"/>
          <p14:tracePt t="46319" x="4697413" y="3571875"/>
          <p14:tracePt t="46335" x="4697413" y="3562350"/>
          <p14:tracePt t="46344" x="4697413" y="3554413"/>
          <p14:tracePt t="46362" x="4697413" y="3544888"/>
          <p14:tracePt t="46378" x="4697413" y="3527425"/>
          <p14:tracePt t="46395" x="4697413" y="3517900"/>
          <p14:tracePt t="46411" x="4705350" y="3490913"/>
          <p14:tracePt t="46428" x="4705350" y="3482975"/>
          <p14:tracePt t="46775" x="4714875" y="3482975"/>
          <p14:tracePt t="47359" x="4714875" y="3473450"/>
          <p14:tracePt t="47375" x="4724400" y="3473450"/>
          <p14:tracePt t="47384" x="4724400" y="3465513"/>
          <p14:tracePt t="47395" x="4724400" y="3455988"/>
          <p14:tracePt t="47423" x="4732338" y="3455988"/>
          <p14:tracePt t="47567" x="4724400" y="3455988"/>
          <p14:tracePt t="47576" x="4724400" y="3438525"/>
          <p14:tracePt t="47647" x="4714875" y="3438525"/>
          <p14:tracePt t="47655" x="4714875" y="3429000"/>
          <p14:tracePt t="47711" x="4714875" y="3419475"/>
          <p14:tracePt t="47719" x="4705350" y="3419475"/>
          <p14:tracePt t="47735" x="4697413" y="3419475"/>
          <p14:tracePt t="47745" x="4687888" y="3411538"/>
          <p14:tracePt t="47762" x="4643438" y="3402013"/>
          <p14:tracePt t="47778" x="4608513" y="3402013"/>
          <p14:tracePt t="47795" x="4562475" y="3402013"/>
          <p14:tracePt t="47812" x="4527550" y="3402013"/>
          <p14:tracePt t="47828" x="4491038" y="3402013"/>
          <p14:tracePt t="47845" x="4465638" y="3402013"/>
          <p14:tracePt t="47862" x="4456113" y="3402013"/>
          <p14:tracePt t="47879" x="4419600" y="3402013"/>
          <p14:tracePt t="47895" x="4375150" y="3411538"/>
          <p14:tracePt t="47912" x="4367213" y="3411538"/>
          <p14:tracePt t="48415" x="4367213" y="3402013"/>
          <p14:tracePt t="48424" x="4367213" y="3394075"/>
          <p14:tracePt t="48432" x="4357688" y="3394075"/>
          <p14:tracePt t="48445" x="4348163" y="3394075"/>
          <p14:tracePt t="48462" x="4330700" y="3394075"/>
          <p14:tracePt t="48479" x="4259263" y="3411538"/>
          <p14:tracePt t="48495" x="4205288" y="3411538"/>
          <p14:tracePt t="48512" x="4152900" y="3411538"/>
          <p14:tracePt t="48528" x="4027488" y="3411538"/>
          <p14:tracePt t="48545" x="3857625" y="3411538"/>
          <p14:tracePt t="48562" x="3705225" y="3411538"/>
          <p14:tracePt t="48578" x="3589338" y="3411538"/>
          <p14:tracePt t="48856" x="3571875" y="3411538"/>
          <p14:tracePt t="48864" x="3544888" y="3411538"/>
          <p14:tracePt t="48880" x="3473450" y="3429000"/>
          <p14:tracePt t="48896" x="3411538" y="3446463"/>
          <p14:tracePt t="48912" x="3375025" y="3446463"/>
          <p14:tracePt t="48929" x="3348038" y="3446463"/>
          <p14:tracePt t="48945" x="3330575" y="3465513"/>
          <p14:tracePt t="48962" x="3322638" y="3465513"/>
          <p14:tracePt t="48979" x="3303588" y="3473450"/>
          <p14:tracePt t="48995" x="3295650" y="3473450"/>
          <p14:tracePt t="49032" x="3286125" y="3473450"/>
          <p14:tracePt t="49072" x="3286125" y="3482975"/>
          <p14:tracePt t="49104" x="3286125" y="3490913"/>
          <p14:tracePt t="49112" x="3313113" y="3509963"/>
          <p14:tracePt t="49129" x="3348038" y="3527425"/>
          <p14:tracePt t="49145" x="3375025" y="3554413"/>
          <p14:tracePt t="49162" x="3411538" y="3598863"/>
          <p14:tracePt t="49179" x="3446463" y="3633788"/>
          <p14:tracePt t="49195" x="3482975" y="3633788"/>
          <p14:tracePt t="49212" x="3500438" y="3643313"/>
          <p14:tracePt t="49229" x="3571875" y="3643313"/>
          <p14:tracePt t="49245" x="3643313" y="3643313"/>
          <p14:tracePt t="49262" x="3697288" y="3643313"/>
          <p14:tracePt t="49280" x="3759200" y="3652838"/>
          <p14:tracePt t="49296" x="3786188" y="3652838"/>
          <p14:tracePt t="49400" x="3795713" y="3652838"/>
          <p14:tracePt t="49432" x="3813175" y="3652838"/>
          <p14:tracePt t="49456" x="3822700" y="3652838"/>
          <p14:tracePt t="49576" x="3830638" y="3652838"/>
          <p14:tracePt t="49592" x="3875088" y="3652838"/>
          <p14:tracePt t="49600" x="3884613" y="3652838"/>
          <p14:tracePt t="49612" x="3911600" y="3643313"/>
          <p14:tracePt t="49629" x="3929063" y="3643313"/>
          <p14:tracePt t="49645" x="3965575" y="3643313"/>
          <p14:tracePt t="49663" x="4116388" y="3660775"/>
          <p14:tracePt t="49680" x="4179888" y="3670300"/>
          <p14:tracePt t="49696" x="4259263" y="3670300"/>
          <p14:tracePt t="49712" x="4303713" y="3670300"/>
          <p14:tracePt t="49729" x="4313238" y="3652838"/>
          <p14:tracePt t="49746" x="4313238" y="3643313"/>
          <p14:tracePt t="49763" x="4313238" y="3633788"/>
          <p14:tracePt t="50024" x="4303713" y="3633788"/>
          <p14:tracePt t="50032" x="4286250" y="3633788"/>
          <p14:tracePt t="50046" x="4276725" y="3633788"/>
          <p14:tracePt t="50062" x="4214813" y="3643313"/>
          <p14:tracePt t="50104" x="4224338" y="3643313"/>
          <p14:tracePt t="50113" x="4232275" y="3643313"/>
          <p14:tracePt t="50129" x="4276725" y="3643313"/>
          <p14:tracePt t="50146" x="4357688" y="3660775"/>
          <p14:tracePt t="50162" x="4411663" y="3660775"/>
          <p14:tracePt t="50179" x="4446588" y="3660775"/>
          <p14:tracePt t="50195" x="4483100" y="3660775"/>
          <p14:tracePt t="50212" x="4527550" y="3660775"/>
          <p14:tracePt t="50229" x="4562475" y="3660775"/>
          <p14:tracePt t="50246" x="4598988" y="3660775"/>
          <p14:tracePt t="50263" x="4616450" y="3660775"/>
          <p14:tracePt t="50279" x="4660900" y="3643313"/>
          <p14:tracePt t="50296" x="4687888" y="3616325"/>
          <p14:tracePt t="50312" x="4724400" y="3589338"/>
          <p14:tracePt t="50329" x="4751388" y="3571875"/>
          <p14:tracePt t="50346" x="4759325" y="3544888"/>
          <p14:tracePt t="50363" x="4759325" y="3536950"/>
          <p14:tracePt t="50379" x="4741863" y="3517900"/>
          <p14:tracePt t="50396" x="4714875" y="3509963"/>
          <p14:tracePt t="50412" x="4670425" y="3490913"/>
          <p14:tracePt t="50429" x="4660900" y="3473450"/>
          <p14:tracePt t="50446" x="4633913" y="3455988"/>
          <p14:tracePt t="50462" x="4598988" y="3438525"/>
          <p14:tracePt t="50480" x="4554538" y="3411538"/>
          <p14:tracePt t="50496" x="4545013" y="3402013"/>
          <p14:tracePt t="50512" x="4545013" y="3394075"/>
          <p14:tracePt t="50529" x="4527550" y="3394075"/>
          <p14:tracePt t="50546" x="4500563" y="3394075"/>
          <p14:tracePt t="50562" x="4465638" y="3394075"/>
          <p14:tracePt t="50579" x="4419600" y="3384550"/>
          <p14:tracePt t="50596" x="4375150" y="3375025"/>
          <p14:tracePt t="50612" x="4330700" y="3375025"/>
          <p14:tracePt t="50629" x="4295775" y="3375025"/>
          <p14:tracePt t="50646" x="4259263" y="3357563"/>
          <p14:tracePt t="50662" x="4214813" y="3357563"/>
          <p14:tracePt t="50680" x="4098925" y="3357563"/>
          <p14:tracePt t="50696" x="4010025" y="3357563"/>
          <p14:tracePt t="50713" x="3938588" y="3357563"/>
          <p14:tracePt t="50752" x="3919538" y="3357563"/>
          <p14:tracePt t="50763" x="3894138" y="3357563"/>
          <p14:tracePt t="50779" x="3867150" y="3357563"/>
          <p14:tracePt t="50824" x="3857625" y="3357563"/>
          <p14:tracePt t="51113" x="3840163" y="3357563"/>
          <p14:tracePt t="51121" x="3830638" y="3357563"/>
          <p14:tracePt t="51129" x="3795713" y="3357563"/>
          <p14:tracePt t="51146" x="3741738" y="3357563"/>
          <p14:tracePt t="51162" x="3697288" y="3357563"/>
          <p14:tracePt t="51180" x="3670300" y="3357563"/>
          <p14:tracePt t="51196" x="3643313" y="3357563"/>
          <p14:tracePt t="51212" x="3633788" y="3357563"/>
          <p14:tracePt t="51229" x="3625850" y="3357563"/>
          <p14:tracePt t="51246" x="3625850" y="3340100"/>
          <p14:tracePt t="51262" x="3625850" y="3330575"/>
          <p14:tracePt t="51609" x="3625850" y="3313113"/>
          <p14:tracePt t="51617" x="3625850" y="3295650"/>
          <p14:tracePt t="51629" x="3625850" y="3276600"/>
          <p14:tracePt t="51646" x="3625850" y="3268663"/>
          <p14:tracePt t="51665" x="3616325" y="3268663"/>
          <p14:tracePt t="51681" x="3608388" y="3268663"/>
          <p14:tracePt t="51697" x="3598863" y="3268663"/>
          <p14:tracePt t="51713" x="3562350" y="3268663"/>
          <p14:tracePt t="51729" x="3500438" y="3268663"/>
          <p14:tracePt t="51746" x="3411538" y="3268663"/>
          <p14:tracePt t="51763" x="3330575" y="3268663"/>
          <p14:tracePt t="51779" x="3286125" y="3268663"/>
          <p14:tracePt t="51968" x="3276600" y="3268663"/>
          <p14:tracePt t="51985" x="3276600" y="3276600"/>
          <p14:tracePt t="51993" x="3276600" y="3286125"/>
          <p14:tracePt t="52009" x="3276600" y="3295650"/>
          <p14:tracePt t="52017" x="3276600" y="3303588"/>
          <p14:tracePt t="52032" x="3276600" y="3313113"/>
          <p14:tracePt t="52046" x="3276600" y="3322638"/>
          <p14:tracePt t="52105" x="3286125" y="3322638"/>
          <p14:tracePt t="52113" x="3313113" y="3330575"/>
          <p14:tracePt t="52129" x="3348038" y="3348038"/>
          <p14:tracePt t="52146" x="3357563" y="3348038"/>
          <p14:tracePt t="52163" x="3438525" y="3375025"/>
          <p14:tracePt t="52179" x="3527425" y="3411538"/>
          <p14:tracePt t="52209" x="3536950" y="3411538"/>
          <p14:tracePt t="52217" x="3571875" y="3411538"/>
          <p14:tracePt t="52229" x="3697288" y="3411538"/>
          <p14:tracePt t="52246" x="3857625" y="3411538"/>
          <p14:tracePt t="52263" x="3990975" y="3402013"/>
          <p14:tracePt t="52280" x="4000500" y="3402013"/>
          <p14:tracePt t="53809" x="4000500" y="3394075"/>
          <p14:tracePt t="53818" x="4000500" y="3367088"/>
          <p14:tracePt t="54385" x="4000500" y="3357563"/>
          <p14:tracePt t="54481" x="4000500" y="3348038"/>
          <p14:tracePt t="54489" x="4000500" y="3340100"/>
          <p14:tracePt t="54498" x="3990975" y="3322638"/>
          <p14:tracePt t="54513" x="3965575" y="3276600"/>
          <p14:tracePt t="54530" x="3956050" y="3268663"/>
          <p14:tracePt t="57130" x="3946525" y="3268663"/>
          <p14:tracePt t="57138" x="3875088" y="3286125"/>
          <p14:tracePt t="57147" x="3616325" y="3322638"/>
          <p14:tracePt t="57164" x="3419475" y="3367088"/>
          <p14:tracePt t="57181" x="3429000" y="3367088"/>
          <p14:tracePt t="57197" x="3482975" y="3348038"/>
          <p14:tracePt t="57214" x="3571875" y="3313113"/>
          <p14:tracePt t="57231" x="3643313" y="3276600"/>
          <p14:tracePt t="57247" x="3679825" y="3259138"/>
          <p14:tracePt t="57264" x="3705225" y="3232150"/>
          <p14:tracePt t="57282" x="3768725" y="3179763"/>
          <p14:tracePt t="57298" x="3813175" y="3143250"/>
          <p14:tracePt t="57314" x="3956050" y="3017838"/>
          <p14:tracePt t="57331" x="4133850" y="2830513"/>
          <p14:tracePt t="57347" x="4268788" y="2714625"/>
          <p14:tracePt t="57364" x="4375150" y="2598738"/>
          <p14:tracePt t="57381" x="4456113" y="2536825"/>
          <p14:tracePt t="57397" x="4537075" y="2473325"/>
          <p14:tracePt t="57414" x="4572000" y="2438400"/>
          <p14:tracePt t="57431" x="4589463" y="2401888"/>
          <p14:tracePt t="57447" x="4608513" y="2374900"/>
          <p14:tracePt t="57464" x="4633913" y="2357438"/>
          <p14:tracePt t="57481" x="4652963" y="2339975"/>
          <p14:tracePt t="57499" x="4670425" y="2330450"/>
          <p14:tracePt t="57514" x="4697413" y="2312988"/>
          <p14:tracePt t="57531" x="4714875" y="2268538"/>
          <p14:tracePt t="57548" x="4714875" y="2259013"/>
          <p14:tracePt t="57571" x="4714875" y="2251075"/>
          <p14:tracePt t="57581" x="4714875" y="2241550"/>
          <p14:tracePt t="57597" x="4714875" y="2232025"/>
          <p14:tracePt t="57614" x="4705350" y="2214563"/>
          <p14:tracePt t="57631" x="4697413" y="2197100"/>
          <p14:tracePt t="57647" x="4660900" y="2179638"/>
          <p14:tracePt t="57664" x="4562475" y="2143125"/>
          <p14:tracePt t="57682" x="4483100" y="2116138"/>
          <p14:tracePt t="57698" x="4429125" y="2116138"/>
          <p14:tracePt t="57714" x="4419600" y="2125663"/>
          <p14:tracePt t="58019" x="4438650" y="2125663"/>
          <p14:tracePt t="58027" x="4446588" y="2125663"/>
          <p14:tracePt t="58035" x="4483100" y="2125663"/>
          <p14:tracePt t="58048" x="4545013" y="2116138"/>
          <p14:tracePt t="58064" x="4660900" y="2081213"/>
          <p14:tracePt t="58082" x="4803775" y="2017713"/>
          <p14:tracePt t="58098" x="4946650" y="1965325"/>
          <p14:tracePt t="58114" x="5000625" y="1955800"/>
          <p14:tracePt t="58131" x="5027613" y="1946275"/>
          <p14:tracePt t="58147" x="5037138" y="1946275"/>
          <p14:tracePt t="58165" x="5062538" y="1928813"/>
          <p14:tracePt t="58181" x="5099050" y="1928813"/>
          <p14:tracePt t="58198" x="5143500" y="1928813"/>
          <p14:tracePt t="58214" x="5205413" y="1928813"/>
          <p14:tracePt t="58231" x="5241925" y="1928813"/>
          <p14:tracePt t="58248" x="5286375" y="1938338"/>
          <p14:tracePt t="58264" x="5330825" y="1973263"/>
          <p14:tracePt t="58282" x="5438775" y="2071688"/>
          <p14:tracePt t="58298" x="5562600" y="2232025"/>
          <p14:tracePt t="58315" x="5626100" y="2322513"/>
          <p14:tracePt t="58331" x="5653088" y="2374900"/>
          <p14:tracePt t="58348" x="5661025" y="2393950"/>
          <p14:tracePt t="58364" x="5661025" y="2401888"/>
          <p14:tracePt t="58381" x="5661025" y="2428875"/>
          <p14:tracePt t="58398" x="5661025" y="2455863"/>
          <p14:tracePt t="58414" x="5653088" y="2473325"/>
          <p14:tracePt t="58431" x="5653088" y="2500313"/>
          <p14:tracePt t="58447" x="5653088" y="2517775"/>
          <p14:tracePt t="58499" x="5653088" y="2527300"/>
          <p14:tracePt t="58522" x="5653088" y="2536825"/>
          <p14:tracePt t="58531" x="5643563" y="2554288"/>
          <p14:tracePt t="58539" x="5634038" y="2562225"/>
          <p14:tracePt t="58548" x="5616575" y="2571750"/>
          <p14:tracePt t="58565" x="5572125" y="2598738"/>
          <p14:tracePt t="58582" x="5491163" y="2625725"/>
          <p14:tracePt t="58598" x="5340350" y="2633663"/>
          <p14:tracePt t="58614" x="5251450" y="2633663"/>
          <p14:tracePt t="58631" x="4983163" y="2633663"/>
          <p14:tracePt t="58648" x="4857750" y="2633663"/>
          <p14:tracePt t="58665" x="4751388" y="2633663"/>
          <p14:tracePt t="58682" x="4465638" y="2633663"/>
          <p14:tracePt t="58699" x="4367213" y="2598738"/>
          <p14:tracePt t="58715" x="4303713" y="2562225"/>
          <p14:tracePt t="58731" x="4286250" y="2544763"/>
          <p14:tracePt t="58748" x="4286250" y="2536825"/>
          <p14:tracePt t="58765" x="4276725" y="2490788"/>
          <p14:tracePt t="58781" x="4259263" y="2339975"/>
          <p14:tracePt t="58798" x="4259263" y="2259013"/>
          <p14:tracePt t="58815" x="4251325" y="2133600"/>
          <p14:tracePt t="58832" x="4241800" y="2027238"/>
          <p14:tracePt t="58848" x="4205288" y="1965325"/>
          <p14:tracePt t="58864" x="4179888" y="1928813"/>
          <p14:tracePt t="58882" x="4054475" y="1857375"/>
          <p14:tracePt t="58899" x="3965575" y="1812925"/>
          <p14:tracePt t="58915" x="3884613" y="1785938"/>
          <p14:tracePt t="58931" x="3840163" y="1776413"/>
          <p14:tracePt t="58948" x="3822700" y="1768475"/>
          <p14:tracePt t="58964" x="3795713" y="1751013"/>
          <p14:tracePt t="58981" x="3768725" y="1714500"/>
          <p14:tracePt t="58998" x="3732213" y="1660525"/>
          <p14:tracePt t="59014" x="3652838" y="1608138"/>
          <p14:tracePt t="59031" x="3509963" y="1554163"/>
          <p14:tracePt t="59048" x="3419475" y="1517650"/>
          <p14:tracePt t="59051" x="3402013" y="1517650"/>
          <p14:tracePt t="59065" x="3375025" y="1509713"/>
          <p14:tracePt t="59083" x="3357563" y="1509713"/>
          <p14:tracePt t="59204" x="3357563" y="1500188"/>
          <p14:tracePt t="59211" x="3348038" y="1500188"/>
          <p14:tracePt t="59227" x="3348038" y="1482725"/>
          <p14:tracePt t="59243" x="3348038" y="1473200"/>
          <p14:tracePt t="59259" x="3357563" y="1465263"/>
          <p14:tracePt t="59275" x="3367088" y="1446213"/>
          <p14:tracePt t="59283" x="3384550" y="1438275"/>
          <p14:tracePt t="59299" x="3438525" y="1411288"/>
          <p14:tracePt t="59315" x="3500438" y="1393825"/>
          <p14:tracePt t="59332" x="3571875" y="1393825"/>
          <p14:tracePt t="59348" x="3697288" y="1411288"/>
          <p14:tracePt t="59365" x="3848100" y="1473200"/>
          <p14:tracePt t="59381" x="3956050" y="1544638"/>
          <p14:tracePt t="59398" x="4010025" y="1598613"/>
          <p14:tracePt t="59415" x="4044950" y="1616075"/>
          <p14:tracePt t="59515" x="4044950" y="1608138"/>
          <p14:tracePt t="59531" x="4044950" y="1589088"/>
          <p14:tracePt t="59539" x="4044950" y="1571625"/>
          <p14:tracePt t="59548" x="4054475" y="1562100"/>
          <p14:tracePt t="59565" x="4054475" y="1527175"/>
          <p14:tracePt t="59581" x="4054475" y="1500188"/>
          <p14:tracePt t="59598" x="4054475" y="1446213"/>
          <p14:tracePt t="59615" x="4044950" y="1419225"/>
          <p14:tracePt t="59631" x="4027488" y="1393825"/>
          <p14:tracePt t="59683" x="4027488" y="1384300"/>
          <p14:tracePt t="59691" x="4027488" y="1374775"/>
          <p14:tracePt t="59731" x="4037013" y="1374775"/>
          <p14:tracePt t="59739" x="4044950" y="1374775"/>
          <p14:tracePt t="59748" x="4044950" y="1366838"/>
          <p14:tracePt t="59765" x="4054475" y="1366838"/>
          <p14:tracePt t="59781" x="4089400" y="1366838"/>
          <p14:tracePt t="59799" x="4133850" y="1357313"/>
          <p14:tracePt t="59815" x="4143375" y="1357313"/>
          <p14:tracePt t="59832" x="4152900" y="1357313"/>
          <p14:tracePt t="60035" x="4160838" y="1357313"/>
          <p14:tracePt t="60043" x="4170363" y="1357313"/>
          <p14:tracePt t="60059" x="4179888" y="1357313"/>
          <p14:tracePt t="60067" x="4197350" y="1357313"/>
          <p14:tracePt t="60082" x="4205288" y="1366838"/>
          <p14:tracePt t="60099" x="4295775" y="1374775"/>
          <p14:tracePt t="60115" x="4330700" y="1384300"/>
          <p14:tracePt t="60132" x="4357688" y="1384300"/>
          <p14:tracePt t="60148" x="4375150" y="1384300"/>
          <p14:tracePt t="60283" x="4375150" y="1393825"/>
          <p14:tracePt t="60292" x="4375150" y="1411288"/>
          <p14:tracePt t="60300" x="4375150" y="1455738"/>
          <p14:tracePt t="60315" x="4375150" y="1536700"/>
          <p14:tracePt t="60332" x="4357688" y="1633538"/>
          <p14:tracePt t="60348" x="4340225" y="1741488"/>
          <p14:tracePt t="60365" x="4322763" y="1857375"/>
          <p14:tracePt t="60382" x="4286250" y="2089150"/>
          <p14:tracePt t="60398" x="4286250" y="2276475"/>
          <p14:tracePt t="60415" x="4295775" y="2490788"/>
          <p14:tracePt t="60432" x="4330700" y="2660650"/>
          <p14:tracePt t="60448" x="4340225" y="2732088"/>
          <p14:tracePt t="60465" x="4348163" y="2768600"/>
          <p14:tracePt t="60482" x="4367213" y="2830513"/>
          <p14:tracePt t="60500" x="4375150" y="2919413"/>
          <p14:tracePt t="60515" x="4384675" y="2955925"/>
          <p14:tracePt t="60532" x="4384675" y="2973388"/>
          <p14:tracePt t="60548" x="4402138" y="3000375"/>
          <p14:tracePt t="60565" x="4402138" y="3009900"/>
          <p14:tracePt t="60582" x="4402138" y="3027363"/>
          <p14:tracePt t="60787" x="4411663" y="3036888"/>
          <p14:tracePt t="60795" x="4419600" y="3054350"/>
          <p14:tracePt t="60804" x="4438650" y="3062288"/>
          <p14:tracePt t="60815" x="4456113" y="3098800"/>
          <p14:tracePt t="60832" x="4500563" y="3152775"/>
          <p14:tracePt t="60848" x="4537075" y="3214688"/>
          <p14:tracePt t="60865" x="4562475" y="3241675"/>
          <p14:tracePt t="60882" x="4581525" y="3259138"/>
          <p14:tracePt t="60898" x="4589463" y="3259138"/>
          <p14:tracePt t="60915" x="4598988" y="3268663"/>
          <p14:tracePt t="60932" x="4608513" y="3268663"/>
          <p14:tracePt t="60965" x="4616450" y="3268663"/>
          <p14:tracePt t="62060" x="4608513" y="3276600"/>
          <p14:tracePt t="62068" x="4598988" y="3286125"/>
          <p14:tracePt t="62084" x="4598988" y="3295650"/>
          <p14:tracePt t="62099" x="4589463" y="3295650"/>
          <p14:tracePt t="62260" x="4581525" y="3295650"/>
          <p14:tracePt t="62269" x="4572000" y="3295650"/>
          <p14:tracePt t="62282" x="4527550" y="3322638"/>
          <p14:tracePt t="62299" x="4394200" y="3402013"/>
          <p14:tracePt t="62316" x="4152900" y="3652838"/>
          <p14:tracePt t="62332" x="3813175" y="3848100"/>
          <p14:tracePt t="62349" x="3490913" y="3956050"/>
          <p14:tracePt t="62365" x="3446463" y="3956050"/>
          <p14:tracePt t="62382" x="3160713" y="4000500"/>
          <p14:tracePt t="62399" x="2946400" y="4044950"/>
          <p14:tracePt t="62415" x="2786063" y="4081463"/>
          <p14:tracePt t="62432" x="2581275" y="4133850"/>
          <p14:tracePt t="62449" x="2438400" y="4205288"/>
          <p14:tracePt t="62466" x="2152650" y="4313238"/>
          <p14:tracePt t="62483" x="1973263" y="4394200"/>
          <p14:tracePt t="62499" x="1946275" y="4402138"/>
          <p14:tracePt t="62516" x="1893888" y="4419600"/>
          <p14:tracePt t="62532" x="1857375" y="4419600"/>
          <p14:tracePt t="62549" x="1839913" y="4419600"/>
          <p14:tracePt t="62565" x="1839913" y="4411663"/>
          <p14:tracePt t="62844" x="1847850" y="4402138"/>
          <p14:tracePt t="62852" x="1857375" y="4394200"/>
          <p14:tracePt t="62865" x="1857375" y="4384675"/>
          <p14:tracePt t="62882" x="1866900" y="4384675"/>
          <p14:tracePt t="62901" x="1857375" y="4384675"/>
          <p14:tracePt t="62916" x="1839913" y="4367213"/>
          <p14:tracePt t="62932" x="1822450" y="4330700"/>
          <p14:tracePt t="62949" x="1822450" y="4313238"/>
          <p14:tracePt t="62982" x="1812925" y="4313238"/>
          <p14:tracePt t="62999" x="1795463" y="4330700"/>
          <p14:tracePt t="63015" x="1751013" y="4348163"/>
          <p14:tracePt t="63032" x="1741488" y="4357688"/>
          <p14:tracePt t="63060" x="1731963" y="4367213"/>
          <p14:tracePt t="63069" x="1704975" y="4384675"/>
          <p14:tracePt t="63083" x="1687513" y="4411663"/>
          <p14:tracePt t="63100" x="1616075" y="4456113"/>
          <p14:tracePt t="63116" x="1589088" y="4483100"/>
          <p14:tracePt t="63133" x="1527175" y="4518025"/>
          <p14:tracePt t="63149" x="1490663" y="4537075"/>
          <p14:tracePt t="63166" x="1473200" y="4545013"/>
          <p14:tracePt t="63199" x="1465263" y="4545013"/>
          <p14:tracePt t="63308" x="1455738" y="4545013"/>
          <p14:tracePt t="63316" x="1438275" y="4545013"/>
          <p14:tracePt t="63332" x="1401763" y="4572000"/>
          <p14:tracePt t="63349" x="1357313" y="4608513"/>
          <p14:tracePt t="63365" x="1312863" y="4643438"/>
          <p14:tracePt t="63382" x="1285875" y="4660900"/>
          <p14:tracePt t="63399" x="1258888" y="4679950"/>
          <p14:tracePt t="63416" x="1223963" y="4705350"/>
          <p14:tracePt t="63432" x="1214438" y="4705350"/>
          <p14:tracePt t="63465" x="1204913" y="4705350"/>
          <p14:tracePt t="63482" x="1187450" y="4705350"/>
          <p14:tracePt t="63500" x="1169988" y="4714875"/>
          <p14:tracePt t="63516" x="1152525" y="4724400"/>
          <p14:tracePt t="63532" x="1143000" y="4732338"/>
          <p14:tracePt t="63549" x="1133475" y="4732338"/>
          <p14:tracePt t="63566" x="1133475" y="4741863"/>
          <p14:tracePt t="63582" x="1125538" y="4741863"/>
          <p14:tracePt t="63604" x="1125538" y="4751388"/>
          <p14:tracePt t="63616" x="1116013" y="4751388"/>
          <p14:tracePt t="63632" x="1108075" y="4751388"/>
          <p14:tracePt t="63660" x="1108075" y="4759325"/>
          <p14:tracePt t="63669" x="1098550" y="4759325"/>
          <p14:tracePt t="63916" x="1108075" y="4768850"/>
          <p14:tracePt t="63925" x="1125538" y="4776788"/>
          <p14:tracePt t="63933" x="1169988" y="4795838"/>
          <p14:tracePt t="63949" x="1241425" y="4795838"/>
          <p14:tracePt t="63966" x="1295400" y="4795838"/>
          <p14:tracePt t="63982" x="1357313" y="4795838"/>
          <p14:tracePt t="63999" x="1411288" y="4786313"/>
          <p14:tracePt t="64032" x="1428750" y="4786313"/>
          <p14:tracePt t="64049" x="1482725" y="4786313"/>
          <p14:tracePt t="64066" x="1490663" y="4786313"/>
          <p14:tracePt t="64324" x="1517650" y="4776788"/>
          <p14:tracePt t="64332" x="1536700" y="4776788"/>
          <p14:tracePt t="64349" x="1581150" y="4768850"/>
          <p14:tracePt t="64366" x="1598613" y="4759325"/>
          <p14:tracePt t="64477" x="1571625" y="4741863"/>
          <p14:tracePt t="64501" x="1581150" y="4741863"/>
          <p14:tracePt t="64518" x="1589088" y="4741863"/>
          <p14:tracePt t="64525" x="1598613" y="4741863"/>
          <p14:tracePt t="64533" x="1608138" y="4741863"/>
          <p14:tracePt t="64549" x="1643063" y="4741863"/>
          <p14:tracePt t="64566" x="1697038" y="4741863"/>
          <p14:tracePt t="64582" x="1758950" y="4741863"/>
          <p14:tracePt t="64599" x="1776413" y="4741863"/>
          <p14:tracePt t="64616" x="1785938" y="4741863"/>
          <p14:tracePt t="64632" x="1785938" y="4732338"/>
          <p14:tracePt t="64649" x="1795463" y="4732338"/>
          <p14:tracePt t="64740" x="1785938" y="4751388"/>
          <p14:tracePt t="64749" x="1776413" y="4776788"/>
          <p14:tracePt t="64766" x="1741488" y="4857750"/>
          <p14:tracePt t="64783" x="1670050" y="5010150"/>
          <p14:tracePt t="64799" x="1633538" y="5099050"/>
          <p14:tracePt t="64816" x="1527175" y="5313363"/>
          <p14:tracePt t="64833" x="1500188" y="5375275"/>
          <p14:tracePt t="64849" x="1455738" y="5465763"/>
          <p14:tracePt t="64866" x="1411288" y="5572125"/>
          <p14:tracePt t="64883" x="1393825" y="5608638"/>
          <p14:tracePt t="64899" x="1393825" y="5616575"/>
          <p14:tracePt t="65004" x="1384300" y="5616575"/>
          <p14:tracePt t="65021" x="1374775" y="5616575"/>
          <p14:tracePt t="65029" x="1357313" y="5616575"/>
          <p14:tracePt t="65045" x="1347788" y="5616575"/>
          <p14:tracePt t="65053" x="1339850" y="5616575"/>
          <p14:tracePt t="65066" x="1330325" y="5608638"/>
          <p14:tracePt t="65083" x="1322388" y="5599113"/>
          <p14:tracePt t="65100" x="1312863" y="5581650"/>
          <p14:tracePt t="65116" x="1303338" y="5581650"/>
          <p14:tracePt t="65133" x="1295400" y="5581650"/>
          <p14:tracePt t="65149" x="1250950" y="5572125"/>
          <p14:tracePt t="65166" x="1133475" y="5572125"/>
          <p14:tracePt t="65183" x="1108075" y="5572125"/>
          <p14:tracePt t="65301" x="1116013" y="5572125"/>
          <p14:tracePt t="65309" x="1133475" y="5572125"/>
          <p14:tracePt t="65318" x="1143000" y="5572125"/>
          <p14:tracePt t="65701" x="1152525" y="5572125"/>
          <p14:tracePt t="65709" x="1169988" y="5572125"/>
          <p14:tracePt t="65718" x="1187450" y="5581650"/>
          <p14:tracePt t="65733" x="1214438" y="5589588"/>
          <p14:tracePt t="65750" x="1223963" y="5589588"/>
          <p14:tracePt t="65845" x="1241425" y="5589588"/>
          <p14:tracePt t="65853" x="1250950" y="5581650"/>
          <p14:tracePt t="65866" x="1268413" y="5572125"/>
          <p14:tracePt t="65883" x="1276350" y="5572125"/>
          <p14:tracePt t="66077" x="1295400" y="5572125"/>
          <p14:tracePt t="66093" x="1312863" y="5572125"/>
          <p14:tracePt t="66101" x="1322388" y="5581650"/>
          <p14:tracePt t="66117" x="1347788" y="5589588"/>
          <p14:tracePt t="66134" x="1347788" y="5581650"/>
          <p14:tracePt t="66150" x="1473200" y="5589588"/>
          <p14:tracePt t="66166" x="1544638" y="5589588"/>
          <p14:tracePt t="66184" x="1625600" y="5589588"/>
          <p14:tracePt t="66200" x="1679575" y="5589588"/>
          <p14:tracePt t="66216" x="1670050" y="5572125"/>
          <p14:tracePt t="66233" x="1679575" y="5572125"/>
          <p14:tracePt t="66325" x="1687513" y="5572125"/>
          <p14:tracePt t="66357" x="1679575" y="5562600"/>
          <p14:tracePt t="66429" x="1687513" y="5562600"/>
          <p14:tracePt t="66461" x="1697038" y="5562600"/>
          <p14:tracePt t="66477" x="1724025" y="5562600"/>
          <p14:tracePt t="66485" x="1731963" y="5562600"/>
          <p14:tracePt t="66501" x="1776413" y="5562600"/>
          <p14:tracePt t="66517" x="1812925" y="5554663"/>
          <p14:tracePt t="66534" x="1830388" y="5545138"/>
          <p14:tracePt t="66550" x="1839913" y="5537200"/>
          <p14:tracePt t="66677" x="1830388" y="5537200"/>
          <p14:tracePt t="66717" x="1857375" y="5537200"/>
          <p14:tracePt t="66733" x="1866900" y="5545138"/>
          <p14:tracePt t="66742" x="1884363" y="5545138"/>
          <p14:tracePt t="66757" x="1893888" y="5545138"/>
          <p14:tracePt t="66766" x="1911350" y="5545138"/>
          <p14:tracePt t="66783" x="1928813" y="5545138"/>
          <p14:tracePt t="66800" x="1973263" y="5545138"/>
          <p14:tracePt t="66817" x="1990725" y="5545138"/>
          <p14:tracePt t="66833" x="2009775" y="5545138"/>
          <p14:tracePt t="66850" x="2062163" y="5554663"/>
          <p14:tracePt t="66866" x="2108200" y="5554663"/>
          <p14:tracePt t="67014" x="2098675" y="5554663"/>
          <p14:tracePt t="67021" x="2054225" y="5554663"/>
          <p14:tracePt t="67033" x="1990725" y="5554663"/>
          <p14:tracePt t="67050" x="1776413" y="5554663"/>
          <p14:tracePt t="67052" x="1704975" y="5554663"/>
          <p14:tracePt t="67067" x="1608138" y="5554663"/>
          <p14:tracePt t="67083" x="1509713" y="5554663"/>
          <p14:tracePt t="67101" x="1357313" y="5554663"/>
          <p14:tracePt t="67117" x="1347788" y="5554663"/>
          <p14:tracePt t="67133" x="1285875" y="5554663"/>
          <p14:tracePt t="67150" x="1231900" y="5554663"/>
          <p14:tracePt t="67167" x="1160463" y="5554663"/>
          <p14:tracePt t="67350" x="1160463" y="5537200"/>
          <p14:tracePt t="67358" x="1187450" y="5527675"/>
          <p14:tracePt t="67367" x="1187450" y="5500688"/>
          <p14:tracePt t="67383" x="1268413" y="5411788"/>
          <p14:tracePt t="67400" x="1347788" y="5295900"/>
          <p14:tracePt t="67433" x="1347788" y="5276850"/>
          <p14:tracePt t="67450" x="1285875" y="5197475"/>
          <p14:tracePt t="67467" x="1276350" y="5187950"/>
          <p14:tracePt t="67485" x="1276350" y="5180013"/>
          <p14:tracePt t="67501" x="1231900" y="5126038"/>
          <p14:tracePt t="67517" x="1214438" y="5081588"/>
          <p14:tracePt t="67533" x="1204913" y="5037138"/>
          <p14:tracePt t="67550" x="1204913" y="5018088"/>
          <p14:tracePt t="67567" x="1204913" y="4983163"/>
          <p14:tracePt t="67661" x="1196975" y="4973638"/>
          <p14:tracePt t="67670" x="1187450" y="4965700"/>
          <p14:tracePt t="67683" x="1169988" y="4938713"/>
          <p14:tracePt t="67700" x="1143000" y="4929188"/>
          <p14:tracePt t="67878" x="1133475" y="4929188"/>
          <p14:tracePt t="67901" x="1133475" y="4938713"/>
          <p14:tracePt t="67910" x="1133475" y="4946650"/>
          <p14:tracePt t="67926" x="1133475" y="4965700"/>
          <p14:tracePt t="67934" x="1125538" y="4973638"/>
          <p14:tracePt t="67950" x="1108075" y="5027613"/>
          <p14:tracePt t="67967" x="1081088" y="5089525"/>
          <p14:tracePt t="67984" x="1054100" y="5143500"/>
          <p14:tracePt t="68000" x="1054100" y="5160963"/>
          <p14:tracePt t="68017" x="1054100" y="5205413"/>
          <p14:tracePt t="68033" x="1044575" y="5232400"/>
          <p14:tracePt t="68067" x="1044575" y="5251450"/>
          <p14:tracePt t="68084" x="1044575" y="5295900"/>
          <p14:tracePt t="68102" x="1071563" y="5402263"/>
          <p14:tracePt t="68117" x="1071563" y="5456238"/>
          <p14:tracePt t="68134" x="1071563" y="5500688"/>
          <p14:tracePt t="68150" x="1071563" y="5545138"/>
          <p14:tracePt t="68167" x="1071563" y="5581650"/>
          <p14:tracePt t="68183" x="1071563" y="5626100"/>
          <p14:tracePt t="68200" x="1071563" y="5680075"/>
          <p14:tracePt t="68217" x="1071563" y="5741988"/>
          <p14:tracePt t="68234" x="1071563" y="5776913"/>
          <p14:tracePt t="68250" x="1081088" y="5795963"/>
          <p14:tracePt t="68267" x="1089025" y="5803900"/>
          <p14:tracePt t="68284" x="1098550" y="5813425"/>
          <p14:tracePt t="68301" x="1108075" y="5830888"/>
          <p14:tracePt t="68318" x="1116013" y="5840413"/>
          <p14:tracePt t="68334" x="1125538" y="5840413"/>
          <p14:tracePt t="68350" x="1133475" y="5840413"/>
          <p14:tracePt t="68367" x="1143000" y="5840413"/>
          <p14:tracePt t="68400" x="1152525" y="5840413"/>
          <p14:tracePt t="68417" x="1160463" y="5840413"/>
          <p14:tracePt t="68434" x="1169988" y="5840413"/>
          <p14:tracePt t="68450" x="1169988" y="5830888"/>
          <p14:tracePt t="68467" x="1179513" y="5803900"/>
          <p14:tracePt t="68484" x="1196975" y="5786438"/>
          <p14:tracePt t="68501" x="1223963" y="5751513"/>
          <p14:tracePt t="68518" x="1231900" y="5715000"/>
          <p14:tracePt t="68534" x="1250950" y="5697538"/>
          <p14:tracePt t="68567" x="1250950" y="5670550"/>
          <p14:tracePt t="68584" x="1276350" y="5572125"/>
          <p14:tracePt t="68600" x="1295400" y="5510213"/>
          <p14:tracePt t="68617" x="1295400" y="5473700"/>
          <p14:tracePt t="68634" x="1303338" y="5330825"/>
          <p14:tracePt t="68650" x="1330325" y="5232400"/>
          <p14:tracePt t="68667" x="1330325" y="5214938"/>
          <p14:tracePt t="68684" x="1330325" y="5187950"/>
          <p14:tracePt t="68702" x="1285875" y="5116513"/>
          <p14:tracePt t="68718" x="1258888" y="5099050"/>
          <p14:tracePt t="68734" x="1223963" y="5089525"/>
          <p14:tracePt t="68750" x="1204913" y="5081588"/>
          <p14:tracePt t="68767" x="1187450" y="5081588"/>
          <p14:tracePt t="68784" x="1179513" y="5081588"/>
          <p14:tracePt t="68801" x="1179513" y="5072063"/>
          <p14:tracePt t="68817" x="1179513" y="5062538"/>
          <p14:tracePt t="68902" x="1169988" y="5062538"/>
          <p14:tracePt t="68910" x="1160463" y="5062538"/>
          <p14:tracePt t="68919" x="1152525" y="5054600"/>
          <p14:tracePt t="68935" x="1143000" y="5045075"/>
          <p14:tracePt t="69038" x="1152525" y="5045075"/>
          <p14:tracePt t="69046" x="1160463" y="5062538"/>
          <p14:tracePt t="69055" x="1204913" y="5089525"/>
          <p14:tracePt t="69067" x="1250950" y="5089525"/>
          <p14:tracePt t="69084" x="1438275" y="5180013"/>
          <p14:tracePt t="69102" x="1509713" y="5214938"/>
          <p14:tracePt t="69118" x="1758950" y="5241925"/>
          <p14:tracePt t="69134" x="2214563" y="5322888"/>
          <p14:tracePt t="69150" x="2276475" y="5322888"/>
          <p14:tracePt t="69167" x="2419350" y="5330825"/>
          <p14:tracePt t="69184" x="2482850" y="5348288"/>
          <p14:tracePt t="69201" x="2455863" y="5348288"/>
          <p14:tracePt t="69446" x="2455863" y="5340350"/>
          <p14:tracePt t="69454" x="2465388" y="5330825"/>
          <p14:tracePt t="69467" x="2465388" y="5313363"/>
          <p14:tracePt t="69484" x="2482850" y="5313363"/>
          <p14:tracePt t="69502" x="2509838" y="5313363"/>
          <p14:tracePt t="69518" x="2517775" y="5313363"/>
          <p14:tracePt t="69534" x="2562225" y="5322888"/>
          <p14:tracePt t="69550" x="2616200" y="5330825"/>
          <p14:tracePt t="69567" x="2741613" y="5340350"/>
          <p14:tracePt t="69630" x="2786063" y="5340350"/>
          <p14:tracePt t="69639" x="2894013" y="5340350"/>
          <p14:tracePt t="69651" x="2911475" y="5340350"/>
          <p14:tracePt t="69667" x="3313113" y="5276850"/>
          <p14:tracePt t="69684" x="3625850" y="5205413"/>
          <p14:tracePt t="69702" x="3946525" y="5126038"/>
          <p14:tracePt t="69719" x="4017963" y="5116513"/>
          <p14:tracePt t="69734" x="4037013" y="5108575"/>
          <p14:tracePt t="69806" x="4044950" y="5108575"/>
          <p14:tracePt t="69814" x="4054475" y="5108575"/>
          <p14:tracePt t="69822" x="4071938" y="5108575"/>
          <p14:tracePt t="69834" x="4125913" y="5116513"/>
          <p14:tracePt t="69851" x="4251325" y="5116513"/>
          <p14:tracePt t="69867" x="4394200" y="5116513"/>
          <p14:tracePt t="69884" x="4598988" y="5116513"/>
          <p14:tracePt t="69902" x="4929188" y="5116513"/>
          <p14:tracePt t="69919" x="5010150" y="5116513"/>
          <p14:tracePt t="69951" x="5018088" y="5126038"/>
          <p14:tracePt t="69967" x="5037138" y="5180013"/>
          <p14:tracePt t="69984" x="5081588" y="5268913"/>
          <p14:tracePt t="70001" x="5133975" y="5357813"/>
          <p14:tracePt t="70017" x="5197475" y="5419725"/>
          <p14:tracePt t="70034" x="5241925" y="5473700"/>
          <p14:tracePt t="70051" x="5268913" y="5483225"/>
          <p14:tracePt t="70067" x="5276850" y="5500688"/>
          <p14:tracePt t="70084" x="5276850" y="5518150"/>
          <p14:tracePt t="70374" x="5268913" y="5518150"/>
          <p14:tracePt t="70383" x="5259388" y="5518150"/>
          <p14:tracePt t="70391" x="5241925" y="5527675"/>
          <p14:tracePt t="70401" x="5197475" y="5537200"/>
          <p14:tracePt t="70417" x="5170488" y="5537200"/>
          <p14:tracePt t="70446" x="5153025" y="5545138"/>
          <p14:tracePt t="70455" x="5133975" y="5554663"/>
          <p14:tracePt t="70467" x="5126038" y="5562600"/>
          <p14:tracePt t="70484" x="5089525" y="5572125"/>
          <p14:tracePt t="70502" x="5045075" y="5581650"/>
          <p14:tracePt t="70519" x="5010150" y="5581650"/>
          <p14:tracePt t="70534" x="4911725" y="5562600"/>
          <p14:tracePt t="70551" x="4857750" y="5554663"/>
          <p14:tracePt t="70567" x="4830763" y="5554663"/>
          <p14:tracePt t="70584" x="4822825" y="5554663"/>
          <p14:tracePt t="70631" x="4822825" y="5545138"/>
          <p14:tracePt t="70648" x="4813300" y="5537200"/>
          <p14:tracePt t="70655" x="4803775" y="5537200"/>
          <p14:tracePt t="70678" x="4803775" y="5527675"/>
          <p14:tracePt t="70694" x="4795838" y="5527675"/>
          <p14:tracePt t="70703" x="4786313" y="5518150"/>
          <p14:tracePt t="70718" x="4768850" y="5500688"/>
          <p14:tracePt t="70734" x="4724400" y="5483225"/>
          <p14:tracePt t="70751" x="4705350" y="5473700"/>
          <p14:tracePt t="70768" x="4697413" y="5473700"/>
          <p14:tracePt t="70791" x="4687888" y="5473700"/>
          <p14:tracePt t="70801" x="4687888" y="5465763"/>
          <p14:tracePt t="70818" x="4687888" y="5456238"/>
          <p14:tracePt t="70835" x="4687888" y="5446713"/>
          <p14:tracePt t="70851" x="4679950" y="5411788"/>
          <p14:tracePt t="70868" x="4670425" y="5367338"/>
          <p14:tracePt t="70884" x="4670425" y="5348288"/>
          <p14:tracePt t="70902" x="4652963" y="5322888"/>
          <p14:tracePt t="70919" x="4652963" y="5313363"/>
          <p14:tracePt t="70935" x="4643438" y="5303838"/>
          <p14:tracePt t="70951" x="4643438" y="5295900"/>
          <p14:tracePt t="70967" x="4643438" y="5286375"/>
          <p14:tracePt t="70984" x="4643438" y="5276850"/>
          <p14:tracePt t="71001" x="4652963" y="5268913"/>
          <p14:tracePt t="71018" x="4679950" y="5259388"/>
          <p14:tracePt t="71035" x="4705350" y="5232400"/>
          <p14:tracePt t="71051" x="4759325" y="5214938"/>
          <p14:tracePt t="71054" x="4795838" y="5197475"/>
          <p14:tracePt t="71068" x="4822825" y="5187950"/>
          <p14:tracePt t="71102" x="4830763" y="5187950"/>
          <p14:tracePt t="71127" x="4840288" y="5187950"/>
          <p14:tracePt t="71135" x="4848225" y="5187950"/>
          <p14:tracePt t="71151" x="4911725" y="5205413"/>
          <p14:tracePt t="71167" x="4973638" y="5232400"/>
          <p14:tracePt t="71185" x="5027613" y="5251450"/>
          <p14:tracePt t="71201" x="5054600" y="5251450"/>
          <p14:tracePt t="71327" x="5054600" y="5259388"/>
          <p14:tracePt t="71343" x="5054600" y="5268913"/>
          <p14:tracePt t="71352" x="5054600" y="5276850"/>
          <p14:tracePt t="71368" x="5054600" y="5286375"/>
          <p14:tracePt t="71384" x="5045075" y="5313363"/>
          <p14:tracePt t="71401" x="5045075" y="5322888"/>
          <p14:tracePt t="71418" x="5045075" y="5340350"/>
          <p14:tracePt t="71435" x="5045075" y="5357813"/>
          <p14:tracePt t="71451" x="5027613" y="5402263"/>
          <p14:tracePt t="71468" x="5010150" y="5438775"/>
          <p14:tracePt t="71484" x="5000625" y="5456238"/>
          <p14:tracePt t="71503" x="5000625" y="5491163"/>
          <p14:tracePt t="71519" x="4991100" y="5518150"/>
          <p14:tracePt t="71535" x="4983163" y="5527675"/>
          <p14:tracePt t="71551" x="4973638" y="5537200"/>
          <p14:tracePt t="71585" x="4965700" y="5545138"/>
          <p14:tracePt t="71601" x="4956175" y="5545138"/>
          <p14:tracePt t="71618" x="4938713" y="5545138"/>
          <p14:tracePt t="71635" x="4919663" y="5554663"/>
          <p14:tracePt t="71719" x="4911725" y="5554663"/>
          <p14:tracePt t="71839" x="4894263" y="5554663"/>
          <p14:tracePt t="71847" x="4875213" y="5545138"/>
          <p14:tracePt t="71855" x="4867275" y="5545138"/>
          <p14:tracePt t="71868" x="4857750" y="5537200"/>
          <p14:tracePt t="71885" x="4848225" y="5537200"/>
          <p14:tracePt t="71901" x="4840288" y="5537200"/>
          <p14:tracePt t="71943" x="4830763" y="5537200"/>
          <p14:tracePt t="72015" x="4830763" y="5527675"/>
          <p14:tracePt t="72023" x="4830763" y="5518150"/>
          <p14:tracePt t="72035" x="4830763" y="5510213"/>
          <p14:tracePt t="72055" x="4830763" y="5500688"/>
          <p14:tracePt t="72071" x="4830763" y="5483225"/>
          <p14:tracePt t="72085" x="4830763" y="5465763"/>
          <p14:tracePt t="72102" x="4848225" y="5357813"/>
          <p14:tracePt t="72119" x="4902200" y="5224463"/>
          <p14:tracePt t="72135" x="4919663" y="5187950"/>
          <p14:tracePt t="72151" x="4929188" y="5180013"/>
          <p14:tracePt t="72168" x="4929188" y="5170488"/>
          <p14:tracePt t="72215" x="4938713" y="5170488"/>
          <p14:tracePt t="72223" x="4946650" y="5170488"/>
          <p14:tracePt t="72238" x="4956175" y="5170488"/>
          <p14:tracePt t="72252" x="4965700" y="5170488"/>
          <p14:tracePt t="72268" x="4991100" y="5170488"/>
          <p14:tracePt t="72285" x="5037138" y="5180013"/>
          <p14:tracePt t="72302" x="5062538" y="5180013"/>
          <p14:tracePt t="72320" x="5072063" y="5180013"/>
          <p14:tracePt t="72335" x="5081588" y="5180013"/>
          <p14:tracePt t="72463" x="5081588" y="5197475"/>
          <p14:tracePt t="72471" x="5081588" y="5205413"/>
          <p14:tracePt t="72485" x="5099050" y="5224463"/>
          <p14:tracePt t="72502" x="5126038" y="5295900"/>
          <p14:tracePt t="72519" x="5153025" y="5394325"/>
          <p14:tracePt t="72535" x="5160963" y="5438775"/>
          <p14:tracePt t="72552" x="5160963" y="5465763"/>
          <p14:tracePt t="72568" x="5160963" y="5491163"/>
          <p14:tracePt t="72585" x="5160963" y="5545138"/>
          <p14:tracePt t="72601" x="5160963" y="5608638"/>
          <p14:tracePt t="72618" x="5160963" y="5643563"/>
          <p14:tracePt t="72635" x="5160963" y="5653088"/>
          <p14:tracePt t="72799" x="5153025" y="5653088"/>
          <p14:tracePt t="72807" x="5143500" y="5653088"/>
          <p14:tracePt t="72818" x="5126038" y="5643563"/>
          <p14:tracePt t="72835" x="5116513" y="5634038"/>
          <p14:tracePt t="72852" x="5108575" y="5626100"/>
          <p14:tracePt t="72868" x="5089525" y="5626100"/>
          <p14:tracePt t="72885" x="5089525" y="5616575"/>
          <p14:tracePt t="72902" x="5081588" y="5608638"/>
          <p14:tracePt t="72918" x="5072063" y="5599113"/>
          <p14:tracePt t="72951" x="5072063" y="5589588"/>
          <p14:tracePt t="72968" x="5072063" y="5581650"/>
          <p14:tracePt t="72985" x="5072063" y="5572125"/>
          <p14:tracePt t="73001" x="5072063" y="5562600"/>
          <p14:tracePt t="73023" x="5072063" y="5554663"/>
          <p14:tracePt t="73199" x="5081588" y="5537200"/>
          <p14:tracePt t="73208" x="5089525" y="5510213"/>
          <p14:tracePt t="73218" x="5099050" y="5491163"/>
          <p14:tracePt t="73235" x="5133975" y="5394325"/>
          <p14:tracePt t="73251" x="5197475" y="5268913"/>
          <p14:tracePt t="73268" x="5303838" y="5126038"/>
          <p14:tracePt t="73285" x="5419725" y="4965700"/>
          <p14:tracePt t="73302" x="5473700" y="4902200"/>
          <p14:tracePt t="73319" x="5581650" y="4732338"/>
          <p14:tracePt t="73335" x="5616575" y="4652963"/>
          <p14:tracePt t="73352" x="5643563" y="4572000"/>
          <p14:tracePt t="73368" x="5670550" y="4510088"/>
          <p14:tracePt t="73385" x="5670550" y="4483100"/>
          <p14:tracePt t="73439" x="5661025" y="4483100"/>
          <p14:tracePt t="73456" x="5634038" y="4510088"/>
          <p14:tracePt t="73464" x="5626100" y="4510088"/>
          <p14:tracePt t="73472" x="5589588" y="4518025"/>
          <p14:tracePt t="73485" x="5581650" y="4527550"/>
          <p14:tracePt t="73502" x="5527675" y="4545013"/>
          <p14:tracePt t="73519" x="5438775" y="4616450"/>
          <p14:tracePt t="73536" x="5367338" y="4660900"/>
          <p14:tracePt t="73552" x="5286375" y="4697413"/>
          <p14:tracePt t="73568" x="5232400" y="4705350"/>
          <p14:tracePt t="73585" x="5224463" y="4714875"/>
          <p14:tracePt t="73602" x="5214938" y="4714875"/>
          <p14:tracePt t="73618" x="5205413" y="4714875"/>
          <p14:tracePt t="73635" x="5197475" y="4732338"/>
          <p14:tracePt t="73652" x="5180013" y="4751388"/>
          <p14:tracePt t="73669" x="5153025" y="4768850"/>
          <p14:tracePt t="73685" x="5133975" y="4786313"/>
          <p14:tracePt t="73702" x="5116513" y="4786313"/>
          <p14:tracePt t="73720" x="5108575" y="4795838"/>
          <p14:tracePt t="73752" x="5099050" y="4795838"/>
          <p14:tracePt t="73769" x="5089525" y="4803775"/>
          <p14:tracePt t="73802" x="5081588" y="4795838"/>
          <p14:tracePt t="73818" x="5081588" y="4776788"/>
          <p14:tracePt t="73835" x="5081588" y="4714875"/>
          <p14:tracePt t="73852" x="5099050" y="4670425"/>
          <p14:tracePt t="73868" x="5099050" y="4660900"/>
          <p14:tracePt t="73903" x="5099050" y="4652963"/>
          <p14:tracePt t="73943" x="5099050" y="4643438"/>
          <p14:tracePt t="73959" x="5108575" y="4643438"/>
          <p14:tracePt t="73968" x="5108575" y="4633913"/>
          <p14:tracePt t="73991" x="5116513" y="4625975"/>
          <p14:tracePt t="74002" x="5116513" y="4616450"/>
          <p14:tracePt t="74018" x="5126038" y="4616450"/>
          <p14:tracePt t="74035" x="5126038" y="4608513"/>
          <p14:tracePt t="74052" x="5143500" y="4608513"/>
          <p14:tracePt t="74068" x="5153025" y="4608513"/>
          <p14:tracePt t="74085" x="5170488" y="4608513"/>
          <p14:tracePt t="74102" x="5187950" y="4608513"/>
          <p14:tracePt t="74120" x="5232400" y="4608513"/>
          <p14:tracePt t="74136" x="5276850" y="4589463"/>
          <p14:tracePt t="74152" x="5330825" y="4581525"/>
          <p14:tracePt t="74168" x="5357813" y="4581525"/>
          <p14:tracePt t="74186" x="5394325" y="4581525"/>
          <p14:tracePt t="74202" x="5411788" y="4581525"/>
          <p14:tracePt t="74219" x="5419725" y="4589463"/>
          <p14:tracePt t="74252" x="5429250" y="4589463"/>
          <p14:tracePt t="74268" x="5446713" y="4581525"/>
          <p14:tracePt t="74285" x="5456238" y="4572000"/>
          <p14:tracePt t="74431" x="5456238" y="4581525"/>
          <p14:tracePt t="74440" x="5456238" y="4589463"/>
          <p14:tracePt t="74456" x="5446713" y="4598988"/>
          <p14:tracePt t="74468" x="5446713" y="4608513"/>
          <p14:tracePt t="74485" x="5429250" y="4652963"/>
          <p14:tracePt t="74502" x="5419725" y="4697413"/>
          <p14:tracePt t="74520" x="5411788" y="4732338"/>
          <p14:tracePt t="74536" x="5402263" y="4751388"/>
          <p14:tracePt t="74552" x="5402263" y="4786313"/>
          <p14:tracePt t="74569" x="5402263" y="4803775"/>
          <p14:tracePt t="74586" x="5402263" y="4830763"/>
          <p14:tracePt t="74602" x="5402263" y="4848225"/>
          <p14:tracePt t="74619" x="5402263" y="4867275"/>
          <p14:tracePt t="74635" x="5402263" y="4875213"/>
          <p14:tracePt t="74652" x="5402263" y="4884738"/>
          <p14:tracePt t="74672" x="5402263" y="4894263"/>
          <p14:tracePt t="74808" x="5394325" y="4894263"/>
          <p14:tracePt t="74816" x="5375275" y="4894263"/>
          <p14:tracePt t="74824" x="5322888" y="4875213"/>
          <p14:tracePt t="74835" x="5303838" y="4875213"/>
          <p14:tracePt t="74852" x="5241925" y="4875213"/>
          <p14:tracePt t="74869" x="5197475" y="4875213"/>
          <p14:tracePt t="74885" x="5187950" y="4875213"/>
          <p14:tracePt t="74903" x="5170488" y="4867275"/>
          <p14:tracePt t="74984" x="5170488" y="4857750"/>
          <p14:tracePt t="74992" x="5170488" y="4848225"/>
          <p14:tracePt t="75002" x="5160963" y="4830763"/>
          <p14:tracePt t="75019" x="5153025" y="4776788"/>
          <p14:tracePt t="75035" x="5153025" y="4732338"/>
          <p14:tracePt t="75052" x="5153025" y="4687888"/>
          <p14:tracePt t="75071" x="5153025" y="4679950"/>
          <p14:tracePt t="75088" x="5153025" y="4670425"/>
          <p14:tracePt t="75108" x="5153025" y="4660900"/>
          <p14:tracePt t="75152" x="5160963" y="4660900"/>
          <p14:tracePt t="75160" x="5170488" y="4660900"/>
          <p14:tracePt t="75169" x="5205413" y="4660900"/>
          <p14:tracePt t="75186" x="5303838" y="4633913"/>
          <p14:tracePt t="75202" x="5438775" y="4616450"/>
          <p14:tracePt t="75219" x="5562600" y="4589463"/>
          <p14:tracePt t="75235" x="5653088" y="4572000"/>
          <p14:tracePt t="75252" x="5670550" y="4572000"/>
          <p14:tracePt t="75273" x="5680075" y="4572000"/>
          <p14:tracePt t="75408" x="5670550" y="4572000"/>
          <p14:tracePt t="75424" x="5661025" y="4572000"/>
          <p14:tracePt t="75440" x="5653088" y="4581525"/>
          <p14:tracePt t="75448" x="5643563" y="4581525"/>
          <p14:tracePt t="75456" x="5634038" y="4581525"/>
          <p14:tracePt t="75469" x="5626100" y="4598988"/>
          <p14:tracePt t="75485" x="5581650" y="4625975"/>
          <p14:tracePt t="75502" x="5537200" y="4660900"/>
          <p14:tracePt t="75521" x="5456238" y="4776788"/>
          <p14:tracePt t="75536" x="5384800" y="4884738"/>
          <p14:tracePt t="75552" x="5303838" y="5000625"/>
          <p14:tracePt t="75569" x="5205413" y="5116513"/>
          <p14:tracePt t="75585" x="5197475" y="5126038"/>
          <p14:tracePt t="75602" x="5180013" y="5153025"/>
          <p14:tracePt t="75619" x="5170488" y="5170488"/>
          <p14:tracePt t="75636" x="5170488" y="5187950"/>
          <p14:tracePt t="75652" x="5170488" y="5197475"/>
          <p14:tracePt t="75669" x="5170488" y="5205413"/>
          <p14:tracePt t="75686" x="5170488" y="5214938"/>
          <p14:tracePt t="75702" x="5170488" y="5232400"/>
          <p14:tracePt t="75720" x="5153025" y="5251450"/>
          <p14:tracePt t="75736" x="5143500" y="5259388"/>
          <p14:tracePt t="75752" x="5133975" y="5259388"/>
          <p14:tracePt t="75792" x="5126038" y="5259388"/>
          <p14:tracePt t="75802" x="5126038" y="5268913"/>
          <p14:tracePt t="75819" x="5116513" y="5268913"/>
          <p14:tracePt t="75836" x="5108575" y="5268913"/>
          <p14:tracePt t="75852" x="5099050" y="5268913"/>
          <p14:tracePt t="75904" x="5089525" y="5268913"/>
          <p14:tracePt t="75936" x="5081588" y="5268913"/>
          <p14:tracePt t="75952" x="5072063" y="5268913"/>
          <p14:tracePt t="76024" x="5062538" y="5268913"/>
          <p14:tracePt t="76264" x="5054600" y="5268913"/>
          <p14:tracePt t="76496" x="5054600" y="5259388"/>
          <p14:tracePt t="76528" x="5045075" y="5259388"/>
          <p14:tracePt t="77497" x="5037138" y="5259388"/>
          <p14:tracePt t="77528" x="5027613" y="5259388"/>
          <p14:tracePt t="77553" x="5018088" y="5259388"/>
          <p14:tracePt t="77576" x="5010150" y="5251450"/>
          <p14:tracePt t="77633" x="5000625" y="5251450"/>
          <p14:tracePt t="77786" x="4991100" y="5251450"/>
          <p14:tracePt t="77793" x="4991100" y="5259388"/>
          <p14:tracePt t="77803" x="4991100" y="5276850"/>
          <p14:tracePt t="77819" x="4991100" y="5286375"/>
          <p14:tracePt t="77837" x="4983163" y="5286375"/>
          <p14:tracePt t="77853" x="4973638" y="5286375"/>
          <p14:tracePt t="77869" x="4956175" y="5286375"/>
          <p14:tracePt t="77886" x="4938713" y="5286375"/>
          <p14:tracePt t="77903" x="4911725" y="5286375"/>
          <p14:tracePt t="77919" x="4902200" y="5286375"/>
          <p14:tracePt t="78240" x="4894263" y="5286375"/>
          <p14:tracePt t="78249" x="4884738" y="5286375"/>
          <p14:tracePt t="78257" x="4875213" y="5276850"/>
          <p14:tracePt t="78270" x="4884738" y="5276850"/>
          <p14:tracePt t="78286" x="4857750" y="5276850"/>
          <p14:tracePt t="78303" x="4848225" y="5276850"/>
          <p14:tracePt t="78321" x="4803775" y="5276850"/>
          <p14:tracePt t="78337" x="4776788" y="5276850"/>
          <p14:tracePt t="78353" x="4776788" y="5286375"/>
          <p14:tracePt t="78370" x="4768850" y="5286375"/>
          <p14:tracePt t="78386" x="4751388" y="5286375"/>
          <p14:tracePt t="78403" x="4732338" y="5295900"/>
          <p14:tracePt t="78420" x="4705350" y="5303838"/>
          <p14:tracePt t="78436" x="4697413" y="5313363"/>
          <p14:tracePt t="78453" x="4687888" y="5313363"/>
          <p14:tracePt t="78472" x="4679950" y="5313363"/>
          <p14:tracePt t="78486" x="4670425" y="5313363"/>
          <p14:tracePt t="78503" x="4643438" y="5313363"/>
          <p14:tracePt t="78521" x="4581525" y="5313363"/>
          <p14:tracePt t="78537" x="4537075" y="5313363"/>
          <p14:tracePt t="79049" x="4545013" y="5313363"/>
          <p14:tracePt t="79065" x="4545013" y="5303838"/>
          <p14:tracePt t="79074" x="4562475" y="5303838"/>
          <p14:tracePt t="79089" x="4572000" y="5303838"/>
          <p14:tracePt t="79105" x="4589463" y="5303838"/>
          <p14:tracePt t="79121" x="4598988" y="5295900"/>
          <p14:tracePt t="79137" x="4633913" y="5295900"/>
          <p14:tracePt t="79153" x="4660900" y="5286375"/>
          <p14:tracePt t="79187" x="4670425" y="5286375"/>
          <p14:tracePt t="79274" x="4679950" y="5286375"/>
          <p14:tracePt t="79297" x="4687888" y="5286375"/>
          <p14:tracePt t="79305" x="4697413" y="5286375"/>
          <p14:tracePt t="79321" x="4705350" y="5286375"/>
          <p14:tracePt t="79337" x="4705350" y="5276850"/>
          <p14:tracePt t="79521" x="4724400" y="5276850"/>
          <p14:tracePt t="79538" x="4732338" y="5276850"/>
          <p14:tracePt t="79546" x="4741863" y="5276850"/>
          <p14:tracePt t="79561" x="4759325" y="5276850"/>
          <p14:tracePt t="79570" x="4776788" y="5276850"/>
          <p14:tracePt t="79587" x="4813300" y="5268913"/>
          <p14:tracePt t="79603" x="4822825" y="5268913"/>
          <p14:tracePt t="79673" x="4830763" y="5268913"/>
          <p14:tracePt t="79689" x="4840288" y="5268913"/>
          <p14:tracePt t="79801" x="4840288" y="5276850"/>
          <p14:tracePt t="79810" x="4848225" y="5276850"/>
          <p14:tracePt t="79820" x="4848225" y="5286375"/>
          <p14:tracePt t="79837" x="4857750" y="5286375"/>
          <p14:tracePt t="79853" x="4867275" y="5286375"/>
          <p14:tracePt t="79870" x="4867275" y="5295900"/>
          <p14:tracePt t="79887" x="4875213" y="5295900"/>
          <p14:tracePt t="79914" x="4884738" y="5295900"/>
          <p14:tracePt t="79929" x="4894263" y="5295900"/>
          <p14:tracePt t="79938" x="4894263" y="5303838"/>
          <p14:tracePt t="79954" x="4911725" y="5313363"/>
          <p14:tracePt t="80002" x="4911725" y="5322888"/>
          <p14:tracePt t="80010" x="4919663" y="5322888"/>
          <p14:tracePt t="80026" x="4919663" y="5330825"/>
          <p14:tracePt t="80037" x="4929188" y="5330825"/>
          <p14:tracePt t="80053" x="4946650" y="5357813"/>
          <p14:tracePt t="80070" x="4946650" y="5367338"/>
          <p14:tracePt t="80087" x="4965700" y="5384800"/>
          <p14:tracePt t="80103" x="4973638" y="5394325"/>
          <p14:tracePt t="80121" x="4973638" y="5419725"/>
          <p14:tracePt t="80137" x="4973638" y="5446713"/>
          <p14:tracePt t="80153" x="4983163" y="5473700"/>
          <p14:tracePt t="80170" x="4991100" y="5510213"/>
          <p14:tracePt t="80187" x="4991100" y="5537200"/>
          <p14:tracePt t="80203" x="4991100" y="5545138"/>
          <p14:tracePt t="80220" x="4991100" y="5562600"/>
          <p14:tracePt t="80237" x="4991100" y="5572125"/>
          <p14:tracePt t="80253" x="4991100" y="5581650"/>
          <p14:tracePt t="80270" x="4991100" y="5589588"/>
          <p14:tracePt t="80287" x="4973638" y="5626100"/>
          <p14:tracePt t="80401" x="4965700" y="5626100"/>
          <p14:tracePt t="80409" x="4956175" y="5626100"/>
          <p14:tracePt t="80420" x="4946650" y="5626100"/>
          <p14:tracePt t="80437" x="4875213" y="5626100"/>
          <p14:tracePt t="80453" x="4813300" y="5608638"/>
          <p14:tracePt t="80470" x="4768850" y="5572125"/>
          <p14:tracePt t="80487" x="4741863" y="5562600"/>
          <p14:tracePt t="80503" x="4741863" y="5554663"/>
          <p14:tracePt t="80523" x="4741863" y="5545138"/>
          <p14:tracePt t="80538" x="4724400" y="5537200"/>
          <p14:tracePt t="80554" x="4714875" y="5527675"/>
          <p14:tracePt t="80570" x="4679950" y="5518150"/>
          <p14:tracePt t="80588" x="4652963" y="5510213"/>
          <p14:tracePt t="80604" x="4643438" y="5510213"/>
          <p14:tracePt t="80620" x="4633913" y="5510213"/>
          <p14:tracePt t="80637" x="4625975" y="5510213"/>
          <p14:tracePt t="80654" x="4616450" y="5510213"/>
          <p14:tracePt t="80670" x="4608513" y="5500688"/>
          <p14:tracePt t="80687" x="4608513" y="5491163"/>
          <p14:tracePt t="80703" x="4598988" y="5483225"/>
          <p14:tracePt t="80721" x="4589463" y="5456238"/>
          <p14:tracePt t="80737" x="4589463" y="5446713"/>
          <p14:tracePt t="80754" x="4589463" y="5438775"/>
          <p14:tracePt t="80770" x="4589463" y="5419725"/>
          <p14:tracePt t="80810" x="4589463" y="5411788"/>
          <p14:tracePt t="80821" x="4589463" y="5402263"/>
          <p14:tracePt t="80837" x="4589463" y="5394325"/>
          <p14:tracePt t="80854" x="4589463" y="5375275"/>
          <p14:tracePt t="80870" x="4589463" y="5367338"/>
          <p14:tracePt t="80887" x="4598988" y="5357813"/>
          <p14:tracePt t="80904" x="4608513" y="5348288"/>
          <p14:tracePt t="80921" x="4616450" y="5340350"/>
          <p14:tracePt t="80986" x="4625975" y="5340350"/>
          <p14:tracePt t="80994" x="4633913" y="5340350"/>
          <p14:tracePt t="81010" x="4643438" y="5340350"/>
          <p14:tracePt t="81020" x="4652963" y="5340350"/>
          <p14:tracePt t="81037" x="4679950" y="5340350"/>
          <p14:tracePt t="81054" x="4687888" y="5340350"/>
          <p14:tracePt t="81070" x="4697413" y="5340350"/>
          <p14:tracePt t="81087" x="4724400" y="5340350"/>
          <p14:tracePt t="81104" x="4741863" y="5340350"/>
          <p14:tracePt t="81121" x="4786313" y="5340350"/>
          <p14:tracePt t="81138" x="4813300" y="5330825"/>
          <p14:tracePt t="81154" x="4822825" y="5330825"/>
          <p14:tracePt t="81170" x="4840288" y="5330825"/>
          <p14:tracePt t="81187" x="4857750" y="5322888"/>
          <p14:tracePt t="81205" x="4884738" y="5313363"/>
          <p14:tracePt t="81220" x="4919663" y="5313363"/>
          <p14:tracePt t="81237" x="4929188" y="5303838"/>
          <p14:tracePt t="81254" x="4938713" y="5295900"/>
          <p14:tracePt t="81270" x="4946650" y="5295900"/>
          <p14:tracePt t="81434" x="4965700" y="5295900"/>
          <p14:tracePt t="81466" x="4973638" y="5295900"/>
          <p14:tracePt t="81554" x="4973638" y="5303838"/>
          <p14:tracePt t="81570" x="4973638" y="5313363"/>
          <p14:tracePt t="81587" x="4973638" y="5322888"/>
          <p14:tracePt t="81602" x="4973638" y="5330825"/>
          <p14:tracePt t="81618" x="4973638" y="5340350"/>
          <p14:tracePt t="81642" x="4973638" y="5348288"/>
          <p14:tracePt t="81658" x="4973638" y="5357813"/>
          <p14:tracePt t="81666" x="4973638" y="5367338"/>
          <p14:tracePt t="81674" x="4973638" y="5394325"/>
          <p14:tracePt t="81687" x="4973638" y="5402263"/>
          <p14:tracePt t="81704" x="4973638" y="5419725"/>
          <p14:tracePt t="81722" x="4973638" y="5456238"/>
          <p14:tracePt t="81738" x="4973638" y="5465763"/>
          <p14:tracePt t="81754" x="4973638" y="5483225"/>
          <p14:tracePt t="81771" x="4973638" y="5491163"/>
          <p14:tracePt t="81788" x="4973638" y="5500688"/>
          <p14:tracePt t="81826" x="4973638" y="5510213"/>
          <p14:tracePt t="81842" x="4973638" y="5518150"/>
          <p14:tracePt t="81858" x="4973638" y="5527675"/>
          <p14:tracePt t="81874" x="4973638" y="5537200"/>
          <p14:tracePt t="81938" x="4973638" y="5545138"/>
          <p14:tracePt t="82010" x="4973638" y="5554663"/>
          <p14:tracePt t="82178" x="4965700" y="5554663"/>
          <p14:tracePt t="82186" x="4946650" y="5554663"/>
          <p14:tracePt t="82204" x="4929188" y="5554663"/>
          <p14:tracePt t="82221" x="4911725" y="5554663"/>
          <p14:tracePt t="82237" x="4902200" y="5554663"/>
          <p14:tracePt t="82254" x="4884738" y="5554663"/>
          <p14:tracePt t="82271" x="4857750" y="5554663"/>
          <p14:tracePt t="82287" x="4848225" y="5554663"/>
          <p14:tracePt t="82330" x="4840288" y="5554663"/>
          <p14:tracePt t="82347" x="4830763" y="5554663"/>
          <p14:tracePt t="82362" x="4822825" y="5554663"/>
          <p14:tracePt t="82490" x="4822825" y="5545138"/>
          <p14:tracePt t="82499" x="4840288" y="5518150"/>
          <p14:tracePt t="82507" x="4857750" y="5500688"/>
          <p14:tracePt t="82522" x="4894263" y="5411788"/>
          <p14:tracePt t="82538" x="4919663" y="5303838"/>
          <p14:tracePt t="82554" x="4919663" y="5224463"/>
          <p14:tracePt t="82571" x="4919663" y="5180013"/>
          <p14:tracePt t="82588" x="4919663" y="5054600"/>
          <p14:tracePt t="82604" x="4919663" y="4965700"/>
          <p14:tracePt t="82621" x="4919663" y="4919663"/>
          <p14:tracePt t="82638" x="4919663" y="4894263"/>
          <p14:tracePt t="82654" x="4965700" y="4830763"/>
          <p14:tracePt t="82671" x="4991100" y="4803775"/>
          <p14:tracePt t="82687" x="5000625" y="4786313"/>
          <p14:tracePt t="82704" x="5010150" y="4776788"/>
          <p14:tracePt t="82721" x="5010150" y="4768850"/>
          <p14:tracePt t="82754" x="5010150" y="4759325"/>
          <p14:tracePt t="82770" x="5018088" y="4759325"/>
          <p14:tracePt t="82778" x="5018088" y="4751388"/>
          <p14:tracePt t="82788" x="5037138" y="4741863"/>
          <p14:tracePt t="82804" x="5054600" y="4732338"/>
          <p14:tracePt t="82821" x="5062538" y="4732338"/>
          <p14:tracePt t="82837" x="5072063" y="4724400"/>
          <p14:tracePt t="82854" x="5081588" y="4714875"/>
          <p14:tracePt t="82871" x="5108575" y="4697413"/>
          <p14:tracePt t="82888" x="5133975" y="4643438"/>
          <p14:tracePt t="82904" x="5153025" y="4598988"/>
          <p14:tracePt t="82922" x="5170488" y="4518025"/>
          <p14:tracePt t="82938" x="5170488" y="4483100"/>
          <p14:tracePt t="82954" x="5153025" y="4456113"/>
          <p14:tracePt t="82971" x="5143500" y="4446588"/>
          <p14:tracePt t="82987" x="5143500" y="4438650"/>
          <p14:tracePt t="83004" x="5143500" y="4429125"/>
          <p14:tracePt t="83106" x="5153025" y="4429125"/>
          <p14:tracePt t="83114" x="5160963" y="4429125"/>
          <p14:tracePt t="83130" x="5170488" y="4429125"/>
          <p14:tracePt t="83139" x="5180013" y="4429125"/>
          <p14:tracePt t="83154" x="5205413" y="4419600"/>
          <p14:tracePt t="83171" x="5259388" y="4419600"/>
          <p14:tracePt t="83188" x="5313363" y="4429125"/>
          <p14:tracePt t="83204" x="5340350" y="4438650"/>
          <p14:tracePt t="83221" x="5375275" y="4446588"/>
          <p14:tracePt t="83238" x="5402263" y="4473575"/>
          <p14:tracePt t="83254" x="5456238" y="4491038"/>
          <p14:tracePt t="83271" x="5491163" y="4510088"/>
          <p14:tracePt t="83288" x="5510213" y="4518025"/>
          <p14:tracePt t="83305" x="5518150" y="4518025"/>
          <p14:tracePt t="83346" x="5518150" y="4527550"/>
          <p14:tracePt t="83354" x="5518150" y="4545013"/>
          <p14:tracePt t="83371" x="5518150" y="4572000"/>
          <p14:tracePt t="83388" x="5510213" y="4589463"/>
          <p14:tracePt t="83404" x="5500688" y="4616450"/>
          <p14:tracePt t="83421" x="5491163" y="4643438"/>
          <p14:tracePt t="83438" x="5491163" y="4687888"/>
          <p14:tracePt t="83454" x="5491163" y="4714875"/>
          <p14:tracePt t="83471" x="5491163" y="4724400"/>
          <p14:tracePt t="83488" x="5491163" y="4741863"/>
          <p14:tracePt t="83504" x="5483225" y="4751388"/>
          <p14:tracePt t="83523" x="5473700" y="4786313"/>
          <p14:tracePt t="83539" x="5456238" y="4803775"/>
          <p14:tracePt t="83555" x="5456238" y="4830763"/>
          <p14:tracePt t="83571" x="5446713" y="4830763"/>
          <p14:tracePt t="83588" x="5446713" y="4840288"/>
          <p14:tracePt t="83604" x="5438775" y="4840288"/>
          <p14:tracePt t="83621" x="5402263" y="4848225"/>
          <p14:tracePt t="83638" x="5357813" y="4857750"/>
          <p14:tracePt t="83654" x="5313363" y="4867275"/>
          <p14:tracePt t="83671" x="5276850" y="4867275"/>
          <p14:tracePt t="83688" x="5224463" y="4867275"/>
          <p14:tracePt t="83704" x="5205413" y="4857750"/>
          <p14:tracePt t="83721" x="5197475" y="4848225"/>
          <p14:tracePt t="83756" x="5187950" y="4848225"/>
          <p14:tracePt t="83772" x="5180013" y="4848225"/>
          <p14:tracePt t="83788" x="5160963" y="4848225"/>
          <p14:tracePt t="83804" x="5143500" y="4848225"/>
          <p14:tracePt t="83821" x="5126038" y="4848225"/>
          <p14:tracePt t="83839" x="5116513" y="4848225"/>
          <p14:tracePt t="83855" x="5108575" y="4848225"/>
          <p14:tracePt t="83899" x="5108575" y="4840288"/>
          <p14:tracePt t="83907" x="5108575" y="4830763"/>
          <p14:tracePt t="83922" x="5126038" y="4786313"/>
          <p14:tracePt t="83939" x="5133975" y="4724400"/>
          <p14:tracePt t="83955" x="5133975" y="4660900"/>
          <p14:tracePt t="83971" x="5143500" y="4598988"/>
          <p14:tracePt t="83988" x="5143500" y="4537075"/>
          <p14:tracePt t="84005" x="5153025" y="4473575"/>
          <p14:tracePt t="84021" x="5153025" y="4446588"/>
          <p14:tracePt t="84038" x="5170488" y="4419600"/>
          <p14:tracePt t="84054" x="5187950" y="4402138"/>
          <p14:tracePt t="84071" x="5205413" y="4394200"/>
          <p14:tracePt t="84088" x="5224463" y="4394200"/>
          <p14:tracePt t="84104" x="5251450" y="4384675"/>
          <p14:tracePt t="84122" x="5313363" y="4375150"/>
          <p14:tracePt t="84139" x="5394325" y="4375150"/>
          <p14:tracePt t="84155" x="5446713" y="4384675"/>
          <p14:tracePt t="84171" x="5483225" y="4384675"/>
          <p14:tracePt t="84188" x="5483225" y="4394200"/>
          <p14:tracePt t="84205" x="5491163" y="4402138"/>
          <p14:tracePt t="84221" x="5491163" y="4411663"/>
          <p14:tracePt t="84238" x="5491163" y="4419600"/>
          <p14:tracePt t="84255" x="5491163" y="4456113"/>
          <p14:tracePt t="84271" x="5500688" y="4518025"/>
          <p14:tracePt t="84288" x="5510213" y="4554538"/>
          <p14:tracePt t="84305" x="5518150" y="4598988"/>
          <p14:tracePt t="84322" x="5527675" y="4625975"/>
          <p14:tracePt t="84339" x="5527675" y="4652963"/>
          <p14:tracePt t="84355" x="5527675" y="4679950"/>
          <p14:tracePt t="84371" x="5518150" y="4705350"/>
          <p14:tracePt t="84388" x="5500688" y="4732338"/>
          <p14:tracePt t="84404" x="5473700" y="4751388"/>
          <p14:tracePt t="84421" x="5456238" y="4759325"/>
          <p14:tracePt t="84438" x="5438775" y="4768850"/>
          <p14:tracePt t="84455" x="5411788" y="4776788"/>
          <p14:tracePt t="84471" x="5340350" y="4786313"/>
          <p14:tracePt t="84488" x="5295900" y="4786313"/>
          <p14:tracePt t="84505" x="5259388" y="4786313"/>
          <p14:tracePt t="84523" x="5232400" y="4786313"/>
          <p14:tracePt t="84539" x="5214938" y="4786313"/>
          <p14:tracePt t="84555" x="5205413" y="4786313"/>
          <p14:tracePt t="84619" x="5197475" y="4786313"/>
          <p14:tracePt t="84627" x="5197475" y="4776788"/>
          <p14:tracePt t="84651" x="5187950" y="4768850"/>
          <p14:tracePt t="84699" x="5187950" y="4759325"/>
          <p14:tracePt t="84707" x="5180013" y="4759325"/>
          <p14:tracePt t="84722" x="5170488" y="4741863"/>
          <p14:tracePt t="84739" x="5153025" y="4732338"/>
          <p14:tracePt t="84755" x="5143500" y="4724400"/>
          <p14:tracePt t="84772" x="5133975" y="4724400"/>
          <p14:tracePt t="84788" x="5126038" y="4724400"/>
          <p14:tracePt t="84805" x="5116513" y="4724400"/>
          <p14:tracePt t="84822" x="5108575" y="4724400"/>
          <p14:tracePt t="84843" x="5108575" y="4714875"/>
          <p14:tracePt t="84855" x="5108575" y="4705350"/>
          <p14:tracePt t="84871" x="5108575" y="4687888"/>
          <p14:tracePt t="84888" x="5108575" y="4670425"/>
          <p14:tracePt t="84905" x="5099050" y="4643438"/>
          <p14:tracePt t="84923" x="5099050" y="4616450"/>
          <p14:tracePt t="84939" x="5099050" y="4598988"/>
          <p14:tracePt t="84955" x="5099050" y="4572000"/>
          <p14:tracePt t="84972" x="5099050" y="4554538"/>
          <p14:tracePt t="84988" x="5116513" y="4554538"/>
          <p14:tracePt t="85005" x="5116513" y="4545013"/>
          <p14:tracePt t="85021" x="5126038" y="4545013"/>
          <p14:tracePt t="85038" x="5143500" y="4545013"/>
          <p14:tracePt t="85055" x="5170488" y="4537075"/>
          <p14:tracePt t="85071" x="5224463" y="4527550"/>
          <p14:tracePt t="85088" x="5251450" y="4518025"/>
          <p14:tracePt t="85105" x="5286375" y="4500563"/>
          <p14:tracePt t="85123" x="5303838" y="4500563"/>
          <p14:tracePt t="85171" x="5313363" y="4500563"/>
          <p14:tracePt t="85187" x="5322888" y="4500563"/>
          <p14:tracePt t="85205" x="5330825" y="4491038"/>
          <p14:tracePt t="85219" x="5340350" y="4491038"/>
          <p14:tracePt t="85251" x="5340350" y="4483100"/>
          <p14:tracePt t="85371" x="5348288" y="4491038"/>
          <p14:tracePt t="85387" x="5348288" y="4500563"/>
          <p14:tracePt t="85396" x="5348288" y="4527550"/>
          <p14:tracePt t="85405" x="5348288" y="4545013"/>
          <p14:tracePt t="85422" x="5348288" y="4589463"/>
          <p14:tracePt t="85438" x="5348288" y="4660900"/>
          <p14:tracePt t="85455" x="5340350" y="4697413"/>
          <p14:tracePt t="85472" x="5340350" y="4724400"/>
          <p14:tracePt t="85488" x="5340350" y="4732338"/>
          <p14:tracePt t="85505" x="5340350" y="4741863"/>
          <p14:tracePt t="85523" x="5340350" y="4759325"/>
          <p14:tracePt t="85539" x="5340350" y="4776788"/>
          <p14:tracePt t="85555" x="5340350" y="4813300"/>
          <p14:tracePt t="85572" x="5340350" y="4840288"/>
          <p14:tracePt t="85588" x="5340350" y="4857750"/>
          <p14:tracePt t="85643" x="5340350" y="4867275"/>
          <p14:tracePt t="85667" x="5330825" y="4875213"/>
          <p14:tracePt t="85683" x="5322888" y="4875213"/>
          <p14:tracePt t="85692" x="5313363" y="4875213"/>
          <p14:tracePt t="85705" x="5303838" y="4875213"/>
          <p14:tracePt t="85723" x="5268913" y="4875213"/>
          <p14:tracePt t="85740" x="5241925" y="4875213"/>
          <p14:tracePt t="85755" x="5224463" y="4875213"/>
          <p14:tracePt t="85772" x="5205413" y="4875213"/>
          <p14:tracePt t="85788" x="5197475" y="4875213"/>
          <p14:tracePt t="85805" x="5187950" y="4867275"/>
          <p14:tracePt t="85822" x="5170488" y="4867275"/>
          <p14:tracePt t="85838" x="5160963" y="4867275"/>
          <p14:tracePt t="86019" x="5153025" y="4867275"/>
          <p14:tracePt t="86099" x="5160963" y="4875213"/>
          <p14:tracePt t="86115" x="5160963" y="4884738"/>
          <p14:tracePt t="86124" x="5160963" y="4894263"/>
          <p14:tracePt t="86139" x="5143500" y="4946650"/>
          <p14:tracePt t="86156" x="5116513" y="4973638"/>
          <p14:tracePt t="86172" x="5000625" y="5116513"/>
          <p14:tracePt t="86188" x="4938713" y="5214938"/>
          <p14:tracePt t="86205" x="4929188" y="5232400"/>
          <p14:tracePt t="86222" x="4911725" y="5295900"/>
          <p14:tracePt t="86238" x="4875213" y="5330825"/>
          <p14:tracePt t="86255" x="4848225" y="5367338"/>
          <p14:tracePt t="86272" x="4830763" y="5375275"/>
          <p14:tracePt t="86288" x="4813300" y="5384800"/>
          <p14:tracePt t="86306" x="4776788" y="5384800"/>
          <p14:tracePt t="86323" x="4714875" y="5384800"/>
          <p14:tracePt t="86340" x="4687888" y="5384800"/>
          <p14:tracePt t="86516" x="4687888" y="5375275"/>
          <p14:tracePt t="86525" x="4697413" y="5375275"/>
          <p14:tracePt t="86539" x="4714875" y="5367338"/>
          <p14:tracePt t="86556" x="4724400" y="5348288"/>
          <p14:tracePt t="86572" x="4741863" y="5330825"/>
          <p14:tracePt t="86589" x="4741863" y="5322888"/>
          <p14:tracePt t="86605" x="4751388" y="5322888"/>
          <p14:tracePt t="86622" x="4751388" y="5313363"/>
          <p14:tracePt t="87180" x="4759325" y="5313363"/>
          <p14:tracePt t="87356" x="4768850" y="5313363"/>
          <p14:tracePt t="87676" x="4776788" y="5313363"/>
          <p14:tracePt t="89172" x="4768850" y="5313363"/>
          <p14:tracePt t="89244" x="4759325" y="5313363"/>
          <p14:tracePt t="89540" x="4751388" y="5313363"/>
          <p14:tracePt t="89589" x="4751388" y="5303838"/>
          <p14:tracePt t="89868" x="4741863" y="5295900"/>
          <p14:tracePt t="90085" x="4732338" y="5295900"/>
          <p14:tracePt t="91085" x="4751388" y="5295900"/>
          <p14:tracePt t="91101" x="4759325" y="5295900"/>
          <p14:tracePt t="91109" x="4768850" y="5295900"/>
          <p14:tracePt t="91123" x="4776788" y="5295900"/>
          <p14:tracePt t="91141" x="4813300" y="5295900"/>
          <p14:tracePt t="91157" x="4848225" y="5295900"/>
          <p14:tracePt t="91173" x="4857750" y="5295900"/>
          <p14:tracePt t="91189" x="4875213" y="5295900"/>
          <p14:tracePt t="91206" x="4884738" y="5295900"/>
          <p14:tracePt t="91223" x="4894263" y="5295900"/>
          <p14:tracePt t="91269" x="4902200" y="5295900"/>
          <p14:tracePt t="91285" x="4911725" y="5295900"/>
          <p14:tracePt t="91309" x="4919663" y="5295900"/>
          <p14:tracePt t="91333" x="4929188" y="5295900"/>
          <p14:tracePt t="91349" x="4938713" y="5295900"/>
          <p14:tracePt t="91358" x="4946650" y="5295900"/>
          <p14:tracePt t="91413" x="4956175" y="5295900"/>
          <p14:tracePt t="91437" x="4965700" y="5295900"/>
          <p14:tracePt t="91461" x="4973638" y="5295900"/>
          <p14:tracePt t="91469" x="4983163" y="5295900"/>
          <p14:tracePt t="91493" x="4991100" y="5295900"/>
          <p14:tracePt t="91541" x="5000625" y="5295900"/>
          <p14:tracePt t="91565" x="5018088" y="5295900"/>
          <p14:tracePt t="91581" x="5027613" y="5295900"/>
          <p14:tracePt t="91645" x="5037138" y="5286375"/>
          <p14:tracePt t="91661" x="5045075" y="5286375"/>
          <p14:tracePt t="91670" x="5054600" y="5286375"/>
          <p14:tracePt t="91693" x="5062538" y="5286375"/>
          <p14:tracePt t="91709" x="5072063" y="5286375"/>
          <p14:tracePt t="91741" x="5081588" y="5276850"/>
          <p14:tracePt t="92021" x="5072063" y="5276850"/>
          <p14:tracePt t="92437" x="5072063" y="5268913"/>
          <p14:tracePt t="92445" x="5081588" y="5268913"/>
          <p14:tracePt t="92457" x="5089525" y="5259388"/>
          <p14:tracePt t="92701" x="5081588" y="5259388"/>
          <p14:tracePt t="92710" x="5062538" y="5268913"/>
          <p14:tracePt t="92723" x="5054600" y="5268913"/>
          <p14:tracePt t="92741" x="5000625" y="5303838"/>
          <p14:tracePt t="92757" x="4991100" y="5313363"/>
          <p14:tracePt t="93758" x="5000625" y="5313363"/>
          <p14:tracePt t="93781" x="5010150" y="5313363"/>
          <p14:tracePt t="93814" x="4991100" y="5313363"/>
          <p14:tracePt t="93838" x="4991100" y="5303838"/>
          <p14:tracePt t="93854" x="4965700" y="5303838"/>
          <p14:tracePt t="93862" x="4956175" y="5303838"/>
          <p14:tracePt t="93926" x="4956175" y="5295900"/>
          <p14:tracePt t="93934" x="4956175" y="5286375"/>
          <p14:tracePt t="93942" x="4956175" y="5259388"/>
          <p14:tracePt t="93958" x="4956175" y="5232400"/>
          <p14:tracePt t="93974" x="4938713" y="5214938"/>
          <p14:tracePt t="93990" x="4919663" y="5197475"/>
          <p14:tracePt t="94007" x="4884738" y="5197475"/>
          <p14:tracePt t="94024" x="4857750" y="5180013"/>
          <p14:tracePt t="94040" x="4830763" y="5160963"/>
          <p14:tracePt t="94057" x="4813300" y="5160963"/>
          <p14:tracePt t="94074" x="4795838" y="5143500"/>
          <p14:tracePt t="94090" x="4786313" y="5143500"/>
          <p14:tracePt t="95142" x="4776788" y="5143500"/>
          <p14:tracePt t="95712" x="4768850" y="5133975"/>
          <p14:tracePt t="95734" x="4768850" y="5143500"/>
          <p14:tracePt t="95743" x="4759325" y="5143500"/>
          <p14:tracePt t="95759" x="4759325" y="5153025"/>
          <p14:tracePt t="95774" x="4759325" y="5160963"/>
          <p14:tracePt t="95791" x="4768850" y="5160963"/>
          <p14:tracePt t="95808" x="4776788" y="5160963"/>
          <p14:tracePt t="95824" x="4813300" y="5160963"/>
          <p14:tracePt t="95841" x="4875213" y="5153025"/>
          <p14:tracePt t="95858" x="4929188" y="5116513"/>
          <p14:tracePt t="95874" x="4946650" y="5062538"/>
          <p14:tracePt t="95891" x="4956175" y="5045075"/>
          <p14:tracePt t="95908" x="4983163" y="4965700"/>
          <p14:tracePt t="95924" x="5045075" y="4875213"/>
          <p14:tracePt t="95942" x="5187950" y="4751388"/>
          <p14:tracePt t="95959" x="5214938" y="4724400"/>
          <p14:tracePt t="95975" x="5232400" y="4705350"/>
          <p14:tracePt t="95991" x="5232400" y="4697413"/>
          <p14:tracePt t="96007" x="5224463" y="4670425"/>
          <p14:tracePt t="96024" x="5224463" y="4660900"/>
          <p14:tracePt t="96041" x="5224463" y="4652963"/>
          <p14:tracePt t="96174" x="5224463" y="4643438"/>
          <p14:tracePt t="96191" x="5224463" y="4633913"/>
          <p14:tracePt t="96198" x="5214938" y="4633913"/>
          <p14:tracePt t="96223" x="5214938" y="4625975"/>
          <p14:tracePt t="96239" x="5205413" y="4625975"/>
          <p14:tracePt t="96254" x="5187950" y="4625975"/>
          <p14:tracePt t="96271" x="5160963" y="4625975"/>
          <p14:tracePt t="96280" x="5143500" y="4625975"/>
          <p14:tracePt t="96291" x="5116513" y="4633913"/>
          <p14:tracePt t="96308" x="5081588" y="4633913"/>
          <p14:tracePt t="96324" x="5062538" y="4633913"/>
          <p14:tracePt t="96382" x="5062538" y="4616450"/>
          <p14:tracePt t="96391" x="5062538" y="4608513"/>
          <p14:tracePt t="96408" x="5062538" y="4598988"/>
          <p14:tracePt t="96425" x="5062538" y="4589463"/>
          <p14:tracePt t="96441" x="5062538" y="4581525"/>
          <p14:tracePt t="96458" x="5062538" y="4572000"/>
          <p14:tracePt t="96474" x="5062538" y="4562475"/>
          <p14:tracePt t="96491" x="5062538" y="4554538"/>
          <p14:tracePt t="96508" x="5054600" y="4537075"/>
          <p14:tracePt t="96524" x="5045075" y="4510088"/>
          <p14:tracePt t="96542" x="5027613" y="4491038"/>
          <p14:tracePt t="96558" x="5018088" y="4491038"/>
          <p14:tracePt t="96575" x="5010150" y="4491038"/>
          <p14:tracePt t="96592" x="5010150" y="4483100"/>
          <p14:tracePt t="96631" x="5018088" y="4483100"/>
          <p14:tracePt t="96639" x="5037138" y="4483100"/>
          <p14:tracePt t="96647" x="5054600" y="4483100"/>
          <p14:tracePt t="96658" x="5099050" y="4483100"/>
          <p14:tracePt t="96674" x="5197475" y="4500563"/>
          <p14:tracePt t="96691" x="5313363" y="4510088"/>
          <p14:tracePt t="96708" x="5402263" y="4518025"/>
          <p14:tracePt t="96724" x="5473700" y="4518025"/>
          <p14:tracePt t="96742" x="5500688" y="4518025"/>
          <p14:tracePt t="96919" x="5500688" y="4527550"/>
          <p14:tracePt t="96935" x="5500688" y="4537075"/>
          <p14:tracePt t="96943" x="5500688" y="4545013"/>
          <p14:tracePt t="96959" x="5491163" y="4589463"/>
          <p14:tracePt t="96975" x="5483225" y="4660900"/>
          <p14:tracePt t="96991" x="5483225" y="4751388"/>
          <p14:tracePt t="97008" x="5483225" y="4840288"/>
          <p14:tracePt t="97025" x="5483225" y="4884738"/>
          <p14:tracePt t="97041" x="5473700" y="4902200"/>
          <p14:tracePt t="97058" x="5473700" y="4911725"/>
          <p14:tracePt t="97075" x="5473700" y="4919663"/>
          <p14:tracePt t="97151" x="5465763" y="4919663"/>
          <p14:tracePt t="97167" x="5456238" y="4919663"/>
          <p14:tracePt t="97176" x="5446713" y="4919663"/>
          <p14:tracePt t="97191" x="5429250" y="4919663"/>
          <p14:tracePt t="97208" x="5384800" y="4919663"/>
          <p14:tracePt t="97225" x="5303838" y="4919663"/>
          <p14:tracePt t="97241" x="5187950" y="4902200"/>
          <p14:tracePt t="97258" x="5045075" y="4894263"/>
          <p14:tracePt t="97275" x="4956175" y="4894263"/>
          <p14:tracePt t="97291" x="4938713" y="4894263"/>
          <p14:tracePt t="97383" x="4938713" y="4884738"/>
          <p14:tracePt t="97399" x="4946650" y="4875213"/>
          <p14:tracePt t="97408" x="4956175" y="4848225"/>
          <p14:tracePt t="97425" x="4983163" y="4795838"/>
          <p14:tracePt t="97441" x="5010150" y="4714875"/>
          <p14:tracePt t="97458" x="5027613" y="4625975"/>
          <p14:tracePt t="97475" x="5045075" y="4562475"/>
          <p14:tracePt t="97491" x="5072063" y="4510088"/>
          <p14:tracePt t="97508" x="5081588" y="4473575"/>
          <p14:tracePt t="97525" x="5089525" y="4446588"/>
          <p14:tracePt t="97543" x="5099050" y="4429125"/>
          <p14:tracePt t="97575" x="5099050" y="4419600"/>
          <p14:tracePt t="97607" x="5099050" y="4411663"/>
          <p14:tracePt t="97615" x="5108575" y="4411663"/>
          <p14:tracePt t="97631" x="5116513" y="4411663"/>
          <p14:tracePt t="97647" x="5116513" y="4402138"/>
          <p14:tracePt t="97658" x="5133975" y="4402138"/>
          <p14:tracePt t="97675" x="5160963" y="4402138"/>
          <p14:tracePt t="97691" x="5214938" y="4402138"/>
          <p14:tracePt t="97708" x="5268913" y="4394200"/>
          <p14:tracePt t="97725" x="5340350" y="4384675"/>
          <p14:tracePt t="97742" x="5419725" y="4367213"/>
          <p14:tracePt t="97759" x="5473700" y="4357688"/>
          <p14:tracePt t="97775" x="5518150" y="4357688"/>
          <p14:tracePt t="97792" x="5527675" y="4357688"/>
          <p14:tracePt t="97871" x="5537200" y="4357688"/>
          <p14:tracePt t="97935" x="5537200" y="4367213"/>
          <p14:tracePt t="97953" x="5537200" y="4394200"/>
          <p14:tracePt t="97960" x="5537200" y="4411663"/>
          <p14:tracePt t="97975" x="5537200" y="4518025"/>
          <p14:tracePt t="97992" x="5537200" y="4598988"/>
          <p14:tracePt t="98008" x="5537200" y="4660900"/>
          <p14:tracePt t="98025" x="5537200" y="4697413"/>
          <p14:tracePt t="98041" x="5537200" y="4705350"/>
          <p14:tracePt t="98058" x="5537200" y="4714875"/>
          <p14:tracePt t="98075" x="5537200" y="4724400"/>
          <p14:tracePt t="98092" x="5537200" y="4732338"/>
          <p14:tracePt t="98108" x="5527675" y="4732338"/>
          <p14:tracePt t="98125" x="5518150" y="4751388"/>
          <p14:tracePt t="98142" x="5510213" y="4759325"/>
          <p14:tracePt t="98159" x="5491163" y="4759325"/>
          <p14:tracePt t="98175" x="5473700" y="4768850"/>
          <p14:tracePt t="98192" x="5446713" y="4776788"/>
          <p14:tracePt t="98209" x="5429250" y="4786313"/>
          <p14:tracePt t="98225" x="5394325" y="4795838"/>
          <p14:tracePt t="98242" x="5340350" y="4830763"/>
          <p14:tracePt t="98258" x="5276850" y="4867275"/>
          <p14:tracePt t="98275" x="5224463" y="4902200"/>
          <p14:tracePt t="98291" x="5197475" y="4911725"/>
          <p14:tracePt t="98308" x="5187950" y="4911725"/>
          <p14:tracePt t="98327" x="5180013" y="4911725"/>
          <p14:tracePt t="98351" x="5170488" y="4911725"/>
          <p14:tracePt t="98360" x="5170488" y="4919663"/>
          <p14:tracePt t="98375" x="5143500" y="4911725"/>
          <p14:tracePt t="98392" x="5126038" y="4894263"/>
          <p14:tracePt t="98408" x="5099050" y="4875213"/>
          <p14:tracePt t="98425" x="5062538" y="4840288"/>
          <p14:tracePt t="98442" x="5045075" y="4822825"/>
          <p14:tracePt t="98458" x="5027613" y="4795838"/>
          <p14:tracePt t="98475" x="5027613" y="4776788"/>
          <p14:tracePt t="98492" x="5027613" y="4724400"/>
          <p14:tracePt t="98508" x="5027613" y="4643438"/>
          <p14:tracePt t="98525" x="5027613" y="4581525"/>
          <p14:tracePt t="98542" x="5037138" y="4537075"/>
          <p14:tracePt t="98559" x="5045075" y="4518025"/>
          <p14:tracePt t="98575" x="5054600" y="4518025"/>
          <p14:tracePt t="98592" x="5062538" y="4510088"/>
          <p14:tracePt t="98608" x="5072063" y="4500563"/>
          <p14:tracePt t="98625" x="5081588" y="4500563"/>
          <p14:tracePt t="98642" x="5089525" y="4500563"/>
          <p14:tracePt t="98658" x="5099050" y="4500563"/>
          <p14:tracePt t="98675" x="5116513" y="4500563"/>
          <p14:tracePt t="98692" x="5153025" y="4491038"/>
          <p14:tracePt t="98708" x="5187950" y="4483100"/>
          <p14:tracePt t="98725" x="5241925" y="4483100"/>
          <p14:tracePt t="98742" x="5322888" y="4473575"/>
          <p14:tracePt t="98759" x="5446713" y="4446588"/>
          <p14:tracePt t="98775" x="5483225" y="4438650"/>
          <p14:tracePt t="98848" x="5491163" y="4438650"/>
          <p14:tracePt t="98856" x="5500688" y="4438650"/>
          <p14:tracePt t="98864" x="5510213" y="4456113"/>
          <p14:tracePt t="98875" x="5518150" y="4465638"/>
          <p14:tracePt t="98892" x="5527675" y="4473575"/>
          <p14:tracePt t="98908" x="5537200" y="4483100"/>
          <p14:tracePt t="98954" x="5537200" y="4491038"/>
          <p14:tracePt t="98968" x="5537200" y="4510088"/>
          <p14:tracePt t="98976" x="5537200" y="4518025"/>
          <p14:tracePt t="98992" x="5537200" y="4572000"/>
          <p14:tracePt t="99008" x="5500688" y="4652963"/>
          <p14:tracePt t="99025" x="5483225" y="4732338"/>
          <p14:tracePt t="99042" x="5473700" y="4813300"/>
          <p14:tracePt t="99058" x="5465763" y="4867275"/>
          <p14:tracePt t="99075" x="5465763" y="4894263"/>
          <p14:tracePt t="99092" x="5465763" y="4902200"/>
          <p14:tracePt t="99108" x="5465763" y="4911725"/>
          <p14:tracePt t="99159" x="5465763" y="4919663"/>
          <p14:tracePt t="99167" x="5456238" y="4919663"/>
          <p14:tracePt t="99184" x="5446713" y="4919663"/>
          <p14:tracePt t="99199" x="5429250" y="4919663"/>
          <p14:tracePt t="99209" x="5419725" y="4919663"/>
          <p14:tracePt t="99225" x="5375275" y="4919663"/>
          <p14:tracePt t="99242" x="5340350" y="4919663"/>
          <p14:tracePt t="99258" x="5313363" y="4911725"/>
          <p14:tracePt t="99275" x="5303838" y="4911725"/>
          <p14:tracePt t="99351" x="5295900" y="4911725"/>
          <p14:tracePt t="99536" x="5286375" y="4919663"/>
          <p14:tracePt t="99544" x="5286375" y="4929188"/>
          <p14:tracePt t="99560" x="5268913" y="4991100"/>
          <p14:tracePt t="99575" x="5205413" y="5108575"/>
          <p14:tracePt t="99592" x="5133975" y="5205413"/>
          <p14:tracePt t="99608" x="5081588" y="5295900"/>
          <p14:tracePt t="99625" x="4973638" y="5500688"/>
          <p14:tracePt t="99642" x="4938713" y="5670550"/>
          <p14:tracePt t="99658" x="4894263" y="5830888"/>
          <p14:tracePt t="99675" x="4875213" y="5857875"/>
          <p14:tracePt t="99744" x="4867275" y="5857875"/>
          <p14:tracePt t="99752" x="4857750" y="5857875"/>
          <p14:tracePt t="99760" x="4857750" y="5840413"/>
          <p14:tracePt t="99776" x="4795838" y="5795963"/>
          <p14:tracePt t="99792" x="4759325" y="5715000"/>
          <p14:tracePt t="99809" x="4724400" y="5634038"/>
          <p14:tracePt t="99825" x="4679950" y="5554663"/>
          <p14:tracePt t="99842" x="4679950" y="5537200"/>
          <p14:tracePt t="99859" x="4679950" y="5527675"/>
          <p14:tracePt t="99875" x="4670425" y="5510213"/>
          <p14:tracePt t="99892" x="4652963" y="5491163"/>
          <p14:tracePt t="99925" x="4660900" y="5491163"/>
          <p14:tracePt t="99942" x="4687888" y="5491163"/>
          <p14:tracePt t="99960" x="4867275" y="5491163"/>
          <p14:tracePt t="99976" x="4965700" y="5510213"/>
          <p14:tracePt t="99992" x="5000625" y="5518150"/>
          <p14:tracePt t="100009" x="5010150" y="5518150"/>
          <p14:tracePt t="100042" x="5010150" y="5527675"/>
          <p14:tracePt t="100065" x="5010150" y="5537200"/>
          <p14:tracePt t="100079" x="5010150" y="5545138"/>
          <p14:tracePt t="100224" x="5000625" y="5545138"/>
          <p14:tracePt t="100232" x="4991100" y="5545138"/>
          <p14:tracePt t="100242" x="4991100" y="5527675"/>
          <p14:tracePt t="100259" x="4983163" y="5527675"/>
          <p14:tracePt t="100276" x="4965700" y="5518150"/>
          <p14:tracePt t="100292" x="4946650" y="5518150"/>
          <p14:tracePt t="100309" x="4938713" y="5510213"/>
          <p14:tracePt t="100326" x="4929188" y="5500688"/>
          <p14:tracePt t="100342" x="4911725" y="5500688"/>
          <p14:tracePt t="100359" x="4902200" y="5500688"/>
          <p14:tracePt t="100392" x="4894263" y="5491163"/>
          <p14:tracePt t="100440" x="4884738" y="5491163"/>
          <p14:tracePt t="100536" x="4884738" y="5483225"/>
          <p14:tracePt t="102344" x="4875213" y="5483225"/>
          <p14:tracePt t="102633" x="4867275" y="5483225"/>
          <p14:tracePt t="102648" x="4857750" y="5483225"/>
          <p14:tracePt t="102665" x="4848225" y="5473700"/>
          <p14:tracePt t="102681" x="4840288" y="5473700"/>
          <p14:tracePt t="102689" x="4830763" y="5465763"/>
          <p14:tracePt t="102705" x="4822825" y="5465763"/>
          <p14:tracePt t="102785" x="4813300" y="5465763"/>
          <p14:tracePt t="102800" x="4795838" y="5465763"/>
          <p14:tracePt t="102816" x="4786313" y="5456238"/>
          <p14:tracePt t="102826" x="4768850" y="5456238"/>
          <p14:tracePt t="102843" x="4741863" y="5446713"/>
          <p14:tracePt t="102897" x="4741863" y="5438775"/>
          <p14:tracePt t="102905" x="4732338" y="5438775"/>
          <p14:tracePt t="102969" x="4724400" y="5429250"/>
          <p14:tracePt t="102977" x="4714875" y="5429250"/>
          <p14:tracePt t="103161" x="4705350" y="5419725"/>
          <p14:tracePt t="103169" x="4697413" y="5411788"/>
          <p14:tracePt t="103178" x="4660900" y="5402263"/>
          <p14:tracePt t="103193" x="4616450" y="5375275"/>
          <p14:tracePt t="103210" x="4625975" y="5375275"/>
          <p14:tracePt t="103226" x="4598988" y="5375275"/>
          <p14:tracePt t="103243" x="4589463" y="5375275"/>
          <p14:tracePt t="103259" x="4554538" y="5357813"/>
          <p14:tracePt t="103276" x="4562475" y="5357813"/>
          <p14:tracePt t="103296" x="4572000" y="5357813"/>
          <p14:tracePt t="103309" x="4562475" y="5357813"/>
          <p14:tracePt t="103326" x="4545013" y="5340350"/>
          <p14:tracePt t="103343" x="4545013" y="5330825"/>
          <p14:tracePt t="103359" x="4537075" y="5330825"/>
          <p14:tracePt t="103529" x="4537075" y="5322888"/>
          <p14:tracePt t="105522" x="4572000" y="5322888"/>
          <p14:tracePt t="105530" x="4608513" y="5322888"/>
          <p14:tracePt t="105543" x="4670425" y="5322888"/>
          <p14:tracePt t="105561" x="4848225" y="5313363"/>
          <p14:tracePt t="105577" x="4938713" y="5303838"/>
          <p14:tracePt t="105594" x="5054600" y="5295900"/>
          <p14:tracePt t="105610" x="5160963" y="5295900"/>
          <p14:tracePt t="105627" x="5170488" y="5295900"/>
          <p14:tracePt t="105644" x="5197475" y="5286375"/>
          <p14:tracePt t="105660" x="5214938" y="5286375"/>
          <p14:tracePt t="105677" x="5232400" y="5268913"/>
          <p14:tracePt t="105693" x="5259388" y="5251450"/>
          <p14:tracePt t="105710" x="5276850" y="5232400"/>
          <p14:tracePt t="105727" x="5295900" y="5232400"/>
          <p14:tracePt t="105743" x="5313363" y="5224463"/>
          <p14:tracePt t="105761" x="5402263" y="5187950"/>
          <p14:tracePt t="105778" x="5545138" y="5160963"/>
          <p14:tracePt t="105794" x="5697538" y="5133975"/>
          <p14:tracePt t="105811" x="5840413" y="5116513"/>
          <p14:tracePt t="105827" x="5894388" y="5108575"/>
          <p14:tracePt t="105844" x="5911850" y="5108575"/>
          <p14:tracePt t="105877" x="5929313" y="5108575"/>
          <p14:tracePt t="105893" x="5973763" y="5108575"/>
          <p14:tracePt t="105910" x="6045200" y="5108575"/>
          <p14:tracePt t="105928" x="6143625" y="5108575"/>
          <p14:tracePt t="105944" x="6232525" y="5108575"/>
          <p14:tracePt t="105961" x="6394450" y="5108575"/>
          <p14:tracePt t="105978" x="6491288" y="5116513"/>
          <p14:tracePt t="105994" x="6616700" y="5143500"/>
          <p14:tracePt t="106010" x="6777038" y="5170488"/>
          <p14:tracePt t="106027" x="6973888" y="5197475"/>
          <p14:tracePt t="106043" x="7161213" y="5224463"/>
          <p14:tracePt t="106060" x="7313613" y="5251450"/>
          <p14:tracePt t="106078" x="7466013" y="5268913"/>
          <p14:tracePt t="106081" x="7473950" y="5268913"/>
          <p14:tracePt t="106094" x="7491413" y="5268913"/>
          <p14:tracePt t="106111" x="7527925" y="5259388"/>
          <p14:tracePt t="106128" x="7599363" y="5259388"/>
          <p14:tracePt t="106144" x="7643813" y="5259388"/>
          <p14:tracePt t="106185" x="7653338" y="5259388"/>
          <p14:tracePt t="106218" x="7661275" y="5259388"/>
          <p14:tracePt t="106234" x="7670800" y="5259388"/>
          <p14:tracePt t="106242" x="7680325" y="5259388"/>
          <p14:tracePt t="106261" x="7688263" y="5268913"/>
          <p14:tracePt t="106278" x="7715250" y="5276850"/>
          <p14:tracePt t="106294" x="7732713" y="5276850"/>
          <p14:tracePt t="106354" x="7742238" y="5276850"/>
          <p14:tracePt t="106370" x="7759700" y="5276850"/>
          <p14:tracePt t="106386" x="7769225" y="5276850"/>
          <p14:tracePt t="106402" x="7786688" y="5268913"/>
          <p14:tracePt t="106417" x="7796213" y="5268913"/>
          <p14:tracePt t="106427" x="7804150" y="5268913"/>
          <p14:tracePt t="106444" x="7840663" y="5268913"/>
          <p14:tracePt t="106461" x="7885113" y="5268913"/>
          <p14:tracePt t="106477" x="7929563" y="5268913"/>
          <p14:tracePt t="106494" x="7947025" y="5276850"/>
          <p14:tracePt t="106521" x="7947025" y="5286375"/>
          <p14:tracePt t="106546" x="7947025" y="5295900"/>
          <p14:tracePt t="106554" x="7947025" y="5303838"/>
          <p14:tracePt t="106562" x="7929563" y="5330825"/>
          <p14:tracePt t="106578" x="7920038" y="5375275"/>
          <p14:tracePt t="106595" x="7902575" y="5438775"/>
          <p14:tracePt t="106610" x="7894638" y="5510213"/>
          <p14:tracePt t="106627" x="7885113" y="5572125"/>
          <p14:tracePt t="106644" x="7885113" y="5653088"/>
          <p14:tracePt t="106660" x="7875588" y="5724525"/>
          <p14:tracePt t="106677" x="7858125" y="5857875"/>
          <p14:tracePt t="106694" x="7831138" y="5938838"/>
          <p14:tracePt t="106710" x="7813675" y="5983288"/>
          <p14:tracePt t="106727" x="7796213" y="6018213"/>
          <p14:tracePt t="106744" x="7786688" y="6072188"/>
          <p14:tracePt t="106761" x="7769225" y="6116638"/>
          <p14:tracePt t="106778" x="7769225" y="6126163"/>
          <p14:tracePt t="106794" x="7769225" y="6134100"/>
          <p14:tracePt t="106827" x="7759700" y="6134100"/>
          <p14:tracePt t="106962" x="7751763" y="6143625"/>
          <p14:tracePt t="106971" x="7742238" y="6143625"/>
          <p14:tracePt t="106979" x="7732713" y="6153150"/>
          <p14:tracePt t="106994" x="7715250" y="6153150"/>
          <p14:tracePt t="107011" x="7653338" y="6153150"/>
          <p14:tracePt t="107027" x="7562850" y="6153150"/>
          <p14:tracePt t="107044" x="7446963" y="6153150"/>
          <p14:tracePt t="107061" x="7296150" y="6153150"/>
          <p14:tracePt t="107077" x="7205663" y="6153150"/>
          <p14:tracePt t="107094" x="7108825" y="6153150"/>
          <p14:tracePt t="107110" x="7018338" y="6153150"/>
          <p14:tracePt t="107127" x="6929438" y="6153150"/>
          <p14:tracePt t="107144" x="6848475" y="6153150"/>
          <p14:tracePt t="107162" x="6680200" y="6153150"/>
          <p14:tracePt t="107178" x="6599238" y="6143625"/>
          <p14:tracePt t="107194" x="6527800" y="6126163"/>
          <p14:tracePt t="107211" x="6465888" y="6116638"/>
          <p14:tracePt t="107227" x="6375400" y="6099175"/>
          <p14:tracePt t="107244" x="6197600" y="6062663"/>
          <p14:tracePt t="107261" x="6072188" y="6045200"/>
          <p14:tracePt t="107410" x="6072188" y="6037263"/>
          <p14:tracePt t="107418" x="6072188" y="6027738"/>
          <p14:tracePt t="107428" x="6062663" y="6018213"/>
          <p14:tracePt t="107444" x="6054725" y="5973763"/>
          <p14:tracePt t="107461" x="6045200" y="5956300"/>
          <p14:tracePt t="107477" x="6045200" y="5929313"/>
          <p14:tracePt t="107494" x="6054725" y="5875338"/>
          <p14:tracePt t="107512" x="6081713" y="5795963"/>
          <p14:tracePt t="107528" x="6116638" y="5705475"/>
          <p14:tracePt t="107544" x="6126163" y="5634038"/>
          <p14:tracePt t="107561" x="6170613" y="5562600"/>
          <p14:tracePt t="107578" x="6180138" y="5537200"/>
          <p14:tracePt t="107595" x="6188075" y="5510213"/>
          <p14:tracePt t="107611" x="6197600" y="5491163"/>
          <p14:tracePt t="107627" x="6224588" y="5446713"/>
          <p14:tracePt t="107644" x="6251575" y="5419725"/>
          <p14:tracePt t="107661" x="6259513" y="5402263"/>
          <p14:tracePt t="107677" x="6259513" y="5394325"/>
          <p14:tracePt t="107694" x="6259513" y="5375275"/>
          <p14:tracePt t="107711" x="6269038" y="5367338"/>
          <p14:tracePt t="107728" x="6269038" y="5340350"/>
          <p14:tracePt t="107744" x="6242050" y="5295900"/>
          <p14:tracePt t="107762" x="6099175" y="5170488"/>
          <p14:tracePt t="107779" x="5956300" y="5108575"/>
          <p14:tracePt t="107794" x="5867400" y="5072063"/>
          <p14:tracePt t="107811" x="5803900" y="5054600"/>
          <p14:tracePt t="107827" x="5768975" y="5054600"/>
          <p14:tracePt t="108058" x="5786438" y="5054600"/>
          <p14:tracePt t="108067" x="5795963" y="5054600"/>
          <p14:tracePt t="108077" x="5830888" y="5054600"/>
          <p14:tracePt t="108094" x="5919788" y="5054600"/>
          <p14:tracePt t="108111" x="6010275" y="5054600"/>
          <p14:tracePt t="108128" x="6116638" y="5054600"/>
          <p14:tracePt t="108144" x="6348413" y="5054600"/>
          <p14:tracePt t="108162" x="6599238" y="5054600"/>
          <p14:tracePt t="108178" x="6777038" y="5054600"/>
          <p14:tracePt t="108195" x="6919913" y="5054600"/>
          <p14:tracePt t="108211" x="7099300" y="5054600"/>
          <p14:tracePt t="108227" x="7215188" y="5054600"/>
          <p14:tracePt t="108244" x="7269163" y="5054600"/>
          <p14:tracePt t="108261" x="7304088" y="5054600"/>
          <p14:tracePt t="108278" x="7348538" y="5062538"/>
          <p14:tracePt t="108294" x="7375525" y="5072063"/>
          <p14:tracePt t="108311" x="7394575" y="5072063"/>
          <p14:tracePt t="108327" x="7412038" y="5072063"/>
          <p14:tracePt t="108344" x="7446963" y="5072063"/>
          <p14:tracePt t="108362" x="7473950" y="5072063"/>
          <p14:tracePt t="108378" x="7510463" y="5072063"/>
          <p14:tracePt t="108394" x="7537450" y="5072063"/>
          <p14:tracePt t="108411" x="7545388" y="5072063"/>
          <p14:tracePt t="108451" x="7554913" y="5072063"/>
          <p14:tracePt t="108461" x="7562850" y="5072063"/>
          <p14:tracePt t="108477" x="7581900" y="5081588"/>
          <p14:tracePt t="108494" x="7599363" y="5089525"/>
          <p14:tracePt t="108511" x="7626350" y="5089525"/>
          <p14:tracePt t="108528" x="7634288" y="5089525"/>
          <p14:tracePt t="108547" x="7643813" y="5089525"/>
          <p14:tracePt t="108571" x="7653338" y="5089525"/>
          <p14:tracePt t="108579" x="7661275" y="5089525"/>
          <p14:tracePt t="108594" x="7688263" y="5089525"/>
          <p14:tracePt t="108731" x="7688263" y="5099050"/>
          <p14:tracePt t="108747" x="7697788" y="5108575"/>
          <p14:tracePt t="108762" x="7697788" y="5116513"/>
          <p14:tracePt t="108770" x="7705725" y="5143500"/>
          <p14:tracePt t="108779" x="7705725" y="5153025"/>
          <p14:tracePt t="108795" x="7705725" y="5214938"/>
          <p14:tracePt t="108811" x="7705725" y="5276850"/>
          <p14:tracePt t="108828" x="7705725" y="5357813"/>
          <p14:tracePt t="108845" x="7705725" y="5473700"/>
          <p14:tracePt t="108861" x="7705725" y="5599113"/>
          <p14:tracePt t="108878" x="7705725" y="5732463"/>
          <p14:tracePt t="108894" x="7705725" y="5867400"/>
          <p14:tracePt t="108911" x="7705725" y="5983288"/>
          <p14:tracePt t="108928" x="7705725" y="6089650"/>
          <p14:tracePt t="108944" x="7688263" y="6126163"/>
          <p14:tracePt t="108962" x="7680325" y="6143625"/>
          <p14:tracePt t="108979" x="7680325" y="6161088"/>
          <p14:tracePt t="108994" x="7680325" y="6170613"/>
          <p14:tracePt t="109011" x="7680325" y="6180138"/>
          <p14:tracePt t="109028" x="7680325" y="6188075"/>
          <p14:tracePt t="109178" x="7670800" y="6188075"/>
          <p14:tracePt t="109187" x="7661275" y="6188075"/>
          <p14:tracePt t="109195" x="7634288" y="6188075"/>
          <p14:tracePt t="109211" x="7562850" y="6188075"/>
          <p14:tracePt t="109228" x="7429500" y="6161088"/>
          <p14:tracePt t="109244" x="7242175" y="6134100"/>
          <p14:tracePt t="109261" x="7037388" y="6108700"/>
          <p14:tracePt t="109278" x="6858000" y="6108700"/>
          <p14:tracePt t="109294" x="6732588" y="6108700"/>
          <p14:tracePt t="109311" x="6599238" y="6108700"/>
          <p14:tracePt t="109328" x="6562725" y="6108700"/>
          <p14:tracePt t="109344" x="6554788" y="6108700"/>
          <p14:tracePt t="109361" x="6545263" y="6108700"/>
          <p14:tracePt t="109378" x="6527800" y="6099175"/>
          <p14:tracePt t="109395" x="6518275" y="6089650"/>
          <p14:tracePt t="109564" x="6510338" y="6089650"/>
          <p14:tracePt t="109587" x="6500813" y="6081713"/>
          <p14:tracePt t="109596" x="6473825" y="6072188"/>
          <p14:tracePt t="109611" x="6394450" y="6037263"/>
          <p14:tracePt t="109628" x="6269038" y="5983288"/>
          <p14:tracePt t="109645" x="6108700" y="5929313"/>
          <p14:tracePt t="109661" x="5902325" y="5848350"/>
          <p14:tracePt t="109678" x="5634038" y="5768975"/>
          <p14:tracePt t="109695" x="5133975" y="5634038"/>
          <p14:tracePt t="109711" x="5116513" y="5626100"/>
          <p14:tracePt t="109728" x="5018088" y="5599113"/>
          <p14:tracePt t="109745" x="4965700" y="5589588"/>
          <p14:tracePt t="109762" x="4902200" y="5581650"/>
          <p14:tracePt t="109796" x="4902200" y="5572125"/>
          <p14:tracePt t="109812" x="4894263" y="5572125"/>
          <p14:tracePt t="109828" x="4884738" y="5572125"/>
          <p14:tracePt t="109845" x="4875213" y="5572125"/>
          <p14:tracePt t="110027" x="4867275" y="5572125"/>
          <p14:tracePt t="110867" x="4867275" y="5562600"/>
          <p14:tracePt t="110891" x="4867275" y="5554663"/>
          <p14:tracePt t="110899" x="4867275" y="5545138"/>
          <p14:tracePt t="110923" x="4867275" y="5537200"/>
          <p14:tracePt t="110947" x="4867275" y="5527675"/>
          <p14:tracePt t="110972" x="4867275" y="5518150"/>
          <p14:tracePt t="111115" x="4867275" y="5510213"/>
          <p14:tracePt t="111379" x="4867275" y="5500688"/>
          <p14:tracePt t="124992" x="4857750" y="5500688"/>
          <p14:tracePt t="125144" x="4857750" y="5491163"/>
          <p14:tracePt t="125192" x="4857750" y="5483225"/>
          <p14:tracePt t="125200" x="4857750" y="5473700"/>
          <p14:tracePt t="125216" x="4857750" y="5438775"/>
          <p14:tracePt t="125232" x="4848225" y="5340350"/>
          <p14:tracePt t="125248" x="4813300" y="5232400"/>
          <p14:tracePt t="125265" x="4741863" y="5116513"/>
          <p14:tracePt t="125282" x="4660900" y="5018088"/>
          <p14:tracePt t="125299" x="4625975" y="4956175"/>
          <p14:tracePt t="125315" x="4510088" y="4830763"/>
          <p14:tracePt t="125332" x="4384675" y="4714875"/>
          <p14:tracePt t="125349" x="4313238" y="4616450"/>
          <p14:tracePt t="125365" x="4313238" y="4608513"/>
          <p14:tracePt t="125382" x="4313238" y="4589463"/>
          <p14:tracePt t="125424" x="4303713" y="4589463"/>
          <p14:tracePt t="125504" x="4303713" y="4581525"/>
          <p14:tracePt t="125512" x="4295775" y="4581525"/>
          <p14:tracePt t="125528" x="4276725" y="4572000"/>
          <p14:tracePt t="125544" x="4268788" y="4562475"/>
          <p14:tracePt t="125552" x="4259263" y="4562475"/>
          <p14:tracePt t="125565" x="4259263" y="4554538"/>
          <p14:tracePt t="125582" x="4251325" y="4554538"/>
          <p14:tracePt t="125640" x="4251325" y="4562475"/>
          <p14:tracePt t="125680" x="4259263" y="4562475"/>
          <p14:tracePt t="125688" x="4276725" y="4562475"/>
          <p14:tracePt t="125704" x="4286250" y="4562475"/>
          <p14:tracePt t="125719" x="4295775" y="4562475"/>
          <p14:tracePt t="125736" x="4313238" y="4562475"/>
          <p14:tracePt t="125752" x="4330700" y="4562475"/>
          <p14:tracePt t="125765" x="4384675" y="4554538"/>
          <p14:tracePt t="125782" x="4465638" y="4537075"/>
          <p14:tracePt t="125799" x="4581525" y="4527550"/>
          <p14:tracePt t="125816" x="4608513" y="4518025"/>
          <p14:tracePt t="125833" x="4625975" y="4518025"/>
          <p14:tracePt t="125849" x="4643438" y="4518025"/>
          <p14:tracePt t="125944" x="4643438" y="4537075"/>
          <p14:tracePt t="125952" x="4643438" y="4545013"/>
          <p14:tracePt t="125965" x="4643438" y="4581525"/>
          <p14:tracePt t="125982" x="4643438" y="4643438"/>
          <p14:tracePt t="126000" x="4679950" y="4705350"/>
          <p14:tracePt t="126016" x="4679950" y="4724400"/>
          <p14:tracePt t="126032" x="4679950" y="4751388"/>
          <p14:tracePt t="126049" x="4679950" y="4786313"/>
          <p14:tracePt t="126065" x="4660900" y="4840288"/>
          <p14:tracePt t="126082" x="4633913" y="4894263"/>
          <p14:tracePt t="126100" x="4625975" y="4938713"/>
          <p14:tracePt t="126115" x="4608513" y="4973638"/>
          <p14:tracePt t="126132" x="4608513" y="4983163"/>
          <p14:tracePt t="126208" x="4598988" y="4983163"/>
          <p14:tracePt t="126216" x="4589463" y="4983163"/>
          <p14:tracePt t="126232" x="4581525" y="4983163"/>
          <p14:tracePt t="126264" x="4562475" y="4983163"/>
          <p14:tracePt t="126272" x="4537075" y="4983163"/>
          <p14:tracePt t="126282" x="4527550" y="4983163"/>
          <p14:tracePt t="126320" x="4518025" y="4983163"/>
          <p14:tracePt t="126344" x="4518025" y="4973638"/>
          <p14:tracePt t="126368" x="4510088" y="4973638"/>
          <p14:tracePt t="126376" x="4510088" y="4965700"/>
          <p14:tracePt t="126385" x="4491038" y="4965700"/>
          <p14:tracePt t="126448" x="4491038" y="4956175"/>
          <p14:tracePt t="126456" x="4483100" y="4956175"/>
          <p14:tracePt t="126480" x="4483100" y="4946650"/>
          <p14:tracePt t="126496" x="4483100" y="4938713"/>
          <p14:tracePt t="126512" x="4465638" y="4929188"/>
          <p14:tracePt t="126521" x="4465638" y="4919663"/>
          <p14:tracePt t="126532" x="4456113" y="4902200"/>
          <p14:tracePt t="126549" x="4438650" y="4894263"/>
          <p14:tracePt t="126566" x="4429125" y="4884738"/>
          <p14:tracePt t="126582" x="4402138" y="4857750"/>
          <p14:tracePt t="126585" x="4375150" y="4840288"/>
          <p14:tracePt t="126601" x="4348163" y="4795838"/>
          <p14:tracePt t="126616" x="4330700" y="4732338"/>
          <p14:tracePt t="126632" x="4313238" y="4697413"/>
          <p14:tracePt t="126649" x="4303713" y="4679950"/>
          <p14:tracePt t="126666" x="4295775" y="4660900"/>
          <p14:tracePt t="126682" x="4286250" y="4660900"/>
          <p14:tracePt t="126699" x="4286250" y="4652963"/>
          <p14:tracePt t="126736" x="4286250" y="4643438"/>
          <p14:tracePt t="126896" x="4276725" y="4643438"/>
          <p14:tracePt t="126904" x="4276725" y="4633913"/>
          <p14:tracePt t="126916" x="4268788" y="4633913"/>
          <p14:tracePt t="127041" x="4276725" y="4670425"/>
          <p14:tracePt t="127049" x="4286250" y="4687888"/>
          <p14:tracePt t="127456" x="4286250" y="4679950"/>
          <p14:tracePt t="127465" x="4286250" y="4660900"/>
          <p14:tracePt t="127473" x="4286250" y="4652963"/>
          <p14:tracePt t="127482" x="4295775" y="4643438"/>
          <p14:tracePt t="127499" x="4303713" y="4608513"/>
          <p14:tracePt t="127516" x="4313238" y="4589463"/>
          <p14:tracePt t="127533" x="4313238" y="4572000"/>
          <p14:tracePt t="127549" x="4313238" y="4562475"/>
          <p14:tracePt t="127769" x="4322763" y="4562475"/>
          <p14:tracePt t="127801" x="4340225" y="4554538"/>
          <p14:tracePt t="127809" x="4348163" y="4545013"/>
          <p14:tracePt t="127818" x="4367213" y="4545013"/>
          <p14:tracePt t="127833" x="4394200" y="4545013"/>
          <p14:tracePt t="127849" x="4411663" y="4537075"/>
          <p14:tracePt t="127866" x="4429125" y="4527550"/>
          <p14:tracePt t="127883" x="4438650" y="4527550"/>
          <p14:tracePt t="127900" x="4446588" y="4527550"/>
          <p14:tracePt t="127917" x="4456113" y="4527550"/>
          <p14:tracePt t="127933" x="4465638" y="4527550"/>
          <p14:tracePt t="128072" x="4473575" y="4527550"/>
          <p14:tracePt t="128097" x="4483100" y="4527550"/>
          <p14:tracePt t="128105" x="4491038" y="4527550"/>
          <p14:tracePt t="128116" x="4500563" y="4527550"/>
          <p14:tracePt t="128133" x="4510088" y="4527550"/>
          <p14:tracePt t="128149" x="4527550" y="4527550"/>
          <p14:tracePt t="128166" x="4537075" y="4527550"/>
          <p14:tracePt t="128199" x="4545013" y="4527550"/>
          <p14:tracePt t="128224" x="4554538" y="4527550"/>
          <p14:tracePt t="128241" x="4554538" y="4537075"/>
          <p14:tracePt t="128257" x="4554538" y="4545013"/>
          <p14:tracePt t="128266" x="4554538" y="4554538"/>
          <p14:tracePt t="128283" x="4554538" y="4562475"/>
          <p14:tracePt t="128300" x="4562475" y="4572000"/>
          <p14:tracePt t="128316" x="4562475" y="4589463"/>
          <p14:tracePt t="128333" x="4572000" y="4608513"/>
          <p14:tracePt t="128349" x="4572000" y="4616450"/>
          <p14:tracePt t="128366" x="4572000" y="4643438"/>
          <p14:tracePt t="128383" x="4572000" y="4670425"/>
          <p14:tracePt t="128400" x="4572000" y="4732338"/>
          <p14:tracePt t="128417" x="4581525" y="4776788"/>
          <p14:tracePt t="128433" x="4581525" y="4795838"/>
          <p14:tracePt t="128466" x="4589463" y="4795838"/>
          <p14:tracePt t="128483" x="4598988" y="4830763"/>
          <p14:tracePt t="128499" x="4608513" y="4857750"/>
          <p14:tracePt t="128516" x="4616450" y="4875213"/>
          <p14:tracePt t="128533" x="4616450" y="4884738"/>
          <p14:tracePt t="128737" x="4608513" y="4884738"/>
          <p14:tracePt t="128745" x="4581525" y="4884738"/>
          <p14:tracePt t="128761" x="4572000" y="4884738"/>
          <p14:tracePt t="128850" x="4562475" y="4884738"/>
          <p14:tracePt t="128865" x="4554538" y="4884738"/>
          <p14:tracePt t="128888" x="4545013" y="4884738"/>
          <p14:tracePt t="128897" x="4545013" y="4894263"/>
          <p14:tracePt t="128905" x="4537075" y="4894263"/>
          <p14:tracePt t="129320" x="4518025" y="4894263"/>
          <p14:tracePt t="129345" x="4500563" y="4875213"/>
          <p14:tracePt t="129409" x="4491038" y="4875213"/>
          <p14:tracePt t="129417" x="4483100" y="4875213"/>
          <p14:tracePt t="129433" x="4429125" y="4875213"/>
          <p14:tracePt t="129466" x="4394200" y="4875213"/>
          <p14:tracePt t="129500" x="4367213" y="4875213"/>
          <p14:tracePt t="129516" x="4259263" y="4875213"/>
          <p14:tracePt t="129533" x="4187825" y="4884738"/>
          <p14:tracePt t="129566" x="4160838" y="4884738"/>
          <p14:tracePt t="129583" x="4108450" y="4875213"/>
          <p14:tracePt t="129601" x="3983038" y="4857750"/>
          <p14:tracePt t="129617" x="3929063" y="4857750"/>
          <p14:tracePt t="129633" x="3919538" y="4857750"/>
          <p14:tracePt t="129666" x="3911600" y="4848225"/>
          <p14:tracePt t="129683" x="3902075" y="4848225"/>
          <p14:tracePt t="129700" x="3894138" y="4848225"/>
          <p14:tracePt t="129716" x="3894138" y="4840288"/>
          <p14:tracePt t="129777" x="3884613" y="4840288"/>
          <p14:tracePt t="129785" x="3884613" y="4830763"/>
          <p14:tracePt t="129825" x="3884613" y="4822825"/>
          <p14:tracePt t="129833" x="3884613" y="4813300"/>
          <p14:tracePt t="129850" x="3884613" y="4795838"/>
          <p14:tracePt t="129867" x="3884613" y="4768850"/>
          <p14:tracePt t="129883" x="3884613" y="4759325"/>
          <p14:tracePt t="129900" x="3884613" y="4724400"/>
          <p14:tracePt t="129917" x="3875088" y="4660900"/>
          <p14:tracePt t="129933" x="3857625" y="4643438"/>
          <p14:tracePt t="130089" x="3867150" y="4633913"/>
          <p14:tracePt t="130098" x="3875088" y="4625975"/>
          <p14:tracePt t="130106" x="3919538" y="4616450"/>
          <p14:tracePt t="130116" x="3983038" y="4589463"/>
          <p14:tracePt t="130133" x="4081463" y="4572000"/>
          <p14:tracePt t="130169" x="4098925" y="4572000"/>
          <p14:tracePt t="130183" x="4125913" y="4572000"/>
          <p14:tracePt t="130201" x="4143375" y="4572000"/>
          <p14:tracePt t="130218" x="4179888" y="4572000"/>
          <p14:tracePt t="130233" x="4313238" y="4572000"/>
          <p14:tracePt t="130250" x="4402138" y="4572000"/>
          <p14:tracePt t="130267" x="4446588" y="4562475"/>
          <p14:tracePt t="130283" x="4465638" y="4554538"/>
          <p14:tracePt t="130449" x="4465638" y="4562475"/>
          <p14:tracePt t="130457" x="4465638" y="4572000"/>
          <p14:tracePt t="130466" x="4465638" y="4581525"/>
          <p14:tracePt t="130483" x="4465638" y="4608513"/>
          <p14:tracePt t="130500" x="4465638" y="4643438"/>
          <p14:tracePt t="130517" x="4465638" y="4687888"/>
          <p14:tracePt t="130534" x="4465638" y="4724400"/>
          <p14:tracePt t="130550" x="4465638" y="4741863"/>
          <p14:tracePt t="130737" x="4446588" y="4741863"/>
          <p14:tracePt t="130746" x="4411663" y="4741863"/>
          <p14:tracePt t="130754" x="4340225" y="4741863"/>
          <p14:tracePt t="130767" x="4322763" y="4741863"/>
          <p14:tracePt t="130784" x="4276725" y="4741863"/>
          <p14:tracePt t="130800" x="4268788" y="4741863"/>
          <p14:tracePt t="130882" x="4259263" y="4741863"/>
          <p14:tracePt t="131074" x="4259263" y="4732338"/>
          <p14:tracePt t="131089" x="4259263" y="4724400"/>
          <p14:tracePt t="131169" x="4259263" y="4741863"/>
          <p14:tracePt t="131282" x="4268788" y="4741863"/>
          <p14:tracePt t="131290" x="4276725" y="4741863"/>
          <p14:tracePt t="131306" x="4295775" y="4741863"/>
          <p14:tracePt t="131317" x="4313238" y="4741863"/>
          <p14:tracePt t="131334" x="4367213" y="4741863"/>
          <p14:tracePt t="131350" x="4429125" y="4751388"/>
          <p14:tracePt t="131367" x="4456113" y="4751388"/>
          <p14:tracePt t="131915" x="4456113" y="4759325"/>
          <p14:tracePt t="131922" x="4446588" y="4759325"/>
          <p14:tracePt t="131934" x="4438650" y="4768850"/>
          <p14:tracePt t="131950" x="4411663" y="4795838"/>
          <p14:tracePt t="131967" x="4394200" y="4830763"/>
          <p14:tracePt t="131984" x="4384675" y="4857750"/>
          <p14:tracePt t="132000" x="4375150" y="4867275"/>
          <p14:tracePt t="132034" x="4375150" y="4884738"/>
          <p14:tracePt t="132050" x="4384675" y="4929188"/>
          <p14:tracePt t="132067" x="4384675" y="4956175"/>
          <p14:tracePt t="132084" x="4384675" y="4983163"/>
          <p14:tracePt t="132100" x="4384675" y="5018088"/>
          <p14:tracePt t="132117" x="4384675" y="5045075"/>
          <p14:tracePt t="132134" x="4384675" y="5062538"/>
          <p14:tracePt t="132150" x="4375150" y="5089525"/>
          <p14:tracePt t="132167" x="4367213" y="5116513"/>
          <p14:tracePt t="132184" x="4357688" y="5126038"/>
          <p14:tracePt t="132200" x="4357688" y="5133975"/>
          <p14:tracePt t="132562" x="4348163" y="5133975"/>
          <p14:tracePt t="132570" x="4322763" y="5116513"/>
          <p14:tracePt t="132584" x="4295775" y="5116513"/>
          <p14:tracePt t="132602" x="4232275" y="5081588"/>
          <p14:tracePt t="132618" x="4187825" y="5062538"/>
          <p14:tracePt t="132651" x="4187825" y="5054600"/>
          <p14:tracePt t="132682" x="4179888" y="5054600"/>
          <p14:tracePt t="132690" x="4170363" y="5037138"/>
          <p14:tracePt t="132701" x="4152900" y="5037138"/>
          <p14:tracePt t="132717" x="4116388" y="5018088"/>
          <p14:tracePt t="132734" x="4089400" y="4991100"/>
          <p14:tracePt t="133146" x="4089400" y="4983163"/>
          <p14:tracePt t="133323" x="4089400" y="4973638"/>
          <p14:tracePt t="133330" x="4089400" y="4956175"/>
          <p14:tracePt t="133339" x="4089400" y="4929188"/>
          <p14:tracePt t="133351" x="4071938" y="4902200"/>
          <p14:tracePt t="133367" x="4062413" y="4875213"/>
          <p14:tracePt t="133384" x="4044950" y="4848225"/>
          <p14:tracePt t="133402" x="4017963" y="4795838"/>
          <p14:tracePt t="133418" x="4010025" y="4776788"/>
          <p14:tracePt t="133434" x="3990975" y="4768850"/>
          <p14:tracePt t="133451" x="3990975" y="4759325"/>
          <p14:tracePt t="133468" x="3990975" y="4741863"/>
          <p14:tracePt t="133484" x="3990975" y="4732338"/>
          <p14:tracePt t="133538" x="3990975" y="4724400"/>
          <p14:tracePt t="133555" x="4000500" y="4724400"/>
          <p14:tracePt t="133563" x="4017963" y="4705350"/>
          <p14:tracePt t="133571" x="4027488" y="4697413"/>
          <p14:tracePt t="133584" x="4044950" y="4687888"/>
          <p14:tracePt t="133603" x="4143375" y="4652963"/>
          <p14:tracePt t="133618" x="4160838" y="4633913"/>
          <p14:tracePt t="133651" x="4179888" y="4625975"/>
          <p14:tracePt t="133668" x="4197350" y="4616450"/>
          <p14:tracePt t="133684" x="4224338" y="4589463"/>
          <p14:tracePt t="133701" x="4241800" y="4572000"/>
          <p14:tracePt t="133718" x="4268788" y="4554538"/>
          <p14:tracePt t="133734" x="4295775" y="4537075"/>
          <p14:tracePt t="133751" x="4313238" y="4527550"/>
          <p14:tracePt t="133767" x="4313238" y="4518025"/>
          <p14:tracePt t="133834" x="4322763" y="4518025"/>
          <p14:tracePt t="133858" x="4330700" y="4518025"/>
          <p14:tracePt t="133882" x="4340225" y="4518025"/>
          <p14:tracePt t="134019" x="4340225" y="4510088"/>
          <p14:tracePt t="134043" x="4330700" y="4510088"/>
          <p14:tracePt t="134051" x="4313238" y="4500563"/>
          <p14:tracePt t="134067" x="4276725" y="4491038"/>
          <p14:tracePt t="134084" x="4241800" y="4483100"/>
          <p14:tracePt t="134101" x="4214813" y="4473575"/>
          <p14:tracePt t="134118" x="4187825" y="4473575"/>
          <p14:tracePt t="134134" x="4187825" y="4465638"/>
          <p14:tracePt t="134151" x="4179888" y="4465638"/>
          <p14:tracePt t="135731" x="4170363" y="4456113"/>
          <p14:tracePt t="135747" x="4160838" y="4456113"/>
          <p14:tracePt t="135756" x="4143375" y="4456113"/>
          <p14:tracePt t="135768" x="4133850" y="4456113"/>
          <p14:tracePt t="135785" x="4089400" y="4446588"/>
          <p14:tracePt t="135802" x="4071938" y="4438650"/>
          <p14:tracePt t="135818" x="4054475" y="4438650"/>
          <p14:tracePt t="135835" x="4054475" y="4429125"/>
          <p14:tracePt t="135899" x="4044950" y="4429125"/>
          <p14:tracePt t="135907" x="4037013" y="4429125"/>
          <p14:tracePt t="135918" x="4027488" y="4429125"/>
          <p14:tracePt t="135935" x="4010025" y="4438650"/>
          <p14:tracePt t="135951" x="4000500" y="4446588"/>
          <p14:tracePt t="135968" x="3990975" y="4446588"/>
          <p14:tracePt t="135985" x="3946525" y="4465638"/>
          <p14:tracePt t="136003" x="3857625" y="4500563"/>
          <p14:tracePt t="136019" x="3813175" y="4518025"/>
          <p14:tracePt t="136035" x="3768725" y="4518025"/>
          <p14:tracePt t="136052" x="3724275" y="4518025"/>
          <p14:tracePt t="136085" x="3732213" y="4527550"/>
          <p14:tracePt t="136102" x="3724275" y="4527550"/>
          <p14:tracePt t="136118" x="3697288" y="4518025"/>
          <p14:tracePt t="136135" x="3670300" y="4510088"/>
          <p14:tracePt t="136171" x="3687763" y="4510088"/>
          <p14:tracePt t="136185" x="3741738" y="4500563"/>
          <p14:tracePt t="136202" x="3857625" y="4483100"/>
          <p14:tracePt t="136220" x="3990975" y="4446588"/>
          <p14:tracePt t="136236" x="4313238" y="4411663"/>
          <p14:tracePt t="136252" x="4616450" y="4411663"/>
          <p14:tracePt t="136268" x="4813300" y="4411663"/>
          <p14:tracePt t="136285" x="5143500" y="4411663"/>
          <p14:tracePt t="136302" x="5411788" y="4367213"/>
          <p14:tracePt t="136318" x="5562600" y="4322763"/>
          <p14:tracePt t="136335" x="5626100" y="4295775"/>
          <p14:tracePt t="136351" x="5661025" y="4268788"/>
          <p14:tracePt t="136368" x="5680075" y="4251325"/>
          <p14:tracePt t="136385" x="5688013" y="4251325"/>
          <p14:tracePt t="136523" x="5680075" y="4259263"/>
          <p14:tracePt t="136532" x="5670550" y="4259263"/>
          <p14:tracePt t="136540" x="5661025" y="4276725"/>
          <p14:tracePt t="136551" x="5653088" y="4276725"/>
          <p14:tracePt t="136568" x="5608638" y="4348163"/>
          <p14:tracePt t="136585" x="5589588" y="4394200"/>
          <p14:tracePt t="136588" x="5589588" y="4402138"/>
          <p14:tracePt t="136603" x="5572125" y="4438650"/>
          <p14:tracePt t="136619" x="5572125" y="4510088"/>
          <p14:tracePt t="136635" x="5554663" y="4572000"/>
          <p14:tracePt t="136652" x="5554663" y="4625975"/>
          <p14:tracePt t="136668" x="5554663" y="4687888"/>
          <p14:tracePt t="136685" x="5554663" y="4741863"/>
          <p14:tracePt t="136702" x="5545138" y="4768850"/>
          <p14:tracePt t="136718" x="5537200" y="4776788"/>
          <p14:tracePt t="136735" x="5527675" y="4786313"/>
          <p14:tracePt t="136752" x="5518150" y="4786313"/>
          <p14:tracePt t="136768" x="5500688" y="4795838"/>
          <p14:tracePt t="136785" x="5483225" y="4813300"/>
          <p14:tracePt t="136802" x="5456238" y="4830763"/>
          <p14:tracePt t="136819" x="5402263" y="4848225"/>
          <p14:tracePt t="136835" x="5367338" y="4848225"/>
          <p14:tracePt t="136852" x="5286375" y="4848225"/>
          <p14:tracePt t="136868" x="5180013" y="4857750"/>
          <p14:tracePt t="136885" x="5081588" y="4875213"/>
          <p14:tracePt t="136902" x="4983163" y="4894263"/>
          <p14:tracePt t="136918" x="4946650" y="4894263"/>
          <p14:tracePt t="137204" x="4956175" y="4894263"/>
          <p14:tracePt t="137212" x="4965700" y="4894263"/>
          <p14:tracePt t="137220" x="4973638" y="4894263"/>
          <p14:tracePt t="137236" x="5027613" y="4911725"/>
          <p14:tracePt t="137252" x="5062538" y="4919663"/>
          <p14:tracePt t="137268" x="5099050" y="4929188"/>
          <p14:tracePt t="137285" x="5116513" y="4938713"/>
          <p14:tracePt t="137302" x="5116513" y="4946650"/>
          <p14:tracePt t="137318" x="5116513" y="4956175"/>
          <p14:tracePt t="137335" x="5108575" y="4965700"/>
          <p14:tracePt t="137352" x="5072063" y="5018088"/>
          <p14:tracePt t="137368" x="5054600" y="5099050"/>
          <p14:tracePt t="137385" x="5037138" y="5180013"/>
          <p14:tracePt t="137402" x="5010150" y="5276850"/>
          <p14:tracePt t="137419" x="4884738" y="5456238"/>
          <p14:tracePt t="137436" x="4857750" y="5483225"/>
          <p14:tracePt t="137452" x="4786313" y="5661025"/>
          <p14:tracePt t="137468" x="4751388" y="5759450"/>
          <p14:tracePt t="137485" x="4724400" y="5813425"/>
          <p14:tracePt t="137502" x="4714875" y="5857875"/>
          <p14:tracePt t="137518" x="4714875" y="5867400"/>
          <p14:tracePt t="137587" x="4714875" y="5857875"/>
          <p14:tracePt t="137595" x="4714875" y="5848350"/>
          <p14:tracePt t="137605" x="4714875" y="5830888"/>
          <p14:tracePt t="137620" x="4732338" y="5786438"/>
          <p14:tracePt t="137636" x="4759325" y="5732463"/>
          <p14:tracePt t="137652" x="4803775" y="5626100"/>
          <p14:tracePt t="137669" x="4840288" y="5537200"/>
          <p14:tracePt t="137685" x="4867275" y="5500688"/>
          <p14:tracePt t="137702" x="4902200" y="5446713"/>
          <p14:tracePt t="137719" x="5018088" y="5313363"/>
          <p14:tracePt t="137735" x="5126038" y="5160963"/>
          <p14:tracePt t="137752" x="5224463" y="5018088"/>
          <p14:tracePt t="137769" x="5313363" y="4902200"/>
          <p14:tracePt t="137785" x="5340350" y="4857750"/>
          <p14:tracePt t="137802" x="5357813" y="4840288"/>
          <p14:tracePt t="137819" x="5384800" y="4822825"/>
          <p14:tracePt t="137836" x="5394325" y="4803775"/>
          <p14:tracePt t="137852" x="5402263" y="4803775"/>
          <p14:tracePt t="137868" x="5402263" y="4795838"/>
          <p14:tracePt t="137885" x="5402263" y="4786313"/>
          <p14:tracePt t="137918" x="5402263" y="4768850"/>
          <p14:tracePt t="137935" x="5411788" y="4768850"/>
          <p14:tracePt t="138116" x="5411788" y="4776788"/>
          <p14:tracePt t="138124" x="5411788" y="4786313"/>
          <p14:tracePt t="138135" x="5402263" y="4786313"/>
          <p14:tracePt t="138152" x="5402263" y="4803775"/>
          <p14:tracePt t="138169" x="5394325" y="4803775"/>
          <p14:tracePt t="138196" x="5394325" y="4795838"/>
          <p14:tracePt t="138212" x="5394325" y="4786313"/>
          <p14:tracePt t="138221" x="5402263" y="4786313"/>
          <p14:tracePt t="138252" x="5402263" y="4776788"/>
          <p14:tracePt t="138293" x="5402263" y="4768850"/>
          <p14:tracePt t="138308" x="5402263" y="4759325"/>
          <p14:tracePt t="138324" x="5402263" y="4751388"/>
          <p14:tracePt t="138340" x="5402263" y="4741863"/>
          <p14:tracePt t="138348" x="5394325" y="4741863"/>
          <p14:tracePt t="138356" x="5394325" y="4732338"/>
          <p14:tracePt t="138369" x="5384800" y="4724400"/>
          <p14:tracePt t="138385" x="5375275" y="4714875"/>
          <p14:tracePt t="138402" x="5367338" y="4697413"/>
          <p14:tracePt t="138452" x="5367338" y="4687888"/>
          <p14:tracePt t="142069" x="5357813" y="4687888"/>
          <p14:tracePt t="142077" x="5357813" y="4697413"/>
          <p14:tracePt t="142086" x="5340350" y="4705350"/>
          <p14:tracePt t="142103" x="5276850" y="4724400"/>
          <p14:tracePt t="142120" x="5160963" y="4751388"/>
          <p14:tracePt t="142136" x="5089525" y="4795838"/>
          <p14:tracePt t="142153" x="5081588" y="4822825"/>
          <p14:tracePt t="142170" x="5081588" y="4867275"/>
          <p14:tracePt t="142186" x="5062538" y="4894263"/>
          <p14:tracePt t="142203" x="4991100" y="4956175"/>
          <p14:tracePt t="142221" x="4795838" y="5126038"/>
          <p14:tracePt t="142237" x="4670425" y="5241925"/>
          <p14:tracePt t="142253" x="4589463" y="5322888"/>
          <p14:tracePt t="142270" x="4537075" y="5402263"/>
          <p14:tracePt t="142286" x="4510088" y="5419725"/>
          <p14:tracePt t="142303" x="4510088" y="5429250"/>
          <p14:tracePt t="142413" x="4510088" y="5375275"/>
          <p14:tracePt t="142421" x="4510088" y="5348288"/>
          <p14:tracePt t="142437" x="4518025" y="5259388"/>
          <p14:tracePt t="142453" x="4537075" y="5160963"/>
          <p14:tracePt t="142470" x="4572000" y="5037138"/>
          <p14:tracePt t="142503" x="4598988" y="4973638"/>
          <p14:tracePt t="142520" x="4633913" y="4875213"/>
          <p14:tracePt t="142537" x="4643438" y="4813300"/>
          <p14:tracePt t="142553" x="4652963" y="4795838"/>
          <p14:tracePt t="142677" x="4652963" y="4803775"/>
          <p14:tracePt t="142685" x="4652963" y="4867275"/>
          <p14:tracePt t="142693" x="4643438" y="4894263"/>
          <p14:tracePt t="142703" x="4625975" y="4983163"/>
          <p14:tracePt t="142720" x="4625975" y="5010150"/>
          <p14:tracePt t="142736" x="4625975" y="5045075"/>
          <p14:tracePt t="142753" x="4616450" y="5133975"/>
          <p14:tracePt t="142770" x="4616450" y="5241925"/>
          <p14:tracePt t="142787" x="4652963" y="5384800"/>
          <p14:tracePt t="142803" x="4670425" y="5465763"/>
          <p14:tracePt t="142820" x="4679950" y="5510213"/>
          <p14:tracePt t="142909" x="4687888" y="5510213"/>
          <p14:tracePt t="142925" x="4687888" y="5500688"/>
          <p14:tracePt t="142933" x="4697413" y="5500688"/>
          <p14:tracePt t="142942" x="4697413" y="5491163"/>
          <p14:tracePt t="142957" x="4697413" y="5473700"/>
          <p14:tracePt t="142970" x="4697413" y="5456238"/>
          <p14:tracePt t="142987" x="4697413" y="5446713"/>
          <p14:tracePt t="143003" x="4697413" y="5429250"/>
          <p14:tracePt t="143021" x="4697413" y="5419725"/>
          <p14:tracePt t="143037" x="4697413" y="5411788"/>
          <p14:tracePt t="143053" x="4697413" y="5402263"/>
          <p14:tracePt t="147567" x="4697413" y="5394325"/>
          <p14:tracePt t="147575" x="4705350" y="5394325"/>
          <p14:tracePt t="147588" x="4714875" y="5394325"/>
          <p14:tracePt t="147604" x="4714875" y="5384800"/>
          <p14:tracePt t="147672" x="4714875" y="5375275"/>
          <p14:tracePt t="147679" x="4714875" y="5367338"/>
          <p14:tracePt t="147702" x="4705350" y="5357813"/>
          <p14:tracePt t="147719" x="4705350" y="5348288"/>
          <p14:tracePt t="147727" x="4697413" y="5340350"/>
          <p14:tracePt t="147738" x="4697413" y="5330825"/>
          <p14:tracePt t="147755" x="4697413" y="5322888"/>
          <p14:tracePt t="147771" x="4705350" y="5303838"/>
          <p14:tracePt t="147788" x="4705350" y="5286375"/>
          <p14:tracePt t="147804" x="4714875" y="5276850"/>
          <p14:tracePt t="147821" x="4714875" y="5268913"/>
          <p14:tracePt t="147975" x="4714875" y="5259388"/>
          <p14:tracePt t="147999" x="4714875" y="5251450"/>
          <p14:tracePt t="148031" x="4724400" y="5251450"/>
          <p14:tracePt t="148046" x="4732338" y="5251450"/>
          <p14:tracePt t="148055" x="4741863" y="5251450"/>
          <p14:tracePt t="148071" x="4768850" y="5251450"/>
          <p14:tracePt t="148088" x="4795838" y="5251450"/>
          <p14:tracePt t="148105" x="4822825" y="5251450"/>
          <p14:tracePt t="148127" x="4848225" y="5251450"/>
          <p14:tracePt t="148138" x="4875213" y="5251450"/>
          <p14:tracePt t="148154" x="4929188" y="5251450"/>
          <p14:tracePt t="148171" x="4956175" y="5251450"/>
          <p14:tracePt t="148188" x="4965700" y="5251450"/>
          <p14:tracePt t="148439" x="4973638" y="5251450"/>
          <p14:tracePt t="148447" x="4983163" y="5251450"/>
          <p14:tracePt t="148479" x="4991100" y="5251450"/>
          <p14:tracePt t="148503" x="5000625" y="5251450"/>
          <p14:tracePt t="148703" x="5010150" y="5251450"/>
          <p14:tracePt t="148727" x="5018088" y="5251450"/>
          <p14:tracePt t="148735" x="5018088" y="5259388"/>
          <p14:tracePt t="148775" x="5018088" y="5268913"/>
          <p14:tracePt t="148799" x="5027613" y="5268913"/>
          <p14:tracePt t="148807" x="5027613" y="5276850"/>
          <p14:tracePt t="148822" x="5027613" y="5286375"/>
          <p14:tracePt t="148839" x="5037138" y="5286375"/>
          <p14:tracePt t="148856" x="5037138" y="5295900"/>
          <p14:tracePt t="148872" x="5045075" y="5295900"/>
          <p14:tracePt t="148888" x="5054600" y="5295900"/>
          <p14:tracePt t="148905" x="5062538" y="5303838"/>
          <p14:tracePt t="148959" x="5054600" y="5303838"/>
          <p14:tracePt t="148967" x="5054600" y="5313363"/>
          <p14:tracePt t="148976" x="5045075" y="5313363"/>
          <p14:tracePt t="148988" x="5054600" y="5322888"/>
          <p14:tracePt t="149005" x="5054600" y="5340350"/>
          <p14:tracePt t="149021" x="5054600" y="5348288"/>
          <p14:tracePt t="149055" x="5054600" y="5357813"/>
          <p14:tracePt t="149072" x="5054600" y="5375275"/>
          <p14:tracePt t="149088" x="5054600" y="5402263"/>
          <p14:tracePt t="149105" x="5054600" y="5438775"/>
          <p14:tracePt t="149138" x="5054600" y="5446713"/>
          <p14:tracePt t="149155" x="5062538" y="5446713"/>
          <p14:tracePt t="149172" x="5089525" y="5446713"/>
          <p14:tracePt t="149188" x="5108575" y="5446713"/>
          <p14:tracePt t="149205" x="5116513" y="5446713"/>
          <p14:tracePt t="149224" x="5116513" y="5456238"/>
          <p14:tracePt t="149239" x="5116513" y="5473700"/>
          <p14:tracePt t="149255" x="5116513" y="5510213"/>
          <p14:tracePt t="149272" x="5116513" y="5554663"/>
          <p14:tracePt t="149288" x="5108575" y="5589588"/>
          <p14:tracePt t="149305" x="5108575" y="5599113"/>
          <p14:tracePt t="149407" x="5108575" y="5608638"/>
          <p14:tracePt t="149415" x="5099050" y="5608638"/>
          <p14:tracePt t="149439" x="5099050" y="5616575"/>
          <p14:tracePt t="149456" x="5089525" y="5616575"/>
          <p14:tracePt t="149487" x="5081588" y="5616575"/>
          <p14:tracePt t="149504" x="5072063" y="5616575"/>
          <p14:tracePt t="149527" x="5062538" y="5616575"/>
          <p14:tracePt t="149535" x="5054600" y="5616575"/>
          <p14:tracePt t="149544" x="5045075" y="5616575"/>
          <p14:tracePt t="149560" x="5037138" y="5616575"/>
          <p14:tracePt t="149576" x="5027613" y="5616575"/>
          <p14:tracePt t="149589" x="5018088" y="5616575"/>
          <p14:tracePt t="149605" x="5010150" y="5616575"/>
          <p14:tracePt t="149623" x="5000625" y="5616575"/>
          <p14:tracePt t="149640" x="4973638" y="5616575"/>
          <p14:tracePt t="149655" x="4965700" y="5616575"/>
          <p14:tracePt t="149673" x="4956175" y="5616575"/>
          <p14:tracePt t="149689" x="4946650" y="5616575"/>
          <p14:tracePt t="149705" x="4929188" y="5616575"/>
          <p14:tracePt t="149738" x="4919663" y="5616575"/>
          <p14:tracePt t="149759" x="4911725" y="5616575"/>
          <p14:tracePt t="149791" x="4902200" y="5616575"/>
          <p14:tracePt t="149807" x="4894263" y="5616575"/>
          <p14:tracePt t="149984" x="4884738" y="5616575"/>
          <p14:tracePt t="150151" x="4875213" y="5616575"/>
          <p14:tracePt t="150176" x="4867275" y="5616575"/>
          <p14:tracePt t="150191" x="4857750" y="5616575"/>
          <p14:tracePt t="150232" x="4848225" y="5616575"/>
          <p14:tracePt t="150249" x="4840288" y="5616575"/>
          <p14:tracePt t="150257" x="4830763" y="5616575"/>
          <p14:tracePt t="150272" x="4822825" y="5616575"/>
          <p14:tracePt t="150289" x="4813300" y="5616575"/>
          <p14:tracePt t="150305" x="4803775" y="5608638"/>
          <p14:tracePt t="150322" x="4795838" y="5608638"/>
          <p14:tracePt t="150339" x="4795838" y="5599113"/>
          <p14:tracePt t="150416" x="4786313" y="5599113"/>
          <p14:tracePt t="150432" x="4776788" y="5599113"/>
          <p14:tracePt t="150456" x="4768850" y="5599113"/>
          <p14:tracePt t="150472" x="4768850" y="5589588"/>
          <p14:tracePt t="150504" x="4759325" y="5589588"/>
          <p14:tracePt t="150528" x="4751388" y="5589588"/>
          <p14:tracePt t="150545" x="4741863" y="5589588"/>
          <p14:tracePt t="150552" x="4741863" y="5581650"/>
          <p14:tracePt t="150560" x="4732338" y="5581650"/>
          <p14:tracePt t="150572" x="4724400" y="5581650"/>
          <p14:tracePt t="150589" x="4714875" y="5581650"/>
          <p14:tracePt t="150605" x="4705350" y="5572125"/>
          <p14:tracePt t="150622" x="4687888" y="5572125"/>
          <p14:tracePt t="150640" x="4679950" y="5562600"/>
          <p14:tracePt t="150656" x="4670425" y="5554663"/>
          <p14:tracePt t="150688" x="4652963" y="5554663"/>
          <p14:tracePt t="150705" x="4643438" y="5545138"/>
          <p14:tracePt t="150722" x="4633913" y="5545138"/>
          <p14:tracePt t="150739" x="4616450" y="5545138"/>
          <p14:tracePt t="150755" x="4598988" y="5545138"/>
          <p14:tracePt t="150772" x="4581525" y="5545138"/>
          <p14:tracePt t="150789" x="4572000" y="5545138"/>
          <p14:tracePt t="151079" x="4572000" y="5537200"/>
          <p14:tracePt t="151096" x="4572000" y="5518150"/>
          <p14:tracePt t="151105" x="4572000" y="5510213"/>
          <p14:tracePt t="151122" x="4572000" y="5483225"/>
          <p14:tracePt t="151139" x="4572000" y="5456238"/>
          <p14:tracePt t="151155" x="4572000" y="5446713"/>
          <p14:tracePt t="151240" x="4572000" y="5438775"/>
          <p14:tracePt t="151256" x="4581525" y="5429250"/>
          <p14:tracePt t="151272" x="4581525" y="5419725"/>
          <p14:tracePt t="151280" x="4581525" y="5411788"/>
          <p14:tracePt t="151304" x="4581525" y="5402263"/>
          <p14:tracePt t="151320" x="4581525" y="5384800"/>
          <p14:tracePt t="151328" x="4589463" y="5375275"/>
          <p14:tracePt t="151339" x="4589463" y="5367338"/>
          <p14:tracePt t="151355" x="4608513" y="5357813"/>
          <p14:tracePt t="151372" x="4616450" y="5357813"/>
          <p14:tracePt t="151408" x="4616450" y="5348288"/>
          <p14:tracePt t="151512" x="4625975" y="5348288"/>
          <p14:tracePt t="151528" x="4633913" y="5340350"/>
          <p14:tracePt t="151545" x="4643438" y="5340350"/>
          <p14:tracePt t="151552" x="4652963" y="5340350"/>
          <p14:tracePt t="151609" x="4660900" y="5340350"/>
          <p14:tracePt t="151624" x="4697413" y="5330825"/>
          <p14:tracePt t="151632" x="4705350" y="5322888"/>
          <p14:tracePt t="151640" x="4741863" y="5313363"/>
          <p14:tracePt t="151656" x="4768850" y="5313363"/>
          <p14:tracePt t="151672" x="4803775" y="5303838"/>
          <p14:tracePt t="151689" x="4830763" y="5295900"/>
          <p14:tracePt t="151706" x="4848225" y="5295900"/>
          <p14:tracePt t="151722" x="4857750" y="5295900"/>
          <p14:tracePt t="151739" x="4867275" y="5295900"/>
          <p14:tracePt t="151755" x="4875213" y="5295900"/>
          <p14:tracePt t="151824" x="4884738" y="5295900"/>
          <p14:tracePt t="151841" x="4884738" y="5286375"/>
          <p14:tracePt t="151856" x="4894263" y="5286375"/>
          <p14:tracePt t="151912" x="4902200" y="5276850"/>
          <p14:tracePt t="151921" x="4911725" y="5276850"/>
          <p14:tracePt t="151944" x="4919663" y="5276850"/>
          <p14:tracePt t="151976" x="4929188" y="5276850"/>
          <p14:tracePt t="152008" x="4946650" y="5276850"/>
          <p14:tracePt t="152032" x="4956175" y="5276850"/>
          <p14:tracePt t="152104" x="4965700" y="5276850"/>
          <p14:tracePt t="152336" x="4973638" y="5276850"/>
          <p14:tracePt t="152345" x="4983163" y="5276850"/>
          <p14:tracePt t="152384" x="4991100" y="5276850"/>
          <p14:tracePt t="152416" x="5000625" y="5276850"/>
          <p14:tracePt t="152425" x="5000625" y="5286375"/>
          <p14:tracePt t="152520" x="5010150" y="5286375"/>
          <p14:tracePt t="152529" x="5018088" y="5286375"/>
          <p14:tracePt t="152609" x="5027613" y="5286375"/>
          <p14:tracePt t="152624" x="5027613" y="5295900"/>
          <p14:tracePt t="152640" x="5037138" y="5295900"/>
          <p14:tracePt t="152664" x="5045075" y="5295900"/>
          <p14:tracePt t="152673" x="5054600" y="5303838"/>
          <p14:tracePt t="152705" x="5062538" y="5303838"/>
          <p14:tracePt t="152728" x="5072063" y="5303838"/>
          <p14:tracePt t="152737" x="5072063" y="5313363"/>
          <p14:tracePt t="152760" x="5081588" y="5313363"/>
          <p14:tracePt t="152824" x="5089525" y="5313363"/>
          <p14:tracePt t="152833" x="5089525" y="5322888"/>
          <p14:tracePt t="152848" x="5099050" y="5322888"/>
          <p14:tracePt t="152992" x="5108575" y="5322888"/>
          <p14:tracePt t="153377" x="5108575" y="5330825"/>
          <p14:tracePt t="153441" x="5108575" y="5340350"/>
          <p14:tracePt t="153472" x="5108575" y="5348288"/>
          <p14:tracePt t="153697" x="5108575" y="5357813"/>
          <p14:tracePt t="153705" x="5108575" y="5367338"/>
          <p14:tracePt t="153729" x="5108575" y="5375275"/>
          <p14:tracePt t="153737" x="5108575" y="5384800"/>
          <p14:tracePt t="153745" x="5089525" y="5394325"/>
          <p14:tracePt t="153756" x="5089525" y="5402263"/>
          <p14:tracePt t="153773" x="5089525" y="5419725"/>
          <p14:tracePt t="153789" x="5072063" y="5438775"/>
          <p14:tracePt t="153806" x="5072063" y="5456238"/>
          <p14:tracePt t="153823" x="5062538" y="5465763"/>
          <p14:tracePt t="153840" x="5054600" y="5473700"/>
          <p14:tracePt t="153857" x="5045075" y="5473700"/>
          <p14:tracePt t="153889" x="5045075" y="5483225"/>
          <p14:tracePt t="153897" x="5045075" y="5491163"/>
          <p14:tracePt t="153913" x="5045075" y="5500688"/>
          <p14:tracePt t="153929" x="5037138" y="5510213"/>
          <p14:tracePt t="153939" x="5037138" y="5518150"/>
          <p14:tracePt t="153956" x="5037138" y="5527675"/>
          <p14:tracePt t="153973" x="5037138" y="5554663"/>
          <p14:tracePt t="153989" x="5037138" y="5562600"/>
          <p14:tracePt t="154007" x="5037138" y="5581650"/>
          <p14:tracePt t="154097" x="5037138" y="5589588"/>
          <p14:tracePt t="154128" x="5037138" y="5599113"/>
          <p14:tracePt t="154161" x="5037138" y="5608638"/>
          <p14:tracePt t="154201" x="5037138" y="5616575"/>
          <p14:tracePt t="154217" x="5027613" y="5616575"/>
          <p14:tracePt t="154225" x="5018088" y="5616575"/>
          <p14:tracePt t="154241" x="5018088" y="5626100"/>
          <p14:tracePt t="154257" x="5000625" y="5626100"/>
          <p14:tracePt t="154273" x="4973638" y="5643563"/>
          <p14:tracePt t="154290" x="4965700" y="5643563"/>
          <p14:tracePt t="154306" x="4946650" y="5653088"/>
          <p14:tracePt t="154323" x="4938713" y="5653088"/>
          <p14:tracePt t="154340" x="4911725" y="5661025"/>
          <p14:tracePt t="154356" x="4884738" y="5661025"/>
          <p14:tracePt t="154373" x="4830763" y="5670550"/>
          <p14:tracePt t="154390" x="4759325" y="5670550"/>
          <p14:tracePt t="154406" x="4705350" y="5661025"/>
          <p14:tracePt t="154577" x="4705350" y="5653088"/>
          <p14:tracePt t="154585" x="4697413" y="5653088"/>
          <p14:tracePt t="154593" x="4697413" y="5634038"/>
          <p14:tracePt t="154606" x="4679950" y="5616575"/>
          <p14:tracePt t="154623" x="4670425" y="5572125"/>
          <p14:tracePt t="154641" x="4643438" y="5465763"/>
          <p14:tracePt t="154657" x="4633913" y="5384800"/>
          <p14:tracePt t="154673" x="4625975" y="5313363"/>
          <p14:tracePt t="154690" x="4625975" y="5276850"/>
          <p14:tracePt t="154706" x="4625975" y="5259388"/>
          <p14:tracePt t="155033" x="4633913" y="5259388"/>
          <p14:tracePt t="155041" x="4652963" y="5251450"/>
          <p14:tracePt t="155057" x="4697413" y="5241925"/>
          <p14:tracePt t="155073" x="4751388" y="5232400"/>
          <p14:tracePt t="155090" x="4795838" y="5224463"/>
          <p14:tracePt t="155106" x="4857750" y="5214938"/>
          <p14:tracePt t="155123" x="4894263" y="5214938"/>
          <p14:tracePt t="155140" x="4911725" y="5214938"/>
          <p14:tracePt t="155156" x="4929188" y="5214938"/>
          <p14:tracePt t="155173" x="4938713" y="5214938"/>
          <p14:tracePt t="155190" x="4946650" y="5214938"/>
          <p14:tracePt t="155206" x="4973638" y="5214938"/>
          <p14:tracePt t="155224" x="4991100" y="5214938"/>
          <p14:tracePt t="155241" x="5027613" y="5214938"/>
          <p14:tracePt t="155257" x="5054600" y="5214938"/>
          <p14:tracePt t="155417" x="5054600" y="5224463"/>
          <p14:tracePt t="155433" x="5054600" y="5232400"/>
          <p14:tracePt t="155442" x="5054600" y="5251450"/>
          <p14:tracePt t="155497" x="5054600" y="5268913"/>
          <p14:tracePt t="155513" x="5054600" y="5286375"/>
          <p14:tracePt t="155521" x="5054600" y="5295900"/>
          <p14:tracePt t="155529" x="5054600" y="5313363"/>
          <p14:tracePt t="155540" x="5054600" y="5330825"/>
          <p14:tracePt t="155557" x="5054600" y="5348288"/>
          <p14:tracePt t="155573" x="5054600" y="5384800"/>
          <p14:tracePt t="155590" x="5054600" y="5394325"/>
          <p14:tracePt t="155593" x="5054600" y="5402263"/>
          <p14:tracePt t="155607" x="5054600" y="5411788"/>
          <p14:tracePt t="155623" x="5045075" y="5429250"/>
          <p14:tracePt t="155641" x="5045075" y="5456238"/>
          <p14:tracePt t="155657" x="5045075" y="5473700"/>
          <p14:tracePt t="155674" x="5045075" y="5491163"/>
          <p14:tracePt t="155690" x="5037138" y="5510213"/>
          <p14:tracePt t="155707" x="5037138" y="5518150"/>
          <p14:tracePt t="155723" x="5027613" y="5527675"/>
          <p14:tracePt t="155849" x="5027613" y="5537200"/>
          <p14:tracePt t="157026" x="5018088" y="5527675"/>
          <p14:tracePt t="157434" x="5010150" y="5527675"/>
          <p14:tracePt t="157490" x="5000625" y="5527675"/>
          <p14:tracePt t="157626" x="4991100" y="5527675"/>
          <p14:tracePt t="157658" x="4983163" y="5527675"/>
          <p14:tracePt t="157705" x="4973638" y="5527675"/>
          <p14:tracePt t="157722" x="4973638" y="5537200"/>
          <p14:tracePt t="157730" x="4965700" y="5537200"/>
          <p14:tracePt t="157754" x="4956175" y="5537200"/>
          <p14:tracePt t="157762" x="4946650" y="5545138"/>
          <p14:tracePt t="157778" x="4938713" y="5545138"/>
          <p14:tracePt t="157790" x="4929188" y="5545138"/>
          <p14:tracePt t="157807" x="4911725" y="5554663"/>
          <p14:tracePt t="157824" x="4875213" y="5562600"/>
          <p14:tracePt t="157841" x="4857750" y="5562600"/>
          <p14:tracePt t="157858" x="4840288" y="5562600"/>
          <p14:tracePt t="157874" x="4813300" y="5572125"/>
          <p14:tracePt t="157890" x="4786313" y="5572125"/>
          <p14:tracePt t="157907" x="4759325" y="5581650"/>
          <p14:tracePt t="157924" x="4741863" y="5581650"/>
          <p14:tracePt t="157941" x="4732338" y="5581650"/>
          <p14:tracePt t="157978" x="4724400" y="5581650"/>
          <p14:tracePt t="157991" x="4714875" y="5581650"/>
          <p14:tracePt t="158007" x="4705350" y="5581650"/>
          <p14:tracePt t="158024" x="4697413" y="5581650"/>
          <p14:tracePt t="158041" x="4670425" y="5581650"/>
          <p14:tracePt t="158058" x="4660900" y="5581650"/>
          <p14:tracePt t="158074" x="4652963" y="5581650"/>
          <p14:tracePt t="158091" x="4625975" y="5581650"/>
          <p14:tracePt t="158107" x="4589463" y="5581650"/>
          <p14:tracePt t="158866" x="4598988" y="5581650"/>
          <p14:tracePt t="158875" x="4598988" y="5572125"/>
          <p14:tracePt t="158891" x="4598988" y="5562600"/>
          <p14:tracePt t="158914" x="4598988" y="5554663"/>
          <p14:tracePt t="158930" x="4598988" y="5545138"/>
          <p14:tracePt t="158941" x="4598988" y="5537200"/>
          <p14:tracePt t="158957" x="4616450" y="5500688"/>
          <p14:tracePt t="158974" x="4616450" y="5446713"/>
          <p14:tracePt t="158991" x="4616450" y="5419725"/>
          <p14:tracePt t="159008" x="4616450" y="5394325"/>
          <p14:tracePt t="159024" x="4608513" y="5375275"/>
          <p14:tracePt t="159042" x="4608513" y="5313363"/>
          <p14:tracePt t="159057" x="4608513" y="5295900"/>
          <p14:tracePt t="159091" x="4608513" y="5286375"/>
          <p14:tracePt t="159107" x="4608513" y="5268913"/>
          <p14:tracePt t="159124" x="4608513" y="5259388"/>
          <p14:tracePt t="159141" x="4616450" y="5259388"/>
          <p14:tracePt t="159266" x="4616450" y="5251450"/>
          <p14:tracePt t="159282" x="4625975" y="5251450"/>
          <p14:tracePt t="159450" x="4633913" y="5241925"/>
          <p14:tracePt t="159483" x="4633913" y="5232400"/>
          <p14:tracePt t="164900" x="4643438" y="5232400"/>
          <p14:tracePt t="165540" x="4652963" y="5232400"/>
          <p14:tracePt t="165556" x="4660900" y="5241925"/>
          <p14:tracePt t="165572" x="4670425" y="5241925"/>
          <p14:tracePt t="165669" x="4679950" y="5241925"/>
          <p14:tracePt t="165708" x="4679950" y="5251450"/>
          <p14:tracePt t="165716" x="4687888" y="5251450"/>
          <p14:tracePt t="165726" x="4697413" y="5251450"/>
          <p14:tracePt t="165742" x="4705350" y="5251450"/>
          <p14:tracePt t="165759" x="4776788" y="5251450"/>
          <p14:tracePt t="165776" x="4813300" y="5232400"/>
          <p14:tracePt t="165792" x="4840288" y="5232400"/>
          <p14:tracePt t="165809" x="4848225" y="5232400"/>
          <p14:tracePt t="165852" x="4857750" y="5232400"/>
          <p14:tracePt t="165868" x="4875213" y="5232400"/>
          <p14:tracePt t="165884" x="4884738" y="5232400"/>
          <p14:tracePt t="165894" x="4894263" y="5232400"/>
          <p14:tracePt t="165925" x="4902200" y="5232400"/>
          <p14:tracePt t="165941" x="4911725" y="5232400"/>
          <p14:tracePt t="165956" x="4919663" y="5232400"/>
          <p14:tracePt t="165965" x="4929188" y="5232400"/>
          <p14:tracePt t="165976" x="4938713" y="5232400"/>
          <p14:tracePt t="165993" x="4946650" y="5232400"/>
          <p14:tracePt t="166028" x="4956175" y="5232400"/>
          <p14:tracePt t="166173" x="4965700" y="5232400"/>
          <p14:tracePt t="166189" x="4973638" y="5232400"/>
          <p14:tracePt t="166252" x="4983163" y="5232400"/>
          <p14:tracePt t="166268" x="4991100" y="5232400"/>
          <p14:tracePt t="166293" x="5000625" y="5232400"/>
          <p14:tracePt t="166316" x="5018088" y="5232400"/>
          <p14:tracePt t="166332" x="5027613" y="5232400"/>
          <p14:tracePt t="167581" x="5018088" y="5232400"/>
          <p14:tracePt t="167605" x="5018088" y="5241925"/>
          <p14:tracePt t="167701" x="5010150" y="5241925"/>
          <p14:tracePt t="167709" x="5010150" y="5251450"/>
          <p14:tracePt t="167727" x="5010150" y="5259388"/>
          <p14:tracePt t="167743" x="5000625" y="5268913"/>
          <p14:tracePt t="167760" x="5000625" y="5276850"/>
          <p14:tracePt t="167793" x="5000625" y="5295900"/>
          <p14:tracePt t="167810" x="5000625" y="5303838"/>
          <p14:tracePt t="167827" x="5000625" y="5313363"/>
          <p14:tracePt t="167844" x="5000625" y="5330825"/>
          <p14:tracePt t="167861" x="5000625" y="5348288"/>
          <p14:tracePt t="167877" x="5000625" y="5357813"/>
          <p14:tracePt t="167893" x="4991100" y="5367338"/>
          <p14:tracePt t="167910" x="4991100" y="5375275"/>
          <p14:tracePt t="167927" x="4991100" y="5394325"/>
          <p14:tracePt t="167943" x="4991100" y="5402263"/>
          <p14:tracePt t="167960" x="4991100" y="5438775"/>
          <p14:tracePt t="167977" x="4983163" y="5465763"/>
          <p14:tracePt t="167993" x="4983163" y="5491163"/>
          <p14:tracePt t="168010" x="4973638" y="5518150"/>
          <p14:tracePt t="168027" x="4973638" y="5527675"/>
          <p14:tracePt t="168043" x="4965700" y="5554663"/>
          <p14:tracePt t="168061" x="4965700" y="5589588"/>
          <p14:tracePt t="168078" x="4965700" y="5608638"/>
          <p14:tracePt t="168165" x="4956175" y="5616575"/>
          <p14:tracePt t="168381" x="4946650" y="5616575"/>
          <p14:tracePt t="168421" x="4938713" y="5616575"/>
          <p14:tracePt t="168437" x="4929188" y="5616575"/>
          <p14:tracePt t="168446" x="4919663" y="5616575"/>
          <p14:tracePt t="168462" x="4911725" y="5608638"/>
          <p14:tracePt t="168478" x="4902200" y="5608638"/>
          <p14:tracePt t="168533" x="4894263" y="5608638"/>
          <p14:tracePt t="168542" x="4884738" y="5608638"/>
          <p14:tracePt t="168557" x="4875213" y="5599113"/>
          <p14:tracePt t="168573" x="4867275" y="5599113"/>
          <p14:tracePt t="168621" x="4848225" y="5589588"/>
          <p14:tracePt t="168630" x="4830763" y="5589588"/>
          <p14:tracePt t="168643" x="4822825" y="5581650"/>
          <p14:tracePt t="168661" x="4795838" y="5572125"/>
          <p14:tracePt t="168679" x="4786313" y="5562600"/>
          <p14:tracePt t="168710" x="4776788" y="5562600"/>
          <p14:tracePt t="168749" x="4768850" y="5562600"/>
          <p14:tracePt t="168789" x="4768850" y="5554663"/>
          <p14:tracePt t="168805" x="4776788" y="5554663"/>
          <p14:tracePt t="168958" x="4786313" y="5554663"/>
          <p14:tracePt t="169142" x="4786313" y="5545138"/>
          <p14:tracePt t="169182" x="4776788" y="5545138"/>
          <p14:tracePt t="169318" x="4776788" y="5537200"/>
          <p14:tracePt t="169894" x="4768850" y="5537200"/>
          <p14:tracePt t="169910" x="4759325" y="5537200"/>
          <p14:tracePt t="169918" x="4741863" y="5537200"/>
          <p14:tracePt t="169927" x="4724400" y="5537200"/>
          <p14:tracePt t="169944" x="4660900" y="5537200"/>
          <p14:tracePt t="169961" x="4554538" y="5545138"/>
          <p14:tracePt t="169977" x="4518025" y="5554663"/>
          <p14:tracePt t="169994" x="4510088" y="5554663"/>
          <p14:tracePt t="170022" x="4527550" y="5545138"/>
          <p14:tracePt t="170030" x="4554538" y="5527675"/>
          <p14:tracePt t="170044" x="4598988" y="5500688"/>
          <p14:tracePt t="170062" x="5000625" y="5268913"/>
          <p14:tracePt t="170078" x="5313363" y="5089525"/>
          <p14:tracePt t="170094" x="5589588" y="4867275"/>
          <p14:tracePt t="170110" x="5776913" y="4660900"/>
          <p14:tracePt t="170127" x="5938838" y="4491038"/>
          <p14:tracePt t="170144" x="6027738" y="4367213"/>
          <p14:tracePt t="170161" x="6081713" y="4268788"/>
          <p14:tracePt t="170177" x="6081713" y="4251325"/>
          <p14:tracePt t="170253" x="6072188" y="4251325"/>
          <p14:tracePt t="170263" x="6045200" y="4259263"/>
          <p14:tracePt t="170279" x="6010275" y="4286250"/>
          <p14:tracePt t="170294" x="5965825" y="4313238"/>
          <p14:tracePt t="170311" x="5911850" y="4357688"/>
          <p14:tracePt t="170327" x="5848350" y="4402138"/>
          <p14:tracePt t="170344" x="5759450" y="4500563"/>
          <p14:tracePt t="170360" x="5680075" y="4581525"/>
          <p14:tracePt t="170378" x="5589588" y="4670425"/>
          <p14:tracePt t="170394" x="5518150" y="4759325"/>
          <p14:tracePt t="170410" x="5446713" y="4867275"/>
          <p14:tracePt t="170427" x="5367338" y="4965700"/>
          <p14:tracePt t="170444" x="5303838" y="5054600"/>
          <p14:tracePt t="170461" x="5187950" y="5170488"/>
          <p14:tracePt t="170478" x="5143500" y="5197475"/>
          <p14:tracePt t="170494" x="5108575" y="5224463"/>
          <p14:tracePt t="170510" x="5081588" y="5251450"/>
          <p14:tracePt t="170527" x="5045075" y="5286375"/>
          <p14:tracePt t="170544" x="4956175" y="5357813"/>
          <p14:tracePt t="170560" x="4867275" y="5419725"/>
          <p14:tracePt t="170577" x="4751388" y="5465763"/>
          <p14:tracePt t="170594" x="4697413" y="5500688"/>
          <p14:tracePt t="170611" x="4660900" y="5500688"/>
          <p14:tracePt t="170670" x="4660900" y="5510213"/>
          <p14:tracePt t="170694" x="4660900" y="5518150"/>
          <p14:tracePt t="170710" x="4660900" y="5527675"/>
          <p14:tracePt t="170726" x="4652963" y="5527675"/>
          <p14:tracePt t="170814" x="4652963" y="5518150"/>
          <p14:tracePt t="170830" x="4652963" y="5510213"/>
          <p14:tracePt t="170846" x="4660900" y="5491163"/>
          <p14:tracePt t="170855" x="4679950" y="5465763"/>
          <p14:tracePt t="170870" x="4697413" y="5438775"/>
          <p14:tracePt t="170878" x="4714875" y="5429250"/>
          <p14:tracePt t="170894" x="4751388" y="5394325"/>
          <p14:tracePt t="170911" x="4768850" y="5348288"/>
          <p14:tracePt t="170927" x="4795838" y="5303838"/>
          <p14:tracePt t="170944" x="4803775" y="5295900"/>
          <p14:tracePt t="170961" x="4822825" y="5295900"/>
          <p14:tracePt t="170994" x="4822825" y="5286375"/>
          <p14:tracePt t="171011" x="4830763" y="5286375"/>
          <p14:tracePt t="171027" x="4840288" y="5286375"/>
          <p14:tracePt t="171046" x="4857750" y="5286375"/>
          <p14:tracePt t="171062" x="4884738" y="5286375"/>
          <p14:tracePt t="171078" x="4919663" y="5276850"/>
          <p14:tracePt t="171094" x="4973638" y="5268913"/>
          <p14:tracePt t="171110" x="5027613" y="5268913"/>
          <p14:tracePt t="171128" x="5054600" y="5268913"/>
          <p14:tracePt t="171144" x="5072063" y="5259388"/>
          <p14:tracePt t="171161" x="5081588" y="5259388"/>
          <p14:tracePt t="171177" x="5089525" y="5251450"/>
          <p14:tracePt t="171222" x="5099050" y="5251450"/>
          <p14:tracePt t="171254" x="5089525" y="5251450"/>
          <p14:tracePt t="171271" x="5072063" y="5251450"/>
          <p14:tracePt t="171279" x="5062538" y="5251450"/>
          <p14:tracePt t="171294" x="5018088" y="5259388"/>
          <p14:tracePt t="171311" x="4867275" y="5259388"/>
          <p14:tracePt t="171327" x="4813300" y="5259388"/>
          <p14:tracePt t="171344" x="4732338" y="5259388"/>
          <p14:tracePt t="171361" x="4687888" y="5259388"/>
          <p14:tracePt t="171378" x="4679950" y="5259388"/>
          <p14:tracePt t="171454" x="4687888" y="5259388"/>
          <p14:tracePt t="171470" x="4697413" y="5259388"/>
          <p14:tracePt t="171479" x="4705350" y="5259388"/>
          <p14:tracePt t="171494" x="4768850" y="5259388"/>
          <p14:tracePt t="171511" x="4795838" y="5259388"/>
          <p14:tracePt t="171527" x="4840288" y="5259388"/>
          <p14:tracePt t="171544" x="4911725" y="5251450"/>
          <p14:tracePt t="171561" x="4991100" y="5251450"/>
          <p14:tracePt t="171578" x="5062538" y="5251450"/>
          <p14:tracePt t="171594" x="5126038" y="5251450"/>
          <p14:tracePt t="171611" x="5170488" y="5259388"/>
          <p14:tracePt t="171628" x="5197475" y="5259388"/>
          <p14:tracePt t="171644" x="5224463" y="5268913"/>
          <p14:tracePt t="171661" x="5276850" y="5286375"/>
          <p14:tracePt t="171678" x="5322888" y="5303838"/>
          <p14:tracePt t="171694" x="5375275" y="5313363"/>
          <p14:tracePt t="171711" x="5411788" y="5313363"/>
          <p14:tracePt t="171728" x="5446713" y="5313363"/>
          <p14:tracePt t="171744" x="5491163" y="5303838"/>
          <p14:tracePt t="171761" x="5510213" y="5303838"/>
          <p14:tracePt t="171778" x="5537200" y="5295900"/>
          <p14:tracePt t="171794" x="5545138" y="5286375"/>
          <p14:tracePt t="171811" x="5572125" y="5276850"/>
          <p14:tracePt t="171828" x="5643563" y="5224463"/>
          <p14:tracePt t="171844" x="5715000" y="5180013"/>
          <p14:tracePt t="171862" x="5776913" y="5153025"/>
          <p14:tracePt t="171878" x="5803900" y="5126038"/>
          <p14:tracePt t="171894" x="5813425" y="5099050"/>
          <p14:tracePt t="171911" x="5813425" y="5089525"/>
          <p14:tracePt t="171944" x="5813425" y="5081588"/>
          <p14:tracePt t="171961" x="5830888" y="5081588"/>
          <p14:tracePt t="171978" x="5875338" y="5054600"/>
          <p14:tracePt t="171994" x="5973763" y="5045075"/>
          <p14:tracePt t="172011" x="6116638" y="5027613"/>
          <p14:tracePt t="172028" x="6330950" y="4983163"/>
          <p14:tracePt t="172044" x="6510338" y="4983163"/>
          <p14:tracePt t="172062" x="6769100" y="5000625"/>
          <p14:tracePt t="172079" x="7045325" y="4991100"/>
          <p14:tracePt t="172094" x="7242175" y="4965700"/>
          <p14:tracePt t="172111" x="7402513" y="4929188"/>
          <p14:tracePt t="172127" x="7554913" y="4929188"/>
          <p14:tracePt t="172144" x="7680325" y="4929188"/>
          <p14:tracePt t="172161" x="7786688" y="4929188"/>
          <p14:tracePt t="172178" x="7875588" y="4911725"/>
          <p14:tracePt t="172194" x="7939088" y="4902200"/>
          <p14:tracePt t="172211" x="7974013" y="4894263"/>
          <p14:tracePt t="172228" x="8001000" y="4894263"/>
          <p14:tracePt t="172334" x="7991475" y="4919663"/>
          <p14:tracePt t="172342" x="7974013" y="4938713"/>
          <p14:tracePt t="172351" x="7947025" y="4983163"/>
          <p14:tracePt t="172361" x="7929563" y="5000625"/>
          <p14:tracePt t="172378" x="7902575" y="5116513"/>
          <p14:tracePt t="172395" x="7875588" y="5322888"/>
          <p14:tracePt t="172411" x="7875588" y="5634038"/>
          <p14:tracePt t="172428" x="7875588" y="5813425"/>
          <p14:tracePt t="172444" x="7875588" y="5983288"/>
          <p14:tracePt t="172463" x="7875588" y="6153150"/>
          <p14:tracePt t="172478" x="7848600" y="6251575"/>
          <p14:tracePt t="172495" x="7840663" y="6269038"/>
          <p14:tracePt t="172591" x="7831138" y="6269038"/>
          <p14:tracePt t="172607" x="7823200" y="6269038"/>
          <p14:tracePt t="172702" x="7813675" y="6269038"/>
          <p14:tracePt t="172719" x="7804150" y="6269038"/>
          <p14:tracePt t="172728" x="7796213" y="6269038"/>
          <p14:tracePt t="172744" x="7759700" y="6269038"/>
          <p14:tracePt t="172761" x="7724775" y="6269038"/>
          <p14:tracePt t="172778" x="7680325" y="6269038"/>
          <p14:tracePt t="172794" x="7643813" y="6269038"/>
          <p14:tracePt t="172811" x="7599363" y="6269038"/>
          <p14:tracePt t="172828" x="7554913" y="6269038"/>
          <p14:tracePt t="172844" x="7473950" y="6269038"/>
          <p14:tracePt t="172863" x="7224713" y="6286500"/>
          <p14:tracePt t="172879" x="7072313" y="6313488"/>
          <p14:tracePt t="172895" x="6929438" y="6313488"/>
          <p14:tracePt t="172911" x="6796088" y="6313488"/>
          <p14:tracePt t="172928" x="6688138" y="6313488"/>
          <p14:tracePt t="172944" x="6581775" y="6313488"/>
          <p14:tracePt t="172961" x="6500813" y="6313488"/>
          <p14:tracePt t="172978" x="6411913" y="6313488"/>
          <p14:tracePt t="172994" x="6357938" y="6313488"/>
          <p14:tracePt t="173011" x="6276975" y="6303963"/>
          <p14:tracePt t="173028" x="6143625" y="6276975"/>
          <p14:tracePt t="173044" x="6037263" y="6251575"/>
          <p14:tracePt t="173062" x="5884863" y="6205538"/>
          <p14:tracePt t="173078" x="5840413" y="6205538"/>
          <p14:tracePt t="173095" x="5795963" y="6197600"/>
          <p14:tracePt t="173112" x="5776913" y="6197600"/>
          <p14:tracePt t="173128" x="5759450" y="6188075"/>
          <p14:tracePt t="173145" x="5732463" y="6161088"/>
          <p14:tracePt t="173161" x="5705475" y="6143625"/>
          <p14:tracePt t="173178" x="5661025" y="6126163"/>
          <p14:tracePt t="173195" x="5626100" y="6081713"/>
          <p14:tracePt t="173228" x="5626100" y="6027738"/>
          <p14:tracePt t="173245" x="5626100" y="5911850"/>
          <p14:tracePt t="173263" x="5626100" y="5759450"/>
          <p14:tracePt t="173279" x="5626100" y="5680075"/>
          <p14:tracePt t="173295" x="5626100" y="5626100"/>
          <p14:tracePt t="173311" x="5634038" y="5581650"/>
          <p14:tracePt t="173328" x="5670550" y="5500688"/>
          <p14:tracePt t="173345" x="5732463" y="5402263"/>
          <p14:tracePt t="173361" x="5768975" y="5313363"/>
          <p14:tracePt t="173378" x="5803900" y="5276850"/>
          <p14:tracePt t="173395" x="5822950" y="5259388"/>
          <p14:tracePt t="173411" x="5848350" y="5241925"/>
          <p14:tracePt t="173428" x="5919788" y="5214938"/>
          <p14:tracePt t="173445" x="5983288" y="5180013"/>
          <p14:tracePt t="173462" x="6197600" y="5143500"/>
          <p14:tracePt t="173478" x="6340475" y="5116513"/>
          <p14:tracePt t="173495" x="6483350" y="5116513"/>
          <p14:tracePt t="173511" x="6653213" y="5133975"/>
          <p14:tracePt t="173528" x="6875463" y="5143500"/>
          <p14:tracePt t="173545" x="7126288" y="5126038"/>
          <p14:tracePt t="173561" x="7419975" y="5062538"/>
          <p14:tracePt t="173578" x="7653338" y="4991100"/>
          <p14:tracePt t="173595" x="7823200" y="4965700"/>
          <p14:tracePt t="173611" x="7885113" y="4965700"/>
          <p14:tracePt t="173628" x="7920038" y="4956175"/>
          <p14:tracePt t="173645" x="7966075" y="4956175"/>
          <p14:tracePt t="173663" x="8037513" y="4965700"/>
          <p14:tracePt t="173680" x="8072438" y="4965700"/>
          <p14:tracePt t="173695" x="8099425" y="4973638"/>
          <p14:tracePt t="173711" x="8116888" y="4973638"/>
          <p14:tracePt t="173728" x="8126413" y="4973638"/>
          <p14:tracePt t="173745" x="8134350" y="4973638"/>
          <p14:tracePt t="173778" x="8134350" y="4983163"/>
          <p14:tracePt t="173839" x="8134350" y="4991100"/>
          <p14:tracePt t="173848" x="8134350" y="5000625"/>
          <p14:tracePt t="173863" x="8134350" y="5054600"/>
          <p14:tracePt t="173879" x="8134350" y="5108575"/>
          <p14:tracePt t="173895" x="8134350" y="5160963"/>
          <p14:tracePt t="173911" x="8134350" y="5214938"/>
          <p14:tracePt t="173928" x="8134350" y="5295900"/>
          <p14:tracePt t="173945" x="8116888" y="5402263"/>
          <p14:tracePt t="173962" x="8099425" y="5537200"/>
          <p14:tracePt t="173978" x="8089900" y="5732463"/>
          <p14:tracePt t="173995" x="8089900" y="5830888"/>
          <p14:tracePt t="174011" x="8089900" y="5894388"/>
          <p14:tracePt t="174028" x="8089900" y="5938838"/>
          <p14:tracePt t="174045" x="8099425" y="5991225"/>
          <p14:tracePt t="174063" x="8099425" y="6116638"/>
          <p14:tracePt t="174079" x="8081963" y="6205538"/>
          <p14:tracePt t="174095" x="8072438" y="6259513"/>
          <p14:tracePt t="174112" x="8072438" y="6276975"/>
          <p14:tracePt t="174128" x="8072438" y="6286500"/>
          <p14:tracePt t="174145" x="8062913" y="6296025"/>
          <p14:tracePt t="174162" x="8054975" y="6313488"/>
          <p14:tracePt t="174178" x="8037513" y="6330950"/>
          <p14:tracePt t="174195" x="8010525" y="6340475"/>
          <p14:tracePt t="174211" x="7929563" y="6348413"/>
          <p14:tracePt t="174228" x="7804150" y="6375400"/>
          <p14:tracePt t="174245" x="7626350" y="6402388"/>
          <p14:tracePt t="174264" x="7394575" y="6429375"/>
          <p14:tracePt t="174279" x="7340600" y="6429375"/>
          <p14:tracePt t="174295" x="7286625" y="6402388"/>
          <p14:tracePt t="174312" x="7224713" y="6348413"/>
          <p14:tracePt t="174328" x="7180263" y="6330950"/>
          <p14:tracePt t="174345" x="7143750" y="6313488"/>
          <p14:tracePt t="174362" x="7126288" y="6313488"/>
          <p14:tracePt t="174378" x="7126288" y="6303963"/>
          <p14:tracePt t="174395" x="7116763" y="6296025"/>
          <p14:tracePt t="174412" x="7116763" y="6286500"/>
          <p14:tracePt t="174428" x="7099300" y="6269038"/>
          <p14:tracePt t="174445" x="7062788" y="6259513"/>
          <p14:tracePt t="174462" x="6973888" y="6224588"/>
          <p14:tracePt t="174479" x="6929438" y="6205538"/>
          <p14:tracePt t="174495" x="6902450" y="6197600"/>
          <p14:tracePt t="174512" x="6902450" y="6215063"/>
          <p14:tracePt t="174528" x="6902450" y="6224588"/>
          <p14:tracePt t="175832" x="6875463" y="6224588"/>
          <p14:tracePt t="175840" x="6858000" y="6205538"/>
          <p14:tracePt t="175849" x="6831013" y="6188075"/>
          <p14:tracePt t="175864" x="6643688" y="6054725"/>
          <p14:tracePt t="175880" x="6276975" y="5840413"/>
          <p14:tracePt t="175896" x="5813425" y="5554663"/>
          <p14:tracePt t="175912" x="5724525" y="5411788"/>
          <p14:tracePt t="175929" x="5724525" y="5375275"/>
          <p14:tracePt t="175945" x="5759450" y="5348288"/>
          <p14:tracePt t="175962" x="5822950" y="5295900"/>
          <p14:tracePt t="175979" x="5919788" y="5251450"/>
          <p14:tracePt t="175995" x="5973763" y="5224463"/>
          <p14:tracePt t="176012" x="5991225" y="5197475"/>
          <p14:tracePt t="176176" x="5983288" y="5197475"/>
          <p14:tracePt t="176184" x="5965825" y="5197475"/>
          <p14:tracePt t="176195" x="5938838" y="5197475"/>
          <p14:tracePt t="176212" x="5670550" y="5205413"/>
          <p14:tracePt t="176229" x="5322888" y="5187950"/>
          <p14:tracePt t="176245" x="4705350" y="4911725"/>
          <p14:tracePt t="176264" x="4394200" y="4795838"/>
          <p14:tracePt t="176279" x="4330700" y="4803775"/>
          <p14:tracePt t="176296" x="4116388" y="4759325"/>
          <p14:tracePt t="176313" x="3965575" y="4705350"/>
          <p14:tracePt t="176329" x="3848100" y="4697413"/>
          <p14:tracePt t="176345" x="3768725" y="4697413"/>
          <p14:tracePt t="176362" x="3759200" y="4714875"/>
          <p14:tracePt t="176379" x="3724275" y="4741863"/>
          <p14:tracePt t="176396" x="3625850" y="4776788"/>
          <p14:tracePt t="176412" x="3616325" y="4776788"/>
          <p14:tracePt t="176720" x="3616325" y="4786313"/>
          <p14:tracePt t="176728" x="3625850" y="4813300"/>
          <p14:tracePt t="176745" x="3679825" y="4919663"/>
          <p14:tracePt t="176762" x="3751263" y="5072063"/>
          <p14:tracePt t="176779" x="3857625" y="5232400"/>
          <p14:tracePt t="176795" x="3884613" y="5268913"/>
          <p14:tracePt t="176812" x="3902075" y="5268913"/>
          <p14:tracePt t="176829" x="3965575" y="5303838"/>
          <p14:tracePt t="176846" x="4000500" y="5322888"/>
          <p14:tracePt t="176863" x="4000500" y="5330825"/>
          <p14:tracePt t="176879" x="3983038" y="5322888"/>
          <p14:tracePt t="177008" x="4010025" y="5330825"/>
          <p14:tracePt t="177152" x="4010025" y="5313363"/>
          <p14:tracePt t="177160" x="4010025" y="5286375"/>
          <p14:tracePt t="177169" x="4000500" y="5259388"/>
          <p14:tracePt t="177179" x="3990975" y="5251450"/>
          <p14:tracePt t="177196" x="3973513" y="5214938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 Pipeline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5613" y="957472"/>
            <a:ext cx="8228012" cy="1903189"/>
          </a:xfrm>
        </p:spPr>
        <p:txBody>
          <a:bodyPr/>
          <a:lstStyle/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Decision is using non-unified (i.e., complex) pipeline, but fix somehow the problem with out-of-order completion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Need track not only true dependences, but also </a:t>
            </a:r>
            <a:r>
              <a:rPr lang="en-US" sz="2000" dirty="0" smtClean="0">
                <a:solidFill>
                  <a:schemeClr val="accent1"/>
                </a:solidFill>
              </a:rPr>
              <a:t>Write-After-Write (WAW) </a:t>
            </a:r>
            <a:r>
              <a:rPr lang="en-US" sz="2000" dirty="0" smtClean="0"/>
              <a:t>ones:</a:t>
            </a:r>
            <a:endParaRPr lang="ru-RU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492645" y="3029527"/>
            <a:ext cx="2130711" cy="16466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  <a:cs typeface="Consolas" panose="020B0609020204030204" pitchFamily="49" charset="0"/>
              </a:rPr>
              <a:t>Code Example:</a:t>
            </a:r>
          </a:p>
          <a:p>
            <a:endParaRPr lang="en-US" sz="900" dirty="0" smtClean="0">
              <a:latin typeface="+mj-lt"/>
              <a:cs typeface="Consolas" panose="020B0609020204030204" pitchFamily="49" charset="0"/>
            </a:endParaRPr>
          </a:p>
          <a:p>
            <a:r>
              <a:rPr lang="en-US" dirty="0" smtClean="0">
                <a:latin typeface="+mj-lt"/>
                <a:cs typeface="Consolas" panose="020B0609020204030204" pitchFamily="49" charset="0"/>
              </a:rPr>
              <a:t>1.  </a:t>
            </a:r>
            <a:r>
              <a:rPr lang="en-US" b="1" dirty="0" smtClean="0">
                <a:latin typeface="+mj-lt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+mj-lt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← MEM[</a:t>
            </a:r>
            <a:r>
              <a:rPr lang="en-US" dirty="0" err="1" smtClean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Addr</a:t>
            </a:r>
            <a:r>
              <a:rPr lang="en-US" dirty="0" smtClean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]</a:t>
            </a:r>
          </a:p>
          <a:p>
            <a:r>
              <a:rPr lang="en-US" dirty="0" smtClean="0">
                <a:latin typeface="+mj-lt"/>
                <a:cs typeface="Consolas" panose="020B0609020204030204" pitchFamily="49" charset="0"/>
              </a:rPr>
              <a:t>2.  </a:t>
            </a:r>
            <a:r>
              <a:rPr lang="en-US" dirty="0" smtClean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R4 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← </a:t>
            </a:r>
            <a:r>
              <a:rPr lang="en-US" b="1" dirty="0" smtClean="0">
                <a:latin typeface="+mj-lt"/>
                <a:cs typeface="Consolas" panose="020B0609020204030204" pitchFamily="49" charset="0"/>
              </a:rPr>
              <a:t>R1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* R3</a:t>
            </a:r>
          </a:p>
          <a:p>
            <a:r>
              <a:rPr lang="en-US" dirty="0" smtClean="0">
                <a:latin typeface="+mj-lt"/>
                <a:cs typeface="Consolas" panose="020B0609020204030204" pitchFamily="49" charset="0"/>
              </a:rPr>
              <a:t>3. </a:t>
            </a:r>
            <a:r>
              <a:rPr lang="en-US" b="1" dirty="0" smtClean="0">
                <a:latin typeface="+mj-lt"/>
                <a:cs typeface="Consolas" panose="020B0609020204030204" pitchFamily="49" charset="0"/>
              </a:rPr>
              <a:t> R1</a:t>
            </a:r>
            <a:r>
              <a:rPr lang="en-US" dirty="0" smtClean="0">
                <a:latin typeface="+mj-lt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← R2 + R3</a:t>
            </a:r>
          </a:p>
          <a:p>
            <a:r>
              <a:rPr lang="en-US" dirty="0" smtClean="0">
                <a:latin typeface="+mj-lt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77341" y="2284161"/>
            <a:ext cx="3757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True</a:t>
            </a:r>
            <a:r>
              <a:rPr lang="en-US" dirty="0" smtClean="0">
                <a:latin typeface="+mj-lt"/>
              </a:rPr>
              <a:t> dependence (</a:t>
            </a:r>
            <a:r>
              <a:rPr lang="en-US" b="1" dirty="0" smtClean="0">
                <a:latin typeface="+mj-lt"/>
              </a:rPr>
              <a:t>R</a:t>
            </a:r>
            <a:r>
              <a:rPr lang="en-US" dirty="0" smtClean="0">
                <a:latin typeface="+mj-lt"/>
              </a:rPr>
              <a:t>ead-</a:t>
            </a:r>
            <a:r>
              <a:rPr lang="en-US" b="1" dirty="0" smtClean="0">
                <a:latin typeface="+mj-lt"/>
              </a:rPr>
              <a:t>A</a:t>
            </a:r>
            <a:r>
              <a:rPr lang="en-US" dirty="0" smtClean="0">
                <a:latin typeface="+mj-lt"/>
              </a:rPr>
              <a:t>fter-</a:t>
            </a:r>
            <a:r>
              <a:rPr lang="en-US" b="1" dirty="0" smtClean="0">
                <a:latin typeface="+mj-lt"/>
              </a:rPr>
              <a:t>W</a:t>
            </a:r>
            <a:r>
              <a:rPr lang="en-US" dirty="0" smtClean="0">
                <a:latin typeface="+mj-lt"/>
              </a:rPr>
              <a:t>rite)</a:t>
            </a:r>
            <a:endParaRPr lang="ru-RU" dirty="0" smtClean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77341" y="3822536"/>
            <a:ext cx="3847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False </a:t>
            </a:r>
            <a:r>
              <a:rPr lang="en-US" dirty="0" smtClean="0">
                <a:latin typeface="+mj-lt"/>
              </a:rPr>
              <a:t>dependence (</a:t>
            </a:r>
            <a:r>
              <a:rPr lang="en-US" b="1" dirty="0" smtClean="0">
                <a:latin typeface="+mj-lt"/>
              </a:rPr>
              <a:t>W</a:t>
            </a:r>
            <a:r>
              <a:rPr lang="en-US" dirty="0" smtClean="0">
                <a:latin typeface="+mj-lt"/>
              </a:rPr>
              <a:t>rite-</a:t>
            </a:r>
            <a:r>
              <a:rPr lang="en-US" b="1" dirty="0" smtClean="0">
                <a:latin typeface="+mj-lt"/>
              </a:rPr>
              <a:t>A</a:t>
            </a:r>
            <a:r>
              <a:rPr lang="en-US" dirty="0" smtClean="0">
                <a:latin typeface="+mj-lt"/>
              </a:rPr>
              <a:t>fter-</a:t>
            </a:r>
            <a:r>
              <a:rPr lang="en-US" b="1" dirty="0" smtClean="0">
                <a:latin typeface="+mj-lt"/>
              </a:rPr>
              <a:t>W</a:t>
            </a:r>
            <a:r>
              <a:rPr lang="en-US" dirty="0" smtClean="0">
                <a:latin typeface="+mj-lt"/>
              </a:rPr>
              <a:t>rite)</a:t>
            </a:r>
            <a:endParaRPr lang="ru-RU" dirty="0" smtClean="0"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98257" y="2695191"/>
            <a:ext cx="23528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  <a:cs typeface="Consolas" panose="020B0609020204030204" pitchFamily="49" charset="0"/>
              </a:rPr>
              <a:t>1.  </a:t>
            </a:r>
            <a:r>
              <a:rPr lang="en-US" b="1" dirty="0">
                <a:latin typeface="+mj-lt"/>
                <a:cs typeface="Consolas" panose="020B0609020204030204" pitchFamily="49" charset="0"/>
              </a:rPr>
              <a:t>R1</a:t>
            </a:r>
            <a:r>
              <a:rPr lang="en-US" dirty="0">
                <a:latin typeface="+mj-lt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← MEM[</a:t>
            </a:r>
            <a:r>
              <a:rPr lang="en-US" dirty="0" err="1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Addr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]</a:t>
            </a:r>
          </a:p>
          <a:p>
            <a:r>
              <a:rPr lang="en-US" dirty="0">
                <a:latin typeface="+mj-lt"/>
                <a:cs typeface="Consolas" panose="020B0609020204030204" pitchFamily="49" charset="0"/>
              </a:rPr>
              <a:t>2.  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R4 ← </a:t>
            </a:r>
            <a:r>
              <a:rPr lang="en-US" b="1" dirty="0">
                <a:latin typeface="+mj-lt"/>
                <a:cs typeface="Consolas" panose="020B0609020204030204" pitchFamily="49" charset="0"/>
              </a:rPr>
              <a:t>R1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 * R3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60921" y="4194593"/>
            <a:ext cx="23901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  <a:cs typeface="Consolas" panose="020B0609020204030204" pitchFamily="49" charset="0"/>
              </a:rPr>
              <a:t>1.  </a:t>
            </a:r>
            <a:r>
              <a:rPr lang="en-US" b="1" dirty="0">
                <a:latin typeface="+mj-lt"/>
                <a:cs typeface="Consolas" panose="020B0609020204030204" pitchFamily="49" charset="0"/>
              </a:rPr>
              <a:t>R1</a:t>
            </a:r>
            <a:r>
              <a:rPr lang="en-US" dirty="0">
                <a:latin typeface="+mj-lt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← MEM[</a:t>
            </a:r>
            <a:r>
              <a:rPr lang="en-US" dirty="0" err="1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Addr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]</a:t>
            </a:r>
          </a:p>
          <a:p>
            <a:r>
              <a:rPr lang="en-US" dirty="0" smtClean="0">
                <a:latin typeface="+mj-lt"/>
                <a:cs typeface="Consolas" panose="020B0609020204030204" pitchFamily="49" charset="0"/>
              </a:rPr>
              <a:t>3</a:t>
            </a:r>
            <a:r>
              <a:rPr lang="en-US" dirty="0">
                <a:latin typeface="+mj-lt"/>
                <a:cs typeface="Consolas" panose="020B0609020204030204" pitchFamily="49" charset="0"/>
              </a:rPr>
              <a:t>. </a:t>
            </a:r>
            <a:r>
              <a:rPr lang="en-US" b="1" dirty="0">
                <a:latin typeface="+mj-lt"/>
                <a:cs typeface="Consolas" panose="020B0609020204030204" pitchFamily="49" charset="0"/>
              </a:rPr>
              <a:t> R1</a:t>
            </a:r>
            <a:r>
              <a:rPr lang="en-US" dirty="0">
                <a:latin typeface="+mj-lt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← R2 + R3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77341" y="5138853"/>
            <a:ext cx="3776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j-lt"/>
              </a:rPr>
              <a:t>Anti-</a:t>
            </a:r>
            <a:r>
              <a:rPr lang="en-US" dirty="0" smtClean="0">
                <a:latin typeface="+mj-lt"/>
              </a:rPr>
              <a:t>dependence (</a:t>
            </a:r>
            <a:r>
              <a:rPr lang="en-US" b="1" dirty="0" smtClean="0">
                <a:latin typeface="+mj-lt"/>
              </a:rPr>
              <a:t>W</a:t>
            </a:r>
            <a:r>
              <a:rPr lang="en-US" dirty="0" smtClean="0">
                <a:latin typeface="+mj-lt"/>
              </a:rPr>
              <a:t>rite-</a:t>
            </a:r>
            <a:r>
              <a:rPr lang="en-US" b="1" dirty="0" smtClean="0">
                <a:latin typeface="+mj-lt"/>
              </a:rPr>
              <a:t>A</a:t>
            </a:r>
            <a:r>
              <a:rPr lang="en-US" dirty="0" smtClean="0">
                <a:latin typeface="+mj-lt"/>
              </a:rPr>
              <a:t>fter-</a:t>
            </a:r>
            <a:r>
              <a:rPr lang="en-US" b="1" dirty="0" smtClean="0">
                <a:latin typeface="+mj-lt"/>
              </a:rPr>
              <a:t>R</a:t>
            </a:r>
            <a:r>
              <a:rPr lang="en-US" dirty="0" smtClean="0">
                <a:latin typeface="+mj-lt"/>
              </a:rPr>
              <a:t>ead)</a:t>
            </a:r>
            <a:endParaRPr lang="ru-RU" dirty="0" smtClean="0">
              <a:latin typeface="+mj-l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260921" y="5510910"/>
            <a:ext cx="23901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  <a:cs typeface="Consolas" panose="020B0609020204030204" pitchFamily="49" charset="0"/>
              </a:rPr>
              <a:t>2.  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R4 ← </a:t>
            </a:r>
            <a:r>
              <a:rPr lang="en-US" b="1" dirty="0">
                <a:latin typeface="+mj-lt"/>
                <a:cs typeface="Consolas" panose="020B0609020204030204" pitchFamily="49" charset="0"/>
              </a:rPr>
              <a:t>R1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 * R3</a:t>
            </a:r>
          </a:p>
          <a:p>
            <a:r>
              <a:rPr lang="en-US" dirty="0">
                <a:latin typeface="+mj-lt"/>
                <a:cs typeface="Consolas" panose="020B0609020204030204" pitchFamily="49" charset="0"/>
              </a:rPr>
              <a:t>3. </a:t>
            </a:r>
            <a:r>
              <a:rPr lang="en-US" b="1" dirty="0">
                <a:latin typeface="+mj-lt"/>
                <a:cs typeface="Consolas" panose="020B0609020204030204" pitchFamily="49" charset="0"/>
              </a:rPr>
              <a:t> R1</a:t>
            </a:r>
            <a:r>
              <a:rPr lang="en-US" dirty="0">
                <a:latin typeface="+mj-lt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+mj-lt"/>
                <a:cs typeface="Consolas" panose="020B0609020204030204" pitchFamily="49" charset="0"/>
              </a:rPr>
              <a:t>← R2 + R3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3958657" y="2958852"/>
            <a:ext cx="350520" cy="142875"/>
          </a:xfrm>
          <a:prstGeom prst="straightConnector1">
            <a:avLst/>
          </a:prstGeom>
          <a:ln w="19050">
            <a:solidFill>
              <a:srgbClr val="00B05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 bwMode="auto">
          <a:xfrm flipH="1">
            <a:off x="3893252" y="5787909"/>
            <a:ext cx="358140" cy="146968"/>
          </a:xfrm>
          <a:prstGeom prst="straightConnector1">
            <a:avLst/>
          </a:prstGeom>
          <a:ln w="19050">
            <a:solidFill>
              <a:srgbClr val="FF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3" name="Arc 22"/>
          <p:cNvSpPr/>
          <p:nvPr/>
        </p:nvSpPr>
        <p:spPr bwMode="auto">
          <a:xfrm>
            <a:off x="3808479" y="4392885"/>
            <a:ext cx="300355" cy="275947"/>
          </a:xfrm>
          <a:prstGeom prst="arc">
            <a:avLst>
              <a:gd name="adj1" fmla="val 16200000"/>
              <a:gd name="adj2" fmla="val 7016944"/>
            </a:avLst>
          </a:prstGeom>
          <a:ln w="19050">
            <a:solidFill>
              <a:srgbClr val="FF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>
              <a:latin typeface="+mj-lt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977341" y="5138853"/>
            <a:ext cx="3757182" cy="997999"/>
          </a:xfrm>
          <a:prstGeom prst="rect">
            <a:avLst/>
          </a:prstGeom>
          <a:solidFill>
            <a:srgbClr val="FFFFFF">
              <a:alpha val="60000"/>
            </a:srgb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+mj-lt"/>
              <a:cs typeface="Arial" pitchFamily="34" charset="0"/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307756" y="4844998"/>
            <a:ext cx="2469311" cy="1307503"/>
          </a:xfrm>
          <a:prstGeom prst="wedgeRoundRectCallout">
            <a:avLst>
              <a:gd name="adj1" fmla="val 59424"/>
              <a:gd name="adj2" fmla="val -11394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Not a problem for now, as instruction cannot write the results until </a:t>
            </a:r>
            <a:r>
              <a:rPr lang="en-US" sz="1400" b="1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all </a:t>
            </a:r>
            <a:r>
              <a:rPr lang="en-US" sz="1400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the previous read their sources either from the RF or bypasses</a:t>
            </a:r>
            <a:endParaRPr lang="ru-RU" sz="1400" b="1" dirty="0" smtClean="0">
              <a:solidFill>
                <a:sysClr val="windowText" lastClr="000000"/>
              </a:solidFill>
              <a:latin typeface="+mj-lt"/>
              <a:cs typeface="Arial" pitchFamily="34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2977341" y="2276771"/>
            <a:ext cx="3757182" cy="997999"/>
          </a:xfrm>
          <a:prstGeom prst="rect">
            <a:avLst/>
          </a:prstGeom>
          <a:solidFill>
            <a:srgbClr val="FFFFFF">
              <a:alpha val="60000"/>
            </a:srgb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+mj-lt"/>
              <a:cs typeface="Arial" pitchFamily="34" charset="0"/>
            </a:endParaRPr>
          </a:p>
        </p:txBody>
      </p:sp>
      <p:sp>
        <p:nvSpPr>
          <p:cNvPr id="27" name="Rounded Rectangular Callout 26"/>
          <p:cNvSpPr/>
          <p:nvPr/>
        </p:nvSpPr>
        <p:spPr bwMode="auto">
          <a:xfrm>
            <a:off x="6311493" y="2682323"/>
            <a:ext cx="2605890" cy="1092821"/>
          </a:xfrm>
          <a:prstGeom prst="wedgeRoundRectCallout">
            <a:avLst>
              <a:gd name="adj1" fmla="val -69719"/>
              <a:gd name="adj2" fmla="val -50662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Not a problem for now, as all instruction are issued in-order:</a:t>
            </a:r>
          </a:p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the result is in the RF or available through bypass</a:t>
            </a:r>
            <a:endParaRPr lang="ru-RU" sz="1400" dirty="0" smtClean="0">
              <a:solidFill>
                <a:sysClr val="windowText" lastClr="000000"/>
              </a:solidFill>
              <a:latin typeface="+mj-lt"/>
              <a:cs typeface="Arial" pitchFamily="34" charset="0"/>
            </a:endParaRPr>
          </a:p>
        </p:txBody>
      </p:sp>
      <p:sp>
        <p:nvSpPr>
          <p:cNvPr id="28" name="Rounded Rectangular Callout 27"/>
          <p:cNvSpPr/>
          <p:nvPr/>
        </p:nvSpPr>
        <p:spPr bwMode="auto">
          <a:xfrm>
            <a:off x="6318873" y="4299992"/>
            <a:ext cx="2045429" cy="718692"/>
          </a:xfrm>
          <a:prstGeom prst="wedgeRoundRectCallout">
            <a:avLst>
              <a:gd name="adj1" fmla="val -74812"/>
              <a:gd name="adj2" fmla="val -40999"/>
              <a:gd name="adj3" fmla="val 16667"/>
            </a:avLst>
          </a:prstGeom>
          <a:solidFill>
            <a:schemeClr val="bg1"/>
          </a:solidFill>
          <a:ln w="19050">
            <a:solidFill>
              <a:srgbClr val="FF0000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+mj-lt"/>
                <a:cs typeface="Arial" pitchFamily="34" charset="0"/>
              </a:rPr>
              <a:t>Need to obey this kind of dependencies</a:t>
            </a:r>
            <a:endParaRPr lang="ru-RU" sz="1400" dirty="0" smtClean="0">
              <a:solidFill>
                <a:sysClr val="windowText" lastClr="000000"/>
              </a:solidFill>
              <a:latin typeface="+mj-lt"/>
              <a:cs typeface="Arial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3805545"/>
      </p:ext>
    </p:extLst>
  </p:cSld>
  <p:clrMapOvr>
    <a:masterClrMapping/>
  </p:clrMapOvr>
  <p:transition advTm="16804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23" grpId="0" animBg="1"/>
      <p:bldP spid="15" grpId="0" animBg="1"/>
      <p:bldP spid="14" grpId="0" animBg="1"/>
      <p:bldP spid="26" grpId="0" animBg="1"/>
      <p:bldP spid="27" grpId="0" animBg="1"/>
      <p:bldP spid="28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4233" x="3973513" y="5205413"/>
          <p14:tracePt t="14242" x="3956050" y="5187950"/>
          <p14:tracePt t="14252" x="3946525" y="5187950"/>
          <p14:tracePt t="14269" x="3946525" y="5170488"/>
          <p14:tracePt t="14285" x="3911600" y="5045075"/>
          <p14:tracePt t="14302" x="3867150" y="4973638"/>
          <p14:tracePt t="14319" x="3803650" y="4911725"/>
          <p14:tracePt t="14335" x="3714750" y="4840288"/>
          <p14:tracePt t="14352" x="3643313" y="4822825"/>
          <p14:tracePt t="14370" x="3571875" y="4795838"/>
          <p14:tracePt t="14386" x="3429000" y="4724400"/>
          <p14:tracePt t="14402" x="3402013" y="4724400"/>
          <p14:tracePt t="14538" x="3394075" y="4724400"/>
          <p14:tracePt t="14546" x="3375025" y="4724400"/>
          <p14:tracePt t="14554" x="3367088" y="4724400"/>
          <p14:tracePt t="14570" x="3322638" y="4724400"/>
          <p14:tracePt t="14586" x="3224213" y="4741863"/>
          <p14:tracePt t="14603" x="3205163" y="4741863"/>
          <p14:tracePt t="14619" x="3187700" y="4741863"/>
          <p14:tracePt t="14636" x="3133725" y="4714875"/>
          <p14:tracePt t="14652" x="3000375" y="4687888"/>
          <p14:tracePt t="14685" x="2946400" y="4670425"/>
          <p14:tracePt t="14702" x="2867025" y="4652963"/>
          <p14:tracePt t="14719" x="2813050" y="4625975"/>
          <p14:tracePt t="14736" x="2813050" y="4616450"/>
          <p14:tracePt t="15122" x="2803525" y="4616450"/>
          <p14:tracePt t="15130" x="2759075" y="4616450"/>
          <p14:tracePt t="15138" x="2741613" y="4616450"/>
          <p14:tracePt t="15152" x="2670175" y="4589463"/>
          <p14:tracePt t="15170" x="2214563" y="4340225"/>
          <p14:tracePt t="15186" x="2098675" y="4286250"/>
          <p14:tracePt t="15242" x="2062163" y="4259263"/>
          <p14:tracePt t="15250" x="2017713" y="4232275"/>
          <p14:tracePt t="15258" x="1973263" y="4205288"/>
          <p14:tracePt t="15269" x="1938338" y="4197350"/>
          <p14:tracePt t="15286" x="1847850" y="4116388"/>
          <p14:tracePt t="15302" x="1768475" y="4062413"/>
          <p14:tracePt t="15319" x="1751013" y="4044950"/>
          <p14:tracePt t="15336" x="1741488" y="4037013"/>
          <p14:tracePt t="15370" x="1697038" y="3990975"/>
          <p14:tracePt t="15386" x="1616075" y="3929063"/>
          <p14:tracePt t="15403" x="1589088" y="3919538"/>
          <p14:tracePt t="15419" x="1562100" y="3902075"/>
          <p14:tracePt t="15436" x="1500188" y="3875088"/>
          <p14:tracePt t="15453" x="1446213" y="3830638"/>
          <p14:tracePt t="15469" x="1419225" y="3822700"/>
          <p14:tracePt t="15514" x="1401763" y="3813175"/>
          <p14:tracePt t="15522" x="1393825" y="3813175"/>
          <p14:tracePt t="15536" x="1357313" y="3803650"/>
          <p14:tracePt t="15554" x="1303338" y="3786188"/>
          <p14:tracePt t="15587" x="1268413" y="3768725"/>
          <p14:tracePt t="15603" x="1214438" y="3741738"/>
          <p14:tracePt t="15619" x="1169988" y="3732213"/>
          <p14:tracePt t="15636" x="1169988" y="3724275"/>
          <p14:tracePt t="15747" x="1179513" y="3724275"/>
          <p14:tracePt t="15763" x="1187450" y="3724275"/>
          <p14:tracePt t="15770" x="1196975" y="3724275"/>
          <p14:tracePt t="15778" x="1196975" y="3714750"/>
          <p14:tracePt t="15787" x="1214438" y="3714750"/>
          <p14:tracePt t="15803" x="1241425" y="3687763"/>
          <p14:tracePt t="15819" x="1312863" y="3679825"/>
          <p14:tracePt t="15836" x="1366838" y="3670300"/>
          <p14:tracePt t="15853" x="1446213" y="3670300"/>
          <p14:tracePt t="15869" x="1509713" y="3670300"/>
          <p14:tracePt t="15886" x="1731963" y="3652838"/>
          <p14:tracePt t="15902" x="1911350" y="3652838"/>
          <p14:tracePt t="15919" x="2152650" y="3652838"/>
          <p14:tracePt t="15936" x="2259013" y="3643313"/>
          <p14:tracePt t="15952" x="2286000" y="3643313"/>
          <p14:tracePt t="15970" x="2384425" y="3625850"/>
          <p14:tracePt t="15987" x="2411413" y="3625850"/>
          <p14:tracePt t="16003" x="2428875" y="3616325"/>
          <p14:tracePt t="16187" x="2438400" y="3633788"/>
          <p14:tracePt t="16195" x="2446338" y="3660775"/>
          <p14:tracePt t="16203" x="2455863" y="3679825"/>
          <p14:tracePt t="16219" x="2482850" y="3776663"/>
          <p14:tracePt t="16236" x="2517775" y="3867150"/>
          <p14:tracePt t="16253" x="2517775" y="3875088"/>
          <p14:tracePt t="16331" x="2517775" y="3884613"/>
          <p14:tracePt t="16811" x="2509838" y="3884613"/>
          <p14:tracePt t="16819" x="2500313" y="3875088"/>
          <p14:tracePt t="16826" x="2490788" y="3875088"/>
          <p14:tracePt t="16836" x="2473325" y="3875088"/>
          <p14:tracePt t="16853" x="2366963" y="3875088"/>
          <p14:tracePt t="16869" x="2286000" y="3875088"/>
          <p14:tracePt t="16886" x="2276475" y="3875088"/>
          <p14:tracePt t="16903" x="2251075" y="3875088"/>
          <p14:tracePt t="16936" x="2187575" y="3857625"/>
          <p14:tracePt t="16953" x="1990725" y="3830638"/>
          <p14:tracePt t="16971" x="1901825" y="3803650"/>
          <p14:tracePt t="16987" x="1697038" y="3768725"/>
          <p14:tracePt t="17003" x="1517650" y="3741738"/>
          <p14:tracePt t="17020" x="1419225" y="3724275"/>
          <p14:tracePt t="17147" x="1393825" y="3714750"/>
          <p14:tracePt t="17155" x="1374775" y="3714750"/>
          <p14:tracePt t="17179" x="1357313" y="3714750"/>
          <p14:tracePt t="17187" x="1339850" y="3714750"/>
          <p14:tracePt t="17195" x="1330325" y="3714750"/>
          <p14:tracePt t="17204" x="1322388" y="3714750"/>
          <p14:tracePt t="17219" x="1303338" y="3714750"/>
          <p14:tracePt t="17275" x="1312863" y="3714750"/>
          <p14:tracePt t="17283" x="1322388" y="3714750"/>
          <p14:tracePt t="17292" x="1330325" y="3724275"/>
          <p14:tracePt t="17303" x="1330325" y="3732213"/>
          <p14:tracePt t="17320" x="1339850" y="3741738"/>
          <p14:tracePt t="17336" x="1347788" y="3751263"/>
          <p14:tracePt t="17353" x="1384300" y="3759200"/>
          <p14:tracePt t="17371" x="1411288" y="3776663"/>
          <p14:tracePt t="17443" x="1411288" y="3786188"/>
          <p14:tracePt t="17459" x="1411288" y="3803650"/>
          <p14:tracePt t="17475" x="1411288" y="3813175"/>
          <p14:tracePt t="17483" x="1411288" y="3840163"/>
          <p14:tracePt t="17491" x="1411288" y="3857625"/>
          <p14:tracePt t="17503" x="1411288" y="3867150"/>
          <p14:tracePt t="17520" x="1419225" y="3875088"/>
          <p14:tracePt t="18163" x="1401763" y="3894138"/>
          <p14:tracePt t="18171" x="1384300" y="3911600"/>
          <p14:tracePt t="18179" x="1374775" y="3911600"/>
          <p14:tracePt t="18228" x="1357313" y="3919538"/>
          <p14:tracePt t="18235" x="1339850" y="3919538"/>
          <p14:tracePt t="18307" x="1330325" y="3919538"/>
          <p14:tracePt t="18315" x="1322388" y="3929063"/>
          <p14:tracePt t="18323" x="1312863" y="3938588"/>
          <p14:tracePt t="18336" x="1303338" y="3946525"/>
          <p14:tracePt t="18353" x="1295400" y="3956050"/>
          <p14:tracePt t="18499" x="1295400" y="3965575"/>
          <p14:tracePt t="18523" x="1285875" y="3965575"/>
          <p14:tracePt t="19043" x="1276350" y="3956050"/>
          <p14:tracePt t="19067" x="1276350" y="3946525"/>
          <p14:tracePt t="19075" x="1285875" y="3938588"/>
          <p14:tracePt t="19087" x="1285875" y="3929063"/>
          <p14:tracePt t="19103" x="1303338" y="3929063"/>
          <p14:tracePt t="19120" x="1303338" y="3919538"/>
          <p14:tracePt t="19137" x="1295400" y="3911600"/>
          <p14:tracePt t="19153" x="1231900" y="3867150"/>
          <p14:tracePt t="19171" x="1125538" y="3768725"/>
          <p14:tracePt t="19188" x="1054100" y="3705225"/>
          <p14:tracePt t="19203" x="990600" y="3660775"/>
          <p14:tracePt t="19252" x="973138" y="3652838"/>
          <p14:tracePt t="19259" x="955675" y="3643313"/>
          <p14:tracePt t="19270" x="946150" y="3633788"/>
          <p14:tracePt t="19287" x="893763" y="3616325"/>
          <p14:tracePt t="19303" x="847725" y="3598863"/>
          <p14:tracePt t="19320" x="812800" y="3581400"/>
          <p14:tracePt t="19337" x="785813" y="3571875"/>
          <p14:tracePt t="19353" x="768350" y="3562350"/>
          <p14:tracePt t="19370" x="758825" y="3562350"/>
          <p14:tracePt t="19436" x="768350" y="3562350"/>
          <p14:tracePt t="19452" x="785813" y="3562350"/>
          <p14:tracePt t="19460" x="857250" y="3598863"/>
          <p14:tracePt t="19470" x="884238" y="3598863"/>
          <p14:tracePt t="19487" x="1036638" y="3660775"/>
          <p14:tracePt t="19503" x="1160463" y="3705225"/>
          <p14:tracePt t="19520" x="1258888" y="3724275"/>
          <p14:tracePt t="19537" x="1393825" y="3751263"/>
          <p14:tracePt t="19553" x="1554163" y="3822700"/>
          <p14:tracePt t="19571" x="1643063" y="3848100"/>
          <p14:tracePt t="19588" x="1704975" y="3867150"/>
          <p14:tracePt t="19604" x="1741488" y="3875088"/>
          <p14:tracePt t="19620" x="1758950" y="3884613"/>
          <p14:tracePt t="19653" x="1768475" y="3894138"/>
          <p14:tracePt t="19670" x="1768475" y="3902075"/>
          <p14:tracePt t="19687" x="1776413" y="3911600"/>
          <p14:tracePt t="19796" x="1768475" y="3911600"/>
          <p14:tracePt t="19804" x="1768475" y="3919538"/>
          <p14:tracePt t="19828" x="1751013" y="3919538"/>
          <p14:tracePt t="19844" x="1731963" y="3929063"/>
          <p14:tracePt t="19852" x="1704975" y="3946525"/>
          <p14:tracePt t="19860" x="1643063" y="4010025"/>
          <p14:tracePt t="19870" x="1581150" y="4062413"/>
          <p14:tracePt t="19887" x="1509713" y="4160838"/>
          <p14:tracePt t="19903" x="1473200" y="4205288"/>
          <p14:tracePt t="19920" x="1473200" y="4251325"/>
          <p14:tracePt t="19937" x="1473200" y="4276725"/>
          <p14:tracePt t="19954" x="1473200" y="4295775"/>
          <p14:tracePt t="19970" x="1473200" y="4313238"/>
          <p14:tracePt t="20004" x="1455738" y="4313238"/>
          <p14:tracePt t="20020" x="1455738" y="4303713"/>
          <p14:tracePt t="20092" x="1428750" y="4303713"/>
          <p14:tracePt t="20100" x="1374775" y="4313238"/>
          <p14:tracePt t="20108" x="1374775" y="4330700"/>
          <p14:tracePt t="20123" x="1347788" y="4330700"/>
          <p14:tracePt t="20137" x="1295400" y="4348163"/>
          <p14:tracePt t="20154" x="1214438" y="4375150"/>
          <p14:tracePt t="20171" x="1169988" y="4384675"/>
          <p14:tracePt t="20187" x="1160463" y="4384675"/>
          <p14:tracePt t="20260" x="1160463" y="4375150"/>
          <p14:tracePt t="20268" x="1160463" y="4367213"/>
          <p14:tracePt t="20276" x="1169988" y="4357688"/>
          <p14:tracePt t="20287" x="1196975" y="4330700"/>
          <p14:tracePt t="20304" x="1268413" y="4286250"/>
          <p14:tracePt t="20320" x="1322388" y="4259263"/>
          <p14:tracePt t="20354" x="1384300" y="4241800"/>
          <p14:tracePt t="20371" x="1536700" y="4205288"/>
          <p14:tracePt t="20388" x="1589088" y="4205288"/>
          <p14:tracePt t="20404" x="1608138" y="4197350"/>
          <p14:tracePt t="20421" x="1633538" y="4197350"/>
          <p14:tracePt t="20437" x="1670050" y="4197350"/>
          <p14:tracePt t="20454" x="1714500" y="4197350"/>
          <p14:tracePt t="20471" x="1724025" y="4197350"/>
          <p14:tracePt t="20508" x="1714500" y="4187825"/>
          <p14:tracePt t="20520" x="1679575" y="4160838"/>
          <p14:tracePt t="20537" x="1616075" y="4125913"/>
          <p14:tracePt t="20554" x="1482725" y="4062413"/>
          <p14:tracePt t="20571" x="1204913" y="3919538"/>
          <p14:tracePt t="20605" x="1160463" y="3894138"/>
          <p14:tracePt t="20620" x="1081088" y="3857625"/>
          <p14:tracePt t="20637" x="1044575" y="3840163"/>
          <p14:tracePt t="20796" x="1054100" y="3840163"/>
          <p14:tracePt t="20804" x="1081088" y="3840163"/>
          <p14:tracePt t="20812" x="1125538" y="3840163"/>
          <p14:tracePt t="20821" x="1179513" y="3848100"/>
          <p14:tracePt t="20837" x="1339850" y="3875088"/>
          <p14:tracePt t="20854" x="1509713" y="3902075"/>
          <p14:tracePt t="20887" x="1544638" y="3902075"/>
          <p14:tracePt t="20904" x="1581150" y="3919538"/>
          <p14:tracePt t="20950" x="1589088" y="3919538"/>
          <p14:tracePt t="21132" x="1571625" y="3938588"/>
          <p14:tracePt t="21140" x="1554163" y="3946525"/>
          <p14:tracePt t="21154" x="1536700" y="3965575"/>
          <p14:tracePt t="21171" x="1339850" y="4081463"/>
          <p14:tracePt t="21188" x="1214438" y="4133850"/>
          <p14:tracePt t="21204" x="1116013" y="4187825"/>
          <p14:tracePt t="21332" x="1089025" y="4197350"/>
          <p14:tracePt t="21340" x="1054100" y="4205288"/>
          <p14:tracePt t="21354" x="1000125" y="4224338"/>
          <p14:tracePt t="21371" x="822325" y="4259263"/>
          <p14:tracePt t="21388" x="598488" y="4330700"/>
          <p14:tracePt t="21404" x="517525" y="4375150"/>
          <p14:tracePt t="21508" x="527050" y="4375150"/>
          <p14:tracePt t="21516" x="544513" y="4375150"/>
          <p14:tracePt t="21524" x="571500" y="4384675"/>
          <p14:tracePt t="21537" x="598488" y="4402138"/>
          <p14:tracePt t="21554" x="714375" y="4419600"/>
          <p14:tracePt t="21572" x="982663" y="4438650"/>
          <p14:tracePt t="21588" x="1152525" y="4446588"/>
          <p14:tracePt t="21604" x="1312863" y="4465638"/>
          <p14:tracePt t="21621" x="1438275" y="4491038"/>
          <p14:tracePt t="21637" x="1490663" y="4510088"/>
          <p14:tracePt t="21654" x="1544638" y="4510088"/>
          <p14:tracePt t="21671" x="1554163" y="4510088"/>
          <p14:tracePt t="21780" x="1554163" y="4500563"/>
          <p14:tracePt t="21788" x="1554163" y="4491038"/>
          <p14:tracePt t="21796" x="1554163" y="4483100"/>
          <p14:tracePt t="21812" x="1554163" y="4456113"/>
          <p14:tracePt t="21821" x="1536700" y="4402138"/>
          <p14:tracePt t="21837" x="1490663" y="4330700"/>
          <p14:tracePt t="21854" x="1473200" y="4286250"/>
          <p14:tracePt t="21871" x="1438275" y="4241800"/>
          <p14:tracePt t="23709" x="1438275" y="4232275"/>
          <p14:tracePt t="23717" x="1473200" y="4197350"/>
          <p14:tracePt t="23725" x="1527175" y="4160838"/>
          <p14:tracePt t="23738" x="1581150" y="4108450"/>
          <p14:tracePt t="23755" x="1697038" y="3973513"/>
          <p14:tracePt t="23771" x="1857375" y="3714750"/>
          <p14:tracePt t="23774" x="1911350" y="3616325"/>
          <p14:tracePt t="23788" x="2000250" y="3402013"/>
          <p14:tracePt t="23805" x="2160588" y="2874963"/>
          <p14:tracePt t="23822" x="2303463" y="2322513"/>
          <p14:tracePt t="23838" x="2509838" y="1857375"/>
          <p14:tracePt t="23855" x="2643188" y="1633538"/>
          <p14:tracePt t="23871" x="2768600" y="1554163"/>
          <p14:tracePt t="23888" x="2786063" y="1554163"/>
          <p14:tracePt t="23905" x="2795588" y="1554163"/>
          <p14:tracePt t="23997" x="2803525" y="1554163"/>
          <p14:tracePt t="24006" x="2813050" y="1554163"/>
          <p14:tracePt t="24013" x="2857500" y="1554163"/>
          <p14:tracePt t="24022" x="2884488" y="1554163"/>
          <p14:tracePt t="24038" x="2946400" y="1544638"/>
          <p14:tracePt t="24055" x="2990850" y="1562100"/>
          <p14:tracePt t="24071" x="3062288" y="1724025"/>
          <p14:tracePt t="24088" x="3081338" y="1830388"/>
          <p14:tracePt t="24105" x="3081338" y="1884363"/>
          <p14:tracePt t="24121" x="3081338" y="1893888"/>
          <p14:tracePt t="24138" x="3089275" y="1893888"/>
          <p14:tracePt t="24155" x="3143250" y="1928813"/>
          <p14:tracePt t="24171" x="3259138" y="2009775"/>
          <p14:tracePt t="24189" x="3446463" y="2205038"/>
          <p14:tracePt t="24205" x="3517900" y="2339975"/>
          <p14:tracePt t="24533" x="3517900" y="2347913"/>
          <p14:tracePt t="24543" x="3509963" y="2347913"/>
          <p14:tracePt t="24555" x="3509963" y="2357438"/>
          <p14:tracePt t="24572" x="3482975" y="2374900"/>
          <p14:tracePt t="24589" x="3357563" y="2473325"/>
          <p14:tracePt t="24605" x="3251200" y="2562225"/>
          <p14:tracePt t="24621" x="3224213" y="2589213"/>
          <p14:tracePt t="24661" x="3224213" y="2598738"/>
          <p14:tracePt t="24685" x="3214688" y="2598738"/>
          <p14:tracePt t="24693" x="3214688" y="2608263"/>
          <p14:tracePt t="24709" x="3205163" y="2608263"/>
          <p14:tracePt t="24721" x="3197225" y="2608263"/>
          <p14:tracePt t="24741" x="3187700" y="2608263"/>
          <p14:tracePt t="24755" x="3170238" y="2608263"/>
          <p14:tracePt t="24771" x="3160713" y="2616200"/>
          <p14:tracePt t="24775" x="3152775" y="2616200"/>
          <p14:tracePt t="24788" x="3143250" y="2616200"/>
          <p14:tracePt t="24837" x="3152775" y="2616200"/>
          <p14:tracePt t="24845" x="3160713" y="2616200"/>
          <p14:tracePt t="24855" x="3179763" y="2616200"/>
          <p14:tracePt t="24871" x="3205163" y="2616200"/>
          <p14:tracePt t="24888" x="3241675" y="2608263"/>
          <p14:tracePt t="24905" x="3268663" y="2608263"/>
          <p14:tracePt t="24921" x="3276600" y="2608263"/>
          <p14:tracePt t="24938" x="3286125" y="2608263"/>
          <p14:tracePt t="24955" x="3295650" y="2608263"/>
          <p14:tracePt t="24971" x="3357563" y="2625725"/>
          <p14:tracePt t="24989" x="3402013" y="2633663"/>
          <p14:tracePt t="25005" x="3509963" y="2633663"/>
          <p14:tracePt t="25021" x="3822700" y="2625725"/>
          <p14:tracePt t="25038" x="4062413" y="2625725"/>
          <p14:tracePt t="25055" x="4446588" y="2625725"/>
          <p14:tracePt t="25071" x="4768850" y="2625725"/>
          <p14:tracePt t="25088" x="5027613" y="2625725"/>
          <p14:tracePt t="25105" x="5133975" y="2598738"/>
          <p14:tracePt t="25122" x="5143500" y="2598738"/>
          <p14:tracePt t="25165" x="5143500" y="2589213"/>
          <p14:tracePt t="25285" x="5133975" y="2589213"/>
          <p14:tracePt t="25295" x="5116513" y="2589213"/>
          <p14:tracePt t="25305" x="5108575" y="2589213"/>
          <p14:tracePt t="25322" x="5062538" y="2589213"/>
          <p14:tracePt t="25338" x="5037138" y="2589213"/>
          <p14:tracePt t="25355" x="5010150" y="2589213"/>
          <p14:tracePt t="25372" x="4973638" y="2589213"/>
          <p14:tracePt t="25389" x="4875213" y="2589213"/>
          <p14:tracePt t="25405" x="4813300" y="2589213"/>
          <p14:tracePt t="25422" x="4768850" y="2589213"/>
          <p14:tracePt t="25597" x="4776788" y="2589213"/>
          <p14:tracePt t="25606" x="4786313" y="2589213"/>
          <p14:tracePt t="25621" x="4803775" y="2608263"/>
          <p14:tracePt t="25630" x="4813300" y="2608263"/>
          <p14:tracePt t="25639" x="4848225" y="2616200"/>
          <p14:tracePt t="25656" x="4867275" y="2616200"/>
          <p14:tracePt t="25672" x="4875213" y="2625725"/>
          <p14:tracePt t="25689" x="4884738" y="2625725"/>
          <p14:tracePt t="25705" x="4875213" y="2625725"/>
          <p14:tracePt t="25813" x="4867275" y="2625725"/>
          <p14:tracePt t="25902" x="4875213" y="2625725"/>
          <p14:tracePt t="25910" x="4884738" y="2625725"/>
          <p14:tracePt t="25926" x="4919663" y="2625725"/>
          <p14:tracePt t="25939" x="4956175" y="2616200"/>
          <p14:tracePt t="25955" x="5027613" y="2616200"/>
          <p14:tracePt t="25972" x="5108575" y="2616200"/>
          <p14:tracePt t="25990" x="5187950" y="2616200"/>
          <p14:tracePt t="26005" x="5197475" y="2616200"/>
          <p14:tracePt t="26133" x="5205413" y="2616200"/>
          <p14:tracePt t="26142" x="5214938" y="2616200"/>
          <p14:tracePt t="26155" x="5241925" y="2616200"/>
          <p14:tracePt t="26172" x="5313363" y="2616200"/>
          <p14:tracePt t="26189" x="5500688" y="2616200"/>
          <p14:tracePt t="26206" x="5608638" y="2616200"/>
          <p14:tracePt t="26222" x="5688013" y="2616200"/>
          <p14:tracePt t="26238" x="5786438" y="2625725"/>
          <p14:tracePt t="26255" x="5875338" y="2643188"/>
          <p14:tracePt t="26272" x="5991225" y="2660650"/>
          <p14:tracePt t="26288" x="6089650" y="2679700"/>
          <p14:tracePt t="26305" x="6143625" y="2687638"/>
          <p14:tracePt t="26322" x="6170613" y="2687638"/>
          <p14:tracePt t="26339" x="6180138" y="2687638"/>
          <p14:tracePt t="27038" x="6188075" y="2687638"/>
          <p14:tracePt t="27046" x="6197600" y="2687638"/>
          <p14:tracePt t="27062" x="6205538" y="2687638"/>
          <p14:tracePt t="27078" x="6205538" y="2679700"/>
          <p14:tracePt t="27089" x="6205538" y="2670175"/>
          <p14:tracePt t="27106" x="6205538" y="2643188"/>
          <p14:tracePt t="27122" x="6188075" y="2616200"/>
          <p14:tracePt t="27139" x="6180138" y="2598738"/>
          <p14:tracePt t="27156" x="6161088" y="2571750"/>
          <p14:tracePt t="27172" x="6153150" y="2554288"/>
          <p14:tracePt t="27230" x="6143625" y="2554288"/>
          <p14:tracePt t="27841" x="6143625" y="2544763"/>
          <p14:tracePt t="28318" x="6153150" y="2544763"/>
          <p14:tracePt t="28359" x="6126163" y="2544763"/>
          <p14:tracePt t="28366" x="6072188" y="2536825"/>
          <p14:tracePt t="28374" x="5991225" y="2536825"/>
          <p14:tracePt t="28390" x="5599113" y="2536825"/>
          <p14:tracePt t="28407" x="5483225" y="2571750"/>
          <p14:tracePt t="28423" x="5429250" y="2633663"/>
          <p14:tracePt t="28440" x="5276850" y="2786063"/>
          <p14:tracePt t="28456" x="5081588" y="2965450"/>
          <p14:tracePt t="28473" x="4919663" y="3116263"/>
          <p14:tracePt t="28489" x="4786313" y="3214688"/>
          <p14:tracePt t="28506" x="4625975" y="3276600"/>
          <p14:tracePt t="28523" x="4483100" y="3330575"/>
          <p14:tracePt t="28539" x="4429125" y="3340100"/>
          <p14:tracePt t="28556" x="4268788" y="3384550"/>
          <p14:tracePt t="28572" x="4044950" y="3411538"/>
          <p14:tracePt t="28590" x="3946525" y="3411538"/>
          <p14:tracePt t="28607" x="3643313" y="3411538"/>
          <p14:tracePt t="28623" x="3527425" y="3411538"/>
          <p14:tracePt t="28639" x="3330575" y="3429000"/>
          <p14:tracePt t="28656" x="3125788" y="3473450"/>
          <p14:tracePt t="28672" x="3009900" y="3490913"/>
          <p14:tracePt t="29078" x="2973388" y="3490913"/>
          <p14:tracePt t="29087" x="2874963" y="3500438"/>
          <p14:tracePt t="29095" x="2660650" y="3571875"/>
          <p14:tracePt t="29106" x="2598738" y="3598863"/>
          <p14:tracePt t="29122" x="2419350" y="3670300"/>
          <p14:tracePt t="29139" x="2286000" y="3679825"/>
          <p14:tracePt t="29156" x="2187575" y="3633788"/>
          <p14:tracePt t="29173" x="2160588" y="3598863"/>
          <p14:tracePt t="29190" x="2116138" y="3581400"/>
          <p14:tracePt t="29207" x="2036763" y="3562350"/>
          <p14:tracePt t="29223" x="1973263" y="3554413"/>
          <p14:tracePt t="29240" x="1911350" y="3554413"/>
          <p14:tracePt t="29256" x="1822450" y="3571875"/>
          <p14:tracePt t="29273" x="1758950" y="3581400"/>
          <p14:tracePt t="29289" x="1714500" y="3598863"/>
          <p14:tracePt t="29306" x="1697038" y="3608388"/>
          <p14:tracePt t="29323" x="1670050" y="3616325"/>
          <p14:tracePt t="29339" x="1616075" y="3633788"/>
          <p14:tracePt t="29356" x="1465263" y="3660775"/>
          <p14:tracePt t="29373" x="1330325" y="3679825"/>
          <p14:tracePt t="29390" x="1169988" y="3705225"/>
          <p14:tracePt t="29407" x="1044575" y="3714750"/>
          <p14:tracePt t="29423" x="982663" y="3714750"/>
          <p14:tracePt t="29439" x="955675" y="3714750"/>
          <p14:tracePt t="29456" x="884238" y="3714750"/>
          <p14:tracePt t="29473" x="839788" y="3714750"/>
          <p14:tracePt t="29489" x="776288" y="3705225"/>
          <p14:tracePt t="29506" x="731838" y="3705225"/>
          <p14:tracePt t="29935" x="731838" y="3687763"/>
          <p14:tracePt t="29943" x="741363" y="3687763"/>
          <p14:tracePt t="29956" x="741363" y="3679825"/>
          <p14:tracePt t="29973" x="758825" y="3643313"/>
          <p14:tracePt t="29990" x="776288" y="3616325"/>
          <p14:tracePt t="30007" x="803275" y="3608388"/>
          <p14:tracePt t="30119" x="839788" y="3598863"/>
          <p14:tracePt t="30127" x="901700" y="3589338"/>
          <p14:tracePt t="30140" x="973138" y="3581400"/>
          <p14:tracePt t="30156" x="1160463" y="3554413"/>
          <p14:tracePt t="30173" x="1357313" y="3500438"/>
          <p14:tracePt t="30191" x="1822450" y="3348038"/>
          <p14:tracePt t="30207" x="1938338" y="3295650"/>
          <p14:tracePt t="30240" x="1938338" y="3286125"/>
          <p14:tracePt t="30263" x="1919288" y="3286125"/>
          <p14:tracePt t="30273" x="1911350" y="3295650"/>
          <p14:tracePt t="30289" x="1847850" y="3313113"/>
          <p14:tracePt t="30306" x="1795463" y="3340100"/>
          <p14:tracePt t="30323" x="1633538" y="3411538"/>
          <p14:tracePt t="30340" x="1509713" y="3465513"/>
          <p14:tracePt t="30356" x="1419225" y="3490913"/>
          <p14:tracePt t="30373" x="1411288" y="3490913"/>
          <p14:tracePt t="30391" x="1347788" y="3490913"/>
          <p14:tracePt t="30407" x="1322388" y="3490913"/>
          <p14:tracePt t="30423" x="1312863" y="3490913"/>
          <p14:tracePt t="30440" x="1303338" y="3500438"/>
          <p14:tracePt t="30456" x="1303338" y="3509963"/>
          <p14:tracePt t="30490" x="1295400" y="3517900"/>
          <p14:tracePt t="30506" x="1276350" y="3517900"/>
          <p14:tracePt t="30523" x="1187450" y="3536950"/>
          <p14:tracePt t="30540" x="1169988" y="3544888"/>
          <p14:tracePt t="30556" x="1152525" y="3544888"/>
          <p14:tracePt t="30687" x="1143000" y="3544888"/>
          <p14:tracePt t="30703" x="1133475" y="3544888"/>
          <p14:tracePt t="30711" x="1108075" y="3544888"/>
          <p14:tracePt t="30727" x="1098550" y="3544888"/>
          <p14:tracePt t="30743" x="1089025" y="3544888"/>
          <p14:tracePt t="30759" x="1089025" y="3554413"/>
          <p14:tracePt t="30774" x="1081088" y="3554413"/>
          <p14:tracePt t="30791" x="1062038" y="3554413"/>
          <p14:tracePt t="30808" x="1054100" y="3554413"/>
          <p14:tracePt t="30840" x="1044575" y="3554413"/>
          <p14:tracePt t="30856" x="1036638" y="3554413"/>
          <p14:tracePt t="30873" x="1027113" y="3554413"/>
          <p14:tracePt t="30890" x="1009650" y="3562350"/>
          <p14:tracePt t="31175" x="1017588" y="3562350"/>
          <p14:tracePt t="31183" x="1027113" y="3562350"/>
          <p14:tracePt t="31215" x="1036638" y="3562350"/>
          <p14:tracePt t="31239" x="1044575" y="3562350"/>
          <p14:tracePt t="31247" x="1054100" y="3562350"/>
          <p14:tracePt t="31256" x="1062038" y="3562350"/>
          <p14:tracePt t="31273" x="1062038" y="3554413"/>
          <p14:tracePt t="31290" x="1125538" y="3554413"/>
          <p14:tracePt t="31306" x="1143000" y="3554413"/>
          <p14:tracePt t="31323" x="1152525" y="3554413"/>
          <p14:tracePt t="31340" x="1187450" y="3554413"/>
          <p14:tracePt t="31357" x="1258888" y="3554413"/>
          <p14:tracePt t="31373" x="1428750" y="3554413"/>
          <p14:tracePt t="31391" x="1697038" y="3554413"/>
          <p14:tracePt t="31407" x="1839913" y="3554413"/>
          <p14:tracePt t="31423" x="1973263" y="3554413"/>
          <p14:tracePt t="31440" x="2098675" y="3536950"/>
          <p14:tracePt t="31457" x="2224088" y="3517900"/>
          <p14:tracePt t="31473" x="2330450" y="3509963"/>
          <p14:tracePt t="31490" x="2411413" y="3490913"/>
          <p14:tracePt t="31507" x="2419350" y="3490913"/>
          <p14:tracePt t="31524" x="2428875" y="3490913"/>
          <p14:tracePt t="31557" x="2438400" y="3490913"/>
          <p14:tracePt t="31573" x="2446338" y="3490913"/>
          <p14:tracePt t="31590" x="2465388" y="3482975"/>
          <p14:tracePt t="31672" x="2465388" y="3490913"/>
          <p14:tracePt t="31711" x="2465388" y="3500438"/>
          <p14:tracePt t="31720" x="2465388" y="3509963"/>
          <p14:tracePt t="31736" x="2465388" y="3527425"/>
          <p14:tracePt t="31743" x="2473325" y="3544888"/>
          <p14:tracePt t="31757" x="2482850" y="3554413"/>
          <p14:tracePt t="31774" x="2490788" y="3571875"/>
          <p14:tracePt t="31777" x="2500313" y="3589338"/>
          <p14:tracePt t="31792" x="2500313" y="3616325"/>
          <p14:tracePt t="31808" x="2517775" y="3652838"/>
          <p14:tracePt t="31823" x="2527300" y="3687763"/>
          <p14:tracePt t="31840" x="2544763" y="3724275"/>
          <p14:tracePt t="31857" x="2544763" y="3732213"/>
          <p14:tracePt t="31873" x="2554288" y="3741738"/>
          <p14:tracePt t="31890" x="2562225" y="3751263"/>
          <p14:tracePt t="31927" x="2562225" y="3759200"/>
          <p14:tracePt t="31992" x="2562225" y="3768725"/>
          <p14:tracePt t="32016" x="2562225" y="3776663"/>
          <p14:tracePt t="32024" x="2562225" y="3786188"/>
          <p14:tracePt t="32047" x="2554288" y="3786188"/>
          <p14:tracePt t="32064" x="2544763" y="3786188"/>
          <p14:tracePt t="32071" x="2544763" y="3795713"/>
          <p14:tracePt t="32080" x="2527300" y="3795713"/>
          <p14:tracePt t="32096" x="2517775" y="3795713"/>
          <p14:tracePt t="32107" x="2509838" y="3795713"/>
          <p14:tracePt t="32123" x="2473325" y="3795713"/>
          <p14:tracePt t="32157" x="2438400" y="3795713"/>
          <p14:tracePt t="32173" x="2411413" y="3795713"/>
          <p14:tracePt t="32191" x="2357438" y="3795713"/>
          <p14:tracePt t="32207" x="2312988" y="3813175"/>
          <p14:tracePt t="32223" x="2214563" y="3830638"/>
          <p14:tracePt t="32240" x="2054225" y="3840163"/>
          <p14:tracePt t="32257" x="1830388" y="3848100"/>
          <p14:tracePt t="32273" x="1589088" y="3884613"/>
          <p14:tracePt t="32290" x="1312863" y="3911600"/>
          <p14:tracePt t="32307" x="1258888" y="3911600"/>
          <p14:tracePt t="32340" x="1241425" y="3911600"/>
          <p14:tracePt t="32357" x="1204913" y="3911600"/>
          <p14:tracePt t="32373" x="1187450" y="3902075"/>
          <p14:tracePt t="32390" x="1169988" y="3902075"/>
          <p14:tracePt t="32599" x="1160463" y="3894138"/>
          <p14:tracePt t="32615" x="1160463" y="3884613"/>
          <p14:tracePt t="32624" x="1152525" y="3875088"/>
          <p14:tracePt t="32632" x="1143000" y="3875088"/>
          <p14:tracePt t="32641" x="1133475" y="3867150"/>
          <p14:tracePt t="32657" x="1125538" y="3857625"/>
          <p14:tracePt t="32674" x="1116013" y="3848100"/>
          <p14:tracePt t="32690" x="1116013" y="3830638"/>
          <p14:tracePt t="32707" x="1116013" y="3803650"/>
          <p14:tracePt t="32723" x="1116013" y="3776663"/>
          <p14:tracePt t="32740" x="1125538" y="3759200"/>
          <p14:tracePt t="32757" x="1160463" y="3751263"/>
          <p14:tracePt t="32773" x="1214438" y="3724275"/>
          <p14:tracePt t="32777" x="1223963" y="3714750"/>
          <p14:tracePt t="32791" x="1276350" y="3697288"/>
          <p14:tracePt t="32808" x="1330325" y="3670300"/>
          <p14:tracePt t="32824" x="1384300" y="3660775"/>
          <p14:tracePt t="32840" x="1490663" y="3643313"/>
          <p14:tracePt t="32857" x="1554163" y="3625850"/>
          <p14:tracePt t="32874" x="1608138" y="3625850"/>
          <p14:tracePt t="32890" x="1633538" y="3625850"/>
          <p14:tracePt t="32907" x="1643063" y="3625850"/>
          <p14:tracePt t="32924" x="1714500" y="3625850"/>
          <p14:tracePt t="32940" x="1884363" y="3625850"/>
          <p14:tracePt t="32957" x="2071688" y="3625850"/>
          <p14:tracePt t="32974" x="2303463" y="3625850"/>
          <p14:tracePt t="32991" x="2500313" y="3625850"/>
          <p14:tracePt t="33007" x="2741613" y="3625850"/>
          <p14:tracePt t="33024" x="2982913" y="3625850"/>
          <p14:tracePt t="33040" x="3062288" y="3625850"/>
          <p14:tracePt t="33057" x="3098800" y="3625850"/>
          <p14:tracePt t="33074" x="3116263" y="3625850"/>
          <p14:tracePt t="33090" x="3125788" y="3625850"/>
          <p14:tracePt t="33232" x="3125788" y="3633788"/>
          <p14:tracePt t="33240" x="3116263" y="3643313"/>
          <p14:tracePt t="33248" x="3098800" y="3643313"/>
          <p14:tracePt t="33257" x="3071813" y="3670300"/>
          <p14:tracePt t="33274" x="3017838" y="3714750"/>
          <p14:tracePt t="33290" x="2946400" y="3768725"/>
          <p14:tracePt t="33307" x="2874963" y="3822700"/>
          <p14:tracePt t="33324" x="2795588" y="3857625"/>
          <p14:tracePt t="33340" x="2724150" y="3884613"/>
          <p14:tracePt t="33358" x="2687638" y="3902075"/>
          <p14:tracePt t="33390" x="2679700" y="3902075"/>
          <p14:tracePt t="33496" x="2670175" y="3902075"/>
          <p14:tracePt t="33512" x="2652713" y="3902075"/>
          <p14:tracePt t="33520" x="2633663" y="3902075"/>
          <p14:tracePt t="33529" x="2589213" y="3919538"/>
          <p14:tracePt t="33540" x="2554288" y="3929063"/>
          <p14:tracePt t="33557" x="2374900" y="3973513"/>
          <p14:tracePt t="33574" x="2160588" y="4000500"/>
          <p14:tracePt t="33591" x="1946275" y="4027488"/>
          <p14:tracePt t="33608" x="1527175" y="4027488"/>
          <p14:tracePt t="33624" x="1295400" y="4027488"/>
          <p14:tracePt t="33641" x="1044575" y="4027488"/>
          <p14:tracePt t="33657" x="965200" y="4027488"/>
          <p14:tracePt t="33691" x="955675" y="4027488"/>
          <p14:tracePt t="33708" x="919163" y="4027488"/>
          <p14:tracePt t="33724" x="874713" y="4017963"/>
          <p14:tracePt t="33741" x="758825" y="4000500"/>
          <p14:tracePt t="33758" x="731838" y="4000500"/>
          <p14:tracePt t="33864" x="758825" y="3990975"/>
          <p14:tracePt t="33872" x="785813" y="3990975"/>
          <p14:tracePt t="33880" x="839788" y="3965575"/>
          <p14:tracePt t="33891" x="866775" y="3946525"/>
          <p14:tracePt t="33907" x="928688" y="3919538"/>
          <p14:tracePt t="33924" x="955675" y="3902075"/>
          <p14:tracePt t="33940" x="965200" y="3902075"/>
          <p14:tracePt t="33957" x="965200" y="3894138"/>
          <p14:tracePt t="33974" x="973138" y="3894138"/>
          <p14:tracePt t="33992" x="990600" y="3894138"/>
          <p14:tracePt t="34008" x="1000125" y="3894138"/>
          <p14:tracePt t="34024" x="1017588" y="3894138"/>
          <p14:tracePt t="34041" x="1027113" y="3884613"/>
          <p14:tracePt t="34057" x="1044575" y="3884613"/>
          <p14:tracePt t="34074" x="1081088" y="3884613"/>
          <p14:tracePt t="34091" x="1116013" y="3884613"/>
          <p14:tracePt t="34107" x="1179513" y="3884613"/>
          <p14:tracePt t="34124" x="1196975" y="3884613"/>
          <p14:tracePt t="34141" x="1411288" y="3884613"/>
          <p14:tracePt t="34157" x="1465263" y="3884613"/>
          <p14:tracePt t="34174" x="1544638" y="3884613"/>
          <p14:tracePt t="34192" x="1785938" y="3884613"/>
          <p14:tracePt t="34208" x="1874838" y="3884613"/>
          <p14:tracePt t="34224" x="1955800" y="3902075"/>
          <p14:tracePt t="34241" x="2044700" y="3911600"/>
          <p14:tracePt t="34257" x="2108200" y="3911600"/>
          <p14:tracePt t="34274" x="2143125" y="3911600"/>
          <p14:tracePt t="34291" x="2179638" y="3911600"/>
          <p14:tracePt t="34308" x="2197100" y="3911600"/>
          <p14:tracePt t="34324" x="2232025" y="3911600"/>
          <p14:tracePt t="34341" x="2241550" y="3911600"/>
          <p14:tracePt t="34358" x="2251075" y="3911600"/>
          <p14:tracePt t="34480" x="2241550" y="3911600"/>
          <p14:tracePt t="34496" x="2241550" y="3929063"/>
          <p14:tracePt t="34504" x="2232025" y="3938588"/>
          <p14:tracePt t="34512" x="2224088" y="3938588"/>
          <p14:tracePt t="34524" x="2214563" y="3956050"/>
          <p14:tracePt t="34541" x="2205038" y="3983038"/>
          <p14:tracePt t="34558" x="2197100" y="4000500"/>
          <p14:tracePt t="34574" x="2197100" y="4027488"/>
          <p14:tracePt t="34591" x="2197100" y="4054475"/>
          <p14:tracePt t="34608" x="2197100" y="4071938"/>
          <p14:tracePt t="34641" x="2197100" y="4081463"/>
          <p14:tracePt t="34657" x="2197100" y="4098925"/>
          <p14:tracePt t="34674" x="2187575" y="4116388"/>
          <p14:tracePt t="34752" x="2179638" y="4116388"/>
          <p14:tracePt t="34769" x="2170113" y="4116388"/>
          <p14:tracePt t="34776" x="2160588" y="4116388"/>
          <p14:tracePt t="34791" x="2152650" y="4125913"/>
          <p14:tracePt t="34825" x="2143125" y="4125913"/>
          <p14:tracePt t="34833" x="2116138" y="4125913"/>
          <p14:tracePt t="34841" x="2098675" y="4125913"/>
          <p14:tracePt t="34858" x="2000250" y="4116388"/>
          <p14:tracePt t="34874" x="1874838" y="4089400"/>
          <p14:tracePt t="34891" x="1741488" y="4071938"/>
          <p14:tracePt t="34907" x="1562100" y="4037013"/>
          <p14:tracePt t="34924" x="1401763" y="4010025"/>
          <p14:tracePt t="34941" x="1268413" y="3983038"/>
          <p14:tracePt t="34958" x="1204913" y="3973513"/>
          <p14:tracePt t="34974" x="1169988" y="3965575"/>
          <p14:tracePt t="35080" x="1179513" y="3973513"/>
          <p14:tracePt t="35096" x="1196975" y="3973513"/>
          <p14:tracePt t="35104" x="1241425" y="3973513"/>
          <p14:tracePt t="35112" x="1268413" y="3973513"/>
          <p14:tracePt t="35124" x="1347788" y="3956050"/>
          <p14:tracePt t="35141" x="1517650" y="3902075"/>
          <p14:tracePt t="35157" x="1830388" y="3840163"/>
          <p14:tracePt t="35174" x="2205038" y="3822700"/>
          <p14:tracePt t="35192" x="2911475" y="3822700"/>
          <p14:tracePt t="35208" x="3322638" y="3795713"/>
          <p14:tracePt t="35224" x="3643313" y="3732213"/>
          <p14:tracePt t="35241" x="3840163" y="3643313"/>
          <p14:tracePt t="35257" x="3956050" y="3544888"/>
          <p14:tracePt t="35274" x="4010025" y="3438525"/>
          <p14:tracePt t="35291" x="4010025" y="3357563"/>
          <p14:tracePt t="35308" x="4000500" y="3340100"/>
          <p14:tracePt t="35324" x="3990975" y="3322638"/>
          <p14:tracePt t="35341" x="3973513" y="3303588"/>
          <p14:tracePt t="35358" x="3965575" y="3268663"/>
          <p14:tracePt t="35374" x="3965575" y="3197225"/>
          <p14:tracePt t="35391" x="3938588" y="3125788"/>
          <p14:tracePt t="35408" x="3867150" y="2990850"/>
          <p14:tracePt t="35425" x="3822700" y="2938463"/>
          <p14:tracePt t="35441" x="3776663" y="2884488"/>
          <p14:tracePt t="35458" x="3741738" y="2847975"/>
          <p14:tracePt t="35474" x="3714750" y="2795588"/>
          <p14:tracePt t="35491" x="3679825" y="2714625"/>
          <p14:tracePt t="35508" x="3660775" y="2687638"/>
          <p14:tracePt t="35704" x="3660775" y="2697163"/>
          <p14:tracePt t="35745" x="3660775" y="2705100"/>
          <p14:tracePt t="35777" x="3670300" y="2714625"/>
          <p14:tracePt t="35792" x="3679825" y="2714625"/>
          <p14:tracePt t="35801" x="3679825" y="2724150"/>
          <p14:tracePt t="35817" x="3679825" y="2732088"/>
          <p14:tracePt t="35857" x="3679825" y="2741613"/>
          <p14:tracePt t="35881" x="3679825" y="2751138"/>
          <p14:tracePt t="35904" x="3679825" y="2759075"/>
          <p14:tracePt t="35913" x="3679825" y="2768600"/>
          <p14:tracePt t="35952" x="3679825" y="2776538"/>
          <p14:tracePt t="35986" x="3679825" y="2786063"/>
          <p14:tracePt t="36001" x="3687763" y="2786063"/>
          <p14:tracePt t="36009" x="3687763" y="2795588"/>
          <p14:tracePt t="36025" x="3697288" y="2803525"/>
          <p14:tracePt t="36058" x="3714750" y="2813050"/>
          <p14:tracePt t="36074" x="3724275" y="2822575"/>
          <p14:tracePt t="36091" x="3732213" y="2847975"/>
          <p14:tracePt t="36108" x="3751263" y="2867025"/>
          <p14:tracePt t="36124" x="3776663" y="2884488"/>
          <p14:tracePt t="36141" x="3786188" y="2894013"/>
          <p14:tracePt t="36158" x="3803650" y="2894013"/>
          <p14:tracePt t="36249" x="3795713" y="2894013"/>
          <p14:tracePt t="36257" x="3786188" y="2884488"/>
          <p14:tracePt t="36265" x="3776663" y="2884488"/>
          <p14:tracePt t="36274" x="3768725" y="2874963"/>
          <p14:tracePt t="36291" x="3751263" y="2867025"/>
          <p14:tracePt t="36308" x="3741738" y="2857500"/>
          <p14:tracePt t="36324" x="3732213" y="2847975"/>
          <p14:tracePt t="36341" x="3724275" y="2847975"/>
          <p14:tracePt t="36385" x="3714750" y="2847975"/>
          <p14:tracePt t="36409" x="3705225" y="2847975"/>
          <p14:tracePt t="36553" x="3697288" y="2830513"/>
          <p14:tracePt t="36561" x="3687763" y="2813050"/>
          <p14:tracePt t="36574" x="3679825" y="2803525"/>
          <p14:tracePt t="36591" x="3616325" y="2705100"/>
          <p14:tracePt t="36608" x="3616325" y="2633663"/>
          <p14:tracePt t="36625" x="3589338" y="2589213"/>
          <p14:tracePt t="36642" x="3589338" y="2581275"/>
          <p14:tracePt t="36681" x="3589338" y="2589213"/>
          <p14:tracePt t="36691" x="3589338" y="2598738"/>
          <p14:tracePt t="36708" x="3581400" y="2616200"/>
          <p14:tracePt t="36725" x="3581400" y="2633663"/>
          <p14:tracePt t="36741" x="3581400" y="2652713"/>
          <p14:tracePt t="36758" x="3581400" y="2660650"/>
          <p14:tracePt t="36775" x="3581400" y="2670175"/>
          <p14:tracePt t="36793" x="3589338" y="2679700"/>
          <p14:tracePt t="36809" x="3608388" y="2697163"/>
          <p14:tracePt t="36825" x="3633788" y="2724150"/>
          <p14:tracePt t="36841" x="3687763" y="2768600"/>
          <p14:tracePt t="36858" x="3714750" y="2786063"/>
          <p14:tracePt t="36875" x="3724275" y="2803525"/>
          <p14:tracePt t="36908" x="3732213" y="2813050"/>
          <p14:tracePt t="36925" x="3732213" y="2822575"/>
          <p14:tracePt t="37057" x="3724275" y="2822575"/>
          <p14:tracePt t="37073" x="3714750" y="2830513"/>
          <p14:tracePt t="37081" x="3705225" y="2830513"/>
          <p14:tracePt t="37091" x="3705225" y="2840038"/>
          <p14:tracePt t="37108" x="3697288" y="2847975"/>
          <p14:tracePt t="37125" x="3687763" y="2857500"/>
          <p14:tracePt t="37141" x="3679825" y="2857500"/>
          <p14:tracePt t="37159" x="3679825" y="2867025"/>
          <p14:tracePt t="37175" x="3670300" y="2867025"/>
          <p14:tracePt t="37192" x="3670300" y="2874963"/>
          <p14:tracePt t="37209" x="3670300" y="2884488"/>
          <p14:tracePt t="37225" x="3660775" y="2894013"/>
          <p14:tracePt t="37242" x="3660775" y="2901950"/>
          <p14:tracePt t="37265" x="3660775" y="2911475"/>
          <p14:tracePt t="37281" x="3652838" y="2919413"/>
          <p14:tracePt t="37298" x="3643313" y="2928938"/>
          <p14:tracePt t="37308" x="3643313" y="2938463"/>
          <p14:tracePt t="37325" x="3643313" y="2946400"/>
          <p14:tracePt t="37341" x="3643313" y="2955925"/>
          <p14:tracePt t="37569" x="3652838" y="2955925"/>
          <p14:tracePt t="37585" x="3660775" y="2955925"/>
          <p14:tracePt t="37601" x="3670300" y="2955925"/>
          <p14:tracePt t="37611" x="3687763" y="2955925"/>
          <p14:tracePt t="37626" x="3705225" y="2946400"/>
          <p14:tracePt t="37642" x="3732213" y="2946400"/>
          <p14:tracePt t="37659" x="3759200" y="2938463"/>
          <p14:tracePt t="37675" x="3786188" y="2928938"/>
          <p14:tracePt t="37738" x="3786188" y="2919413"/>
          <p14:tracePt t="37753" x="3776663" y="2919413"/>
          <p14:tracePt t="37761" x="3768725" y="2911475"/>
          <p14:tracePt t="37775" x="3751263" y="2911475"/>
          <p14:tracePt t="37792" x="3714750" y="2911475"/>
          <p14:tracePt t="37809" x="3697288" y="2901950"/>
          <p14:tracePt t="37865" x="3687763" y="2901950"/>
          <p14:tracePt t="37905" x="3687763" y="2911475"/>
          <p14:tracePt t="37929" x="3697288" y="2911475"/>
          <p14:tracePt t="37945" x="3705225" y="2911475"/>
          <p14:tracePt t="37953" x="3714750" y="2911475"/>
          <p14:tracePt t="37969" x="3732213" y="2919413"/>
          <p14:tracePt t="37977" x="3751263" y="2919413"/>
          <p14:tracePt t="37993" x="3776663" y="2928938"/>
          <p14:tracePt t="38009" x="3813175" y="2946400"/>
          <p14:tracePt t="38026" x="3840163" y="2955925"/>
          <p14:tracePt t="38042" x="3848100" y="2955925"/>
          <p14:tracePt t="38075" x="3848100" y="2965450"/>
          <p14:tracePt t="38114" x="3848100" y="2973388"/>
          <p14:tracePt t="38129" x="3848100" y="2990850"/>
          <p14:tracePt t="38137" x="3848100" y="3000375"/>
          <p14:tracePt t="38145" x="3840163" y="3000375"/>
          <p14:tracePt t="38158" x="3840163" y="3027363"/>
          <p14:tracePt t="38175" x="3840163" y="3054350"/>
          <p14:tracePt t="38192" x="3840163" y="3089275"/>
          <p14:tracePt t="38210" x="3848100" y="3133725"/>
          <p14:tracePt t="38226" x="3857625" y="3170238"/>
          <p14:tracePt t="38242" x="3867150" y="3187700"/>
          <p14:tracePt t="38258" x="3867150" y="3205163"/>
          <p14:tracePt t="38275" x="3867150" y="3214688"/>
          <p14:tracePt t="38299" x="3857625" y="3214688"/>
          <p14:tracePt t="38308" x="3857625" y="3224213"/>
          <p14:tracePt t="38325" x="3822700" y="3232150"/>
          <p14:tracePt t="38342" x="3768725" y="3251200"/>
          <p14:tracePt t="38358" x="3741738" y="3268663"/>
          <p14:tracePt t="38375" x="3732213" y="3268663"/>
          <p14:tracePt t="38392" x="3714750" y="3268663"/>
          <p14:tracePt t="38409" x="3705225" y="3268663"/>
          <p14:tracePt t="38425" x="3697288" y="3268663"/>
          <p14:tracePt t="38442" x="3660775" y="3251200"/>
          <p14:tracePt t="38459" x="3643313" y="3241675"/>
          <p14:tracePt t="38561" x="3652838" y="3241675"/>
          <p14:tracePt t="38570" x="3652838" y="3232150"/>
          <p14:tracePt t="38578" x="3670300" y="3232150"/>
          <p14:tracePt t="38592" x="3724275" y="3232150"/>
          <p14:tracePt t="38610" x="3894138" y="3224213"/>
          <p14:tracePt t="38626" x="4010025" y="3224213"/>
          <p14:tracePt t="38642" x="4143375" y="3241675"/>
          <p14:tracePt t="38659" x="4251325" y="3241675"/>
          <p14:tracePt t="38675" x="4357688" y="3241675"/>
          <p14:tracePt t="38692" x="4456113" y="3241675"/>
          <p14:tracePt t="38709" x="4562475" y="3232150"/>
          <p14:tracePt t="38725" x="4679950" y="3214688"/>
          <p14:tracePt t="38742" x="4714875" y="3205163"/>
          <p14:tracePt t="38759" x="4759325" y="3197225"/>
          <p14:tracePt t="38775" x="4795838" y="3197225"/>
          <p14:tracePt t="38778" x="4813300" y="3197225"/>
          <p14:tracePt t="38793" x="4875213" y="3197225"/>
          <p14:tracePt t="38809" x="4894263" y="3197225"/>
          <p14:tracePt t="38825" x="4902200" y="3197225"/>
          <p14:tracePt t="39049" x="4902200" y="3205163"/>
          <p14:tracePt t="39057" x="4902200" y="3214688"/>
          <p14:tracePt t="39066" x="4902200" y="3224213"/>
          <p14:tracePt t="39075" x="4894263" y="3224213"/>
          <p14:tracePt t="39092" x="4875213" y="3241675"/>
          <p14:tracePt t="39109" x="4867275" y="3259138"/>
          <p14:tracePt t="39125" x="4840288" y="3286125"/>
          <p14:tracePt t="39142" x="4840288" y="3303588"/>
          <p14:tracePt t="39185" x="4830763" y="3303588"/>
          <p14:tracePt t="39194" x="4822825" y="3303588"/>
          <p14:tracePt t="39209" x="4786313" y="3303588"/>
          <p14:tracePt t="39226" x="4705350" y="3303588"/>
          <p14:tracePt t="39242" x="4581525" y="3295650"/>
          <p14:tracePt t="39259" x="4348163" y="3251200"/>
          <p14:tracePt t="39275" x="4098925" y="3205163"/>
          <p14:tracePt t="39292" x="3875088" y="3160713"/>
          <p14:tracePt t="39309" x="3768725" y="3143250"/>
          <p14:tracePt t="39326" x="3751263" y="3143250"/>
          <p14:tracePt t="39342" x="3741738" y="3143250"/>
          <p14:tracePt t="39359" x="3732213" y="3143250"/>
          <p14:tracePt t="39376" x="3705225" y="3143250"/>
          <p14:tracePt t="39392" x="3652838" y="3143250"/>
          <p14:tracePt t="39409" x="3536950" y="3160713"/>
          <p14:tracePt t="39426" x="3490913" y="3160713"/>
          <p14:tracePt t="39442" x="3482975" y="3160713"/>
          <p14:tracePt t="39562" x="3490913" y="3160713"/>
          <p14:tracePt t="39570" x="3500438" y="3160713"/>
          <p14:tracePt t="39586" x="3509963" y="3160713"/>
          <p14:tracePt t="39602" x="3517900" y="3170238"/>
          <p14:tracePt t="39618" x="3527425" y="3170238"/>
          <p14:tracePt t="39642" x="3517900" y="3160713"/>
          <p14:tracePt t="39666" x="3536950" y="3160713"/>
          <p14:tracePt t="39674" x="3544888" y="3160713"/>
          <p14:tracePt t="39682" x="3562350" y="3160713"/>
          <p14:tracePt t="39692" x="3581400" y="3160713"/>
          <p14:tracePt t="39709" x="3643313" y="3160713"/>
          <p14:tracePt t="39725" x="3724275" y="3160713"/>
          <p14:tracePt t="39742" x="3795713" y="3170238"/>
          <p14:tracePt t="39759" x="3902075" y="3187700"/>
          <p14:tracePt t="39775" x="4017963" y="3205163"/>
          <p14:tracePt t="39778" x="4108450" y="3224213"/>
          <p14:tracePt t="39792" x="4160838" y="3232150"/>
          <p14:tracePt t="39809" x="4402138" y="3259138"/>
          <p14:tracePt t="39826" x="4537075" y="3259138"/>
          <p14:tracePt t="39842" x="4643438" y="3259138"/>
          <p14:tracePt t="39859" x="4714875" y="3259138"/>
          <p14:tracePt t="39875" x="4751388" y="3259138"/>
          <p14:tracePt t="39892" x="4795838" y="3251200"/>
          <p14:tracePt t="39909" x="4813300" y="3251200"/>
          <p14:tracePt t="39926" x="4822825" y="3241675"/>
          <p14:tracePt t="39994" x="4813300" y="3241675"/>
          <p14:tracePt t="40002" x="4795838" y="3241675"/>
          <p14:tracePt t="40010" x="4732338" y="3232150"/>
          <p14:tracePt t="40026" x="4643438" y="3214688"/>
          <p14:tracePt t="40042" x="4545013" y="3197225"/>
          <p14:tracePt t="40059" x="4456113" y="3187700"/>
          <p14:tracePt t="40075" x="4402138" y="3179763"/>
          <p14:tracePt t="40092" x="4357688" y="3160713"/>
          <p14:tracePt t="40109" x="4340225" y="3143250"/>
          <p14:tracePt t="40126" x="4313238" y="3125788"/>
          <p14:tracePt t="40142" x="4268788" y="3116263"/>
          <p14:tracePt t="40159" x="4251325" y="3116263"/>
          <p14:tracePt t="40176" x="4187825" y="3116263"/>
          <p14:tracePt t="40192" x="4116388" y="3108325"/>
          <p14:tracePt t="40210" x="4027488" y="3081338"/>
          <p14:tracePt t="40226" x="4000500" y="3071813"/>
          <p14:tracePt t="40242" x="3990975" y="3071813"/>
          <p14:tracePt t="40322" x="3983038" y="3071813"/>
          <p14:tracePt t="40338" x="3973513" y="3071813"/>
          <p14:tracePt t="40346" x="3965575" y="3081338"/>
          <p14:tracePt t="40363" x="3946525" y="3089275"/>
          <p14:tracePt t="40375" x="3938588" y="3098800"/>
          <p14:tracePt t="40392" x="3911600" y="3108325"/>
          <p14:tracePt t="40410" x="3867150" y="3125788"/>
          <p14:tracePt t="40426" x="3848100" y="3133725"/>
          <p14:tracePt t="40498" x="3857625" y="3133725"/>
          <p14:tracePt t="40506" x="3894138" y="3152775"/>
          <p14:tracePt t="40514" x="3911600" y="3152775"/>
          <p14:tracePt t="40525" x="3965575" y="3160713"/>
          <p14:tracePt t="40543" x="4054475" y="3160713"/>
          <p14:tracePt t="40559" x="4133850" y="3160713"/>
          <p14:tracePt t="40575" x="4179888" y="3160713"/>
          <p14:tracePt t="40592" x="4197350" y="3160713"/>
          <p14:tracePt t="40666" x="4187825" y="3160713"/>
          <p14:tracePt t="40682" x="4179888" y="3160713"/>
          <p14:tracePt t="40690" x="4160838" y="3170238"/>
          <p14:tracePt t="40698" x="4152900" y="3179763"/>
          <p14:tracePt t="40709" x="4125913" y="3179763"/>
          <p14:tracePt t="40726" x="4054475" y="3205163"/>
          <p14:tracePt t="40742" x="3973513" y="3214688"/>
          <p14:tracePt t="40759" x="3911600" y="3224213"/>
          <p14:tracePt t="40776" x="3840163" y="3224213"/>
          <p14:tracePt t="40779" x="3776663" y="3224213"/>
          <p14:tracePt t="40793" x="3751263" y="3224213"/>
          <p14:tracePt t="40810" x="3554413" y="3143250"/>
          <p14:tracePt t="40826" x="3482975" y="3089275"/>
          <p14:tracePt t="40842" x="3446463" y="3062288"/>
          <p14:tracePt t="40859" x="3438525" y="3027363"/>
          <p14:tracePt t="40876" x="3455988" y="2973388"/>
          <p14:tracePt t="40892" x="3473450" y="2946400"/>
          <p14:tracePt t="40909" x="3517900" y="2919413"/>
          <p14:tracePt t="40926" x="3589338" y="2901950"/>
          <p14:tracePt t="40942" x="3633788" y="2894013"/>
          <p14:tracePt t="40959" x="3660775" y="2884488"/>
          <p14:tracePt t="41354" x="3670300" y="2884488"/>
          <p14:tracePt t="41362" x="3679825" y="2884488"/>
          <p14:tracePt t="41376" x="3687763" y="2884488"/>
          <p14:tracePt t="41393" x="3705225" y="2884488"/>
          <p14:tracePt t="41410" x="3714750" y="2884488"/>
          <p14:tracePt t="41443" x="3714750" y="2894013"/>
          <p14:tracePt t="41459" x="3714750" y="2919413"/>
          <p14:tracePt t="41476" x="3714750" y="2955925"/>
          <p14:tracePt t="41493" x="3697288" y="2990850"/>
          <p14:tracePt t="41509" x="3697288" y="3027363"/>
          <p14:tracePt t="41526" x="3697288" y="3081338"/>
          <p14:tracePt t="41543" x="3714750" y="3108325"/>
          <p14:tracePt t="41559" x="3751263" y="3125788"/>
          <p14:tracePt t="41576" x="3830638" y="3170238"/>
          <p14:tracePt t="41592" x="3902075" y="3187700"/>
          <p14:tracePt t="41610" x="4017963" y="3197225"/>
          <p14:tracePt t="41627" x="4116388" y="3205163"/>
          <p14:tracePt t="41643" x="4133850" y="3205163"/>
          <p14:tracePt t="41659" x="4143375" y="3205163"/>
          <p14:tracePt t="41692" x="4143375" y="3214688"/>
          <p14:tracePt t="41709" x="4133850" y="3214688"/>
          <p14:tracePt t="41726" x="4116388" y="3224213"/>
          <p14:tracePt t="41742" x="4098925" y="3232150"/>
          <p14:tracePt t="41759" x="4071938" y="3241675"/>
          <p14:tracePt t="41776" x="4017963" y="3251200"/>
          <p14:tracePt t="41779" x="4010025" y="3259138"/>
          <p14:tracePt t="41793" x="3983038" y="3259138"/>
          <p14:tracePt t="41810" x="3946525" y="3268663"/>
          <p14:tracePt t="41827" x="3911600" y="3268663"/>
          <p14:tracePt t="41843" x="3875088" y="3268663"/>
          <p14:tracePt t="41859" x="3813175" y="3268663"/>
          <p14:tracePt t="41876" x="3795713" y="3286125"/>
          <p14:tracePt t="41893" x="3751263" y="3286125"/>
          <p14:tracePt t="41909" x="3633788" y="3276600"/>
          <p14:tracePt t="41926" x="3554413" y="3241675"/>
          <p14:tracePt t="41943" x="3509963" y="3214688"/>
          <p14:tracePt t="41960" x="3473450" y="3089275"/>
          <p14:tracePt t="41976" x="3465513" y="2946400"/>
          <p14:tracePt t="41993" x="3465513" y="2813050"/>
          <p14:tracePt t="42011" x="3473450" y="2705100"/>
          <p14:tracePt t="42027" x="3527425" y="2643188"/>
          <p14:tracePt t="42043" x="3608388" y="2625725"/>
          <p14:tracePt t="42059" x="3751263" y="2633663"/>
          <p14:tracePt t="42076" x="3946525" y="2660650"/>
          <p14:tracePt t="42093" x="4098925" y="2714625"/>
          <p14:tracePt t="42109" x="4224338" y="2759075"/>
          <p14:tracePt t="42126" x="4295775" y="2795588"/>
          <p14:tracePt t="42143" x="4303713" y="2795588"/>
          <p14:tracePt t="42379" x="4303713" y="2803525"/>
          <p14:tracePt t="42411" x="4286250" y="2803525"/>
          <p14:tracePt t="42419" x="4268788" y="2803525"/>
          <p14:tracePt t="42428" x="4241800" y="2813050"/>
          <p14:tracePt t="42443" x="4197350" y="2822575"/>
          <p14:tracePt t="42459" x="4160838" y="2830513"/>
          <p14:tracePt t="42476" x="4143375" y="2847975"/>
          <p14:tracePt t="42493" x="4116388" y="2884488"/>
          <p14:tracePt t="42510" x="4089400" y="2955925"/>
          <p14:tracePt t="42526" x="4062413" y="3089275"/>
          <p14:tracePt t="42543" x="4062413" y="3295650"/>
          <p14:tracePt t="42559" x="4081463" y="3367088"/>
          <p14:tracePt t="42577" x="4143375" y="3429000"/>
          <p14:tracePt t="42593" x="4224338" y="3473450"/>
          <p14:tracePt t="42611" x="4303713" y="3482975"/>
          <p14:tracePt t="42627" x="4303713" y="3473450"/>
          <p14:tracePt t="42660" x="4268788" y="3446463"/>
          <p14:tracePt t="42676" x="4152900" y="3384550"/>
          <p14:tracePt t="42693" x="4000500" y="3303588"/>
          <p14:tracePt t="42709" x="3983038" y="3295650"/>
          <p14:tracePt t="42726" x="3911600" y="3197225"/>
          <p14:tracePt t="42743" x="3830638" y="3027363"/>
          <p14:tracePt t="42759" x="3795713" y="2884488"/>
          <p14:tracePt t="42776" x="3786188" y="2803525"/>
          <p14:tracePt t="42780" x="3786188" y="2795588"/>
          <p14:tracePt t="42793" x="3786188" y="2759075"/>
          <p14:tracePt t="42811" x="3786188" y="2724150"/>
          <p14:tracePt t="43027" x="3795713" y="2732088"/>
          <p14:tracePt t="43034" x="3822700" y="2751138"/>
          <p14:tracePt t="43044" x="3884613" y="2813050"/>
          <p14:tracePt t="43059" x="4037013" y="2919413"/>
          <p14:tracePt t="43076" x="4197350" y="3017838"/>
          <p14:tracePt t="43093" x="4375150" y="3116263"/>
          <p14:tracePt t="43109" x="4554538" y="3197225"/>
          <p14:tracePt t="43126" x="4598988" y="3224213"/>
          <p14:tracePt t="43143" x="4608513" y="3224213"/>
          <p14:tracePt t="43235" x="4598988" y="3224213"/>
          <p14:tracePt t="43243" x="4589463" y="3224213"/>
          <p14:tracePt t="43251" x="4554538" y="3224213"/>
          <p14:tracePt t="43260" x="4518025" y="3224213"/>
          <p14:tracePt t="43276" x="4411663" y="3205163"/>
          <p14:tracePt t="43293" x="4286250" y="3152775"/>
          <p14:tracePt t="43310" x="4108450" y="3108325"/>
          <p14:tracePt t="43326" x="4017963" y="3098800"/>
          <p14:tracePt t="43343" x="3983038" y="3089275"/>
          <p14:tracePt t="43360" x="3983038" y="3081338"/>
          <p14:tracePt t="43428" x="4010025" y="3089275"/>
          <p14:tracePt t="43435" x="4062413" y="3133725"/>
          <p14:tracePt t="43444" x="4089400" y="3143250"/>
          <p14:tracePt t="43460" x="4205288" y="3197225"/>
          <p14:tracePt t="43476" x="4303713" y="3232150"/>
          <p14:tracePt t="43493" x="4384675" y="3251200"/>
          <p14:tracePt t="43510" x="4419600" y="3259138"/>
          <p14:tracePt t="43612" x="4419600" y="3268663"/>
          <p14:tracePt t="43651" x="4411663" y="3268663"/>
          <p14:tracePt t="43668" x="4402138" y="3268663"/>
          <p14:tracePt t="43683" x="4402138" y="3259138"/>
          <p14:tracePt t="43691" x="4402138" y="3251200"/>
          <p14:tracePt t="43707" x="4394200" y="3232150"/>
          <p14:tracePt t="43715" x="4384675" y="3232150"/>
          <p14:tracePt t="43727" x="4384675" y="3224213"/>
          <p14:tracePt t="43743" x="4357688" y="3224213"/>
          <p14:tracePt t="43760" x="4340225" y="3224213"/>
          <p14:tracePt t="43776" x="4330700" y="3224213"/>
          <p14:tracePt t="43794" x="4313238" y="3224213"/>
          <p14:tracePt t="43811" x="4303713" y="3214688"/>
          <p14:tracePt t="43826" x="4295775" y="3205163"/>
          <p14:tracePt t="44155" x="4295775" y="3197225"/>
          <p14:tracePt t="44204" x="4286250" y="3197225"/>
          <p14:tracePt t="44259" x="4286250" y="3187700"/>
          <p14:tracePt t="44267" x="4276725" y="3187700"/>
          <p14:tracePt t="44578" x="4276725" y="3179763"/>
          <p14:tracePt t="44713" x="4276725" y="3170238"/>
          <p14:tracePt t="44728" x="4268788" y="3170238"/>
          <p14:tracePt t="44988" x="4268788" y="3160713"/>
          <p14:tracePt t="45036" x="4259263" y="3160713"/>
          <p14:tracePt t="45116" x="4259263" y="3152775"/>
          <p14:tracePt t="45260" x="4251325" y="3152775"/>
          <p14:tracePt t="45267" x="4241800" y="3152775"/>
          <p14:tracePt t="45284" x="4232275" y="3152775"/>
          <p14:tracePt t="45294" x="4197350" y="3143250"/>
          <p14:tracePt t="45311" x="4125913" y="3143250"/>
          <p14:tracePt t="45327" x="4037013" y="3143250"/>
          <p14:tracePt t="45343" x="3911600" y="3116263"/>
          <p14:tracePt t="45361" x="3714750" y="3089275"/>
          <p14:tracePt t="45377" x="3625850" y="3071813"/>
          <p14:tracePt t="45394" x="3581400" y="3054350"/>
          <p14:tracePt t="45411" x="3562350" y="3036888"/>
          <p14:tracePt t="45428" x="3562350" y="3027363"/>
          <p14:tracePt t="45444" x="3562350" y="3009900"/>
          <p14:tracePt t="45477" x="3562350" y="3000375"/>
          <p14:tracePt t="45500" x="3562350" y="2990850"/>
          <p14:tracePt t="45524" x="3571875" y="2990850"/>
          <p14:tracePt t="45540" x="3581400" y="2982913"/>
          <p14:tracePt t="45580" x="3589338" y="2982913"/>
          <p14:tracePt t="45588" x="3598863" y="2982913"/>
          <p14:tracePt t="45596" x="3608388" y="2982913"/>
          <p14:tracePt t="45611" x="3625850" y="2990850"/>
          <p14:tracePt t="45627" x="3687763" y="3027363"/>
          <p14:tracePt t="45644" x="3759200" y="3054350"/>
          <p14:tracePt t="45661" x="3803650" y="3071813"/>
          <p14:tracePt t="45677" x="3840163" y="3081338"/>
          <p14:tracePt t="45694" x="3857625" y="3089275"/>
          <p14:tracePt t="45710" x="3875088" y="3098800"/>
          <p14:tracePt t="45727" x="3884613" y="3098800"/>
          <p14:tracePt t="45744" x="3894138" y="3098800"/>
          <p14:tracePt t="45760" x="3894138" y="3108325"/>
          <p14:tracePt t="45777" x="3911600" y="3116263"/>
          <p14:tracePt t="45794" x="3919538" y="3116263"/>
          <p14:tracePt t="46012" x="3919538" y="3108325"/>
          <p14:tracePt t="46036" x="3919538" y="3098800"/>
          <p14:tracePt t="46092" x="3919538" y="3089275"/>
          <p14:tracePt t="46132" x="3919538" y="3081338"/>
          <p14:tracePt t="46140" x="3919538" y="3071813"/>
          <p14:tracePt t="46156" x="3919538" y="3062288"/>
          <p14:tracePt t="46172" x="3919538" y="3054350"/>
          <p14:tracePt t="46188" x="3919538" y="3044825"/>
          <p14:tracePt t="46308" x="3902075" y="3036888"/>
          <p14:tracePt t="46340" x="3894138" y="3027363"/>
          <p14:tracePt t="46364" x="3884613" y="3017838"/>
          <p14:tracePt t="46403" x="3875088" y="3017838"/>
          <p14:tracePt t="46468" x="3867150" y="3017838"/>
          <p14:tracePt t="46604" x="3875088" y="3017838"/>
          <p14:tracePt t="46692" x="3875088" y="3009900"/>
          <p14:tracePt t="46708" x="3884613" y="3009900"/>
          <p14:tracePt t="46716" x="3884613" y="3000375"/>
          <p14:tracePt t="46940" x="3867150" y="2990850"/>
          <p14:tracePt t="46956" x="3830638" y="2965450"/>
          <p14:tracePt t="46964" x="3776663" y="2919413"/>
          <p14:tracePt t="46977" x="3759200" y="2901950"/>
          <p14:tracePt t="46994" x="3687763" y="2847975"/>
          <p14:tracePt t="47011" x="3625850" y="2795588"/>
          <p14:tracePt t="47028" x="3598863" y="2768600"/>
          <p14:tracePt t="47517" x="3616325" y="2786063"/>
          <p14:tracePt t="47524" x="3616325" y="2795588"/>
          <p14:tracePt t="47533" x="3625850" y="2795588"/>
          <p14:tracePt t="47545" x="3625850" y="2803525"/>
          <p14:tracePt t="47561" x="3643313" y="2822575"/>
          <p14:tracePt t="47577" x="3652838" y="2840038"/>
          <p14:tracePt t="47595" x="3679825" y="2867025"/>
          <p14:tracePt t="47611" x="3714750" y="2894013"/>
          <p14:tracePt t="47629" x="3741738" y="2919413"/>
          <p14:tracePt t="47645" x="3768725" y="2938463"/>
          <p14:tracePt t="47662" x="3786188" y="2955925"/>
          <p14:tracePt t="47677" x="3857625" y="2990850"/>
          <p14:tracePt t="47694" x="3875088" y="3009900"/>
          <p14:tracePt t="47711" x="3938588" y="3062288"/>
          <p14:tracePt t="47728" x="4027488" y="3133725"/>
          <p14:tracePt t="47744" x="4116388" y="3205163"/>
          <p14:tracePt t="47761" x="4205288" y="3268663"/>
          <p14:tracePt t="47778" x="4303713" y="3340100"/>
          <p14:tracePt t="47781" x="4330700" y="3367088"/>
          <p14:tracePt t="47794" x="4313238" y="3367088"/>
          <p14:tracePt t="47811" x="4357688" y="3340100"/>
          <p14:tracePt t="47829" x="4465638" y="3384550"/>
          <p14:tracePt t="47845" x="4527550" y="3402013"/>
          <p14:tracePt t="47861" x="4589463" y="3446463"/>
          <p14:tracePt t="47877" x="4633913" y="3482975"/>
          <p14:tracePt t="47894" x="4679950" y="3517900"/>
          <p14:tracePt t="47911" x="4732338" y="3554413"/>
          <p14:tracePt t="47928" x="4786313" y="3608388"/>
          <p14:tracePt t="47944" x="4867275" y="3652838"/>
          <p14:tracePt t="47961" x="4938713" y="3705225"/>
          <p14:tracePt t="47977" x="4991100" y="3751263"/>
          <p14:tracePt t="47995" x="5072063" y="3795713"/>
          <p14:tracePt t="48027" x="5081588" y="3795713"/>
          <p14:tracePt t="48117" x="5072063" y="3795713"/>
          <p14:tracePt t="48124" x="5054600" y="3786188"/>
          <p14:tracePt t="48133" x="4991100" y="3759200"/>
          <p14:tracePt t="48144" x="4956175" y="3732213"/>
          <p14:tracePt t="48161" x="4759325" y="3608388"/>
          <p14:tracePt t="48178" x="4491038" y="3419475"/>
          <p14:tracePt t="48194" x="4010025" y="3089275"/>
          <p14:tracePt t="48211" x="3795713" y="2938463"/>
          <p14:tracePt t="48229" x="3652838" y="2847975"/>
          <p14:tracePt t="48245" x="3633788" y="2840038"/>
          <p14:tracePt t="48261" x="3625850" y="2830513"/>
          <p14:tracePt t="48278" x="3616325" y="2822575"/>
          <p14:tracePt t="48294" x="3598863" y="2813050"/>
          <p14:tracePt t="48311" x="3589338" y="2813050"/>
          <p14:tracePt t="48344" x="3589338" y="2803525"/>
          <p14:tracePt t="48361" x="3581400" y="2803525"/>
          <p14:tracePt t="48378" x="3581400" y="2795588"/>
          <p14:tracePt t="48420" x="3581400" y="2803525"/>
          <p14:tracePt t="48429" x="3598863" y="2813050"/>
          <p14:tracePt t="48437" x="3660775" y="2857500"/>
          <p14:tracePt t="48445" x="3759200" y="2919413"/>
          <p14:tracePt t="48461" x="4000500" y="3098800"/>
          <p14:tracePt t="48478" x="4303713" y="3303588"/>
          <p14:tracePt t="48494" x="4724400" y="3517900"/>
          <p14:tracePt t="48511" x="5062538" y="3724275"/>
          <p14:tracePt t="48528" x="5357813" y="3911600"/>
          <p14:tracePt t="48544" x="5491163" y="3990975"/>
          <p14:tracePt t="48562" x="5527675" y="4027488"/>
          <p14:tracePt t="48578" x="5537200" y="4027488"/>
          <p14:tracePt t="48725" x="5537200" y="4017963"/>
          <p14:tracePt t="48733" x="5537200" y="4000500"/>
          <p14:tracePt t="48744" x="5518150" y="3990975"/>
          <p14:tracePt t="48761" x="5473700" y="3990975"/>
          <p14:tracePt t="48778" x="5357813" y="3973513"/>
          <p14:tracePt t="48780" x="5330825" y="3965575"/>
          <p14:tracePt t="48794" x="5276850" y="3956050"/>
          <p14:tracePt t="48811" x="5224463" y="3946525"/>
          <p14:tracePt t="48829" x="5160963" y="3938588"/>
          <p14:tracePt t="48845" x="5126038" y="3938588"/>
          <p14:tracePt t="48861" x="5108575" y="3929063"/>
          <p14:tracePt t="48878" x="5099050" y="3929063"/>
          <p14:tracePt t="51950" x="5126038" y="3929063"/>
          <p14:tracePt t="51957" x="5143500" y="3929063"/>
          <p14:tracePt t="51966" x="5187950" y="3929063"/>
          <p14:tracePt t="51979" x="5251450" y="3929063"/>
          <p14:tracePt t="51995" x="5545138" y="3840163"/>
          <p14:tracePt t="52012" x="5697538" y="3732213"/>
          <p14:tracePt t="52030" x="5795963" y="3608388"/>
          <p14:tracePt t="52046" x="5902325" y="3465513"/>
          <p14:tracePt t="52062" x="6000750" y="3303588"/>
          <p14:tracePt t="52079" x="6108700" y="3152775"/>
          <p14:tracePt t="52096" x="6232525" y="3017838"/>
          <p14:tracePt t="52112" x="6303963" y="2919413"/>
          <p14:tracePt t="52129" x="6367463" y="2867025"/>
          <p14:tracePt t="52145" x="6411913" y="2813050"/>
          <p14:tracePt t="52162" x="6456363" y="2768600"/>
          <p14:tracePt t="52179" x="6510338" y="2705100"/>
          <p14:tracePt t="52195" x="6545263" y="2670175"/>
          <p14:tracePt t="52213" x="6581775" y="2660650"/>
          <p14:tracePt t="52230" x="6608763" y="2660650"/>
          <p14:tracePt t="52246" x="6616700" y="2660650"/>
          <p14:tracePt t="52279" x="6626225" y="2660650"/>
          <p14:tracePt t="52310" x="6643688" y="2660650"/>
          <p14:tracePt t="52398" x="6653213" y="2660650"/>
          <p14:tracePt t="52430" x="6661150" y="2660650"/>
          <p14:tracePt t="52438" x="6670675" y="2660650"/>
          <p14:tracePt t="52447" x="6653213" y="2633663"/>
          <p14:tracePt t="52462" x="6732588" y="2633663"/>
          <p14:tracePt t="52479" x="6867525" y="2652713"/>
          <p14:tracePt t="52496" x="6875463" y="2608263"/>
          <p14:tracePt t="52512" x="6911975" y="2598738"/>
          <p14:tracePt t="52529" x="7062788" y="2616200"/>
          <p14:tracePt t="52546" x="7224713" y="2652713"/>
          <p14:tracePt t="52562" x="7394575" y="2679700"/>
          <p14:tracePt t="52579" x="7439025" y="2687638"/>
          <p14:tracePt t="52595" x="7518400" y="2705100"/>
          <p14:tracePt t="52612" x="7634288" y="2724150"/>
          <p14:tracePt t="52630" x="7804150" y="2751138"/>
          <p14:tracePt t="52646" x="7858125" y="2759075"/>
          <p14:tracePt t="52663" x="7875588" y="2759075"/>
          <p14:tracePt t="52710" x="7885113" y="2768600"/>
          <p14:tracePt t="52822" x="7885113" y="2776538"/>
          <p14:tracePt t="52838" x="7885113" y="2786063"/>
          <p14:tracePt t="52846" x="7858125" y="2813050"/>
          <p14:tracePt t="52854" x="7840663" y="2822575"/>
          <p14:tracePt t="52863" x="7786688" y="2867025"/>
          <p14:tracePt t="52879" x="7680325" y="2973388"/>
          <p14:tracePt t="52896" x="7545388" y="3081338"/>
          <p14:tracePt t="52912" x="7375525" y="3214688"/>
          <p14:tracePt t="52929" x="7367588" y="3224213"/>
          <p14:tracePt t="53302" x="7367588" y="3214688"/>
          <p14:tracePt t="53310" x="7367588" y="3197225"/>
          <p14:tracePt t="53334" x="7340600" y="3187700"/>
          <p14:tracePt t="53342" x="7323138" y="3187700"/>
          <p14:tracePt t="53350" x="7296150" y="3179763"/>
          <p14:tracePt t="53362" x="7180263" y="3160713"/>
          <p14:tracePt t="53379" x="7027863" y="3133725"/>
          <p14:tracePt t="53396" x="6875463" y="3081338"/>
          <p14:tracePt t="53412" x="6759575" y="3027363"/>
          <p14:tracePt t="53431" x="6599238" y="2965450"/>
          <p14:tracePt t="53446" x="6527800" y="2938463"/>
          <p14:tracePt t="53462" x="6483350" y="2928938"/>
          <p14:tracePt t="53479" x="6465888" y="2928938"/>
          <p14:tracePt t="53496" x="6446838" y="2928938"/>
          <p14:tracePt t="53512" x="6411913" y="2919413"/>
          <p14:tracePt t="53529" x="6384925" y="2911475"/>
          <p14:tracePt t="53546" x="6367463" y="2901950"/>
          <p14:tracePt t="53563" x="6357938" y="2901950"/>
          <p14:tracePt t="53579" x="6348413" y="2894013"/>
          <p14:tracePt t="53612" x="6348413" y="2884488"/>
          <p14:tracePt t="53630" x="6384925" y="2874963"/>
          <p14:tracePt t="53646" x="6483350" y="2857500"/>
          <p14:tracePt t="53663" x="6616700" y="2830513"/>
          <p14:tracePt t="53679" x="6786563" y="2795588"/>
          <p14:tracePt t="53696" x="6956425" y="2759075"/>
          <p14:tracePt t="53712" x="7161213" y="2732088"/>
          <p14:tracePt t="53729" x="7259638" y="2724150"/>
          <p14:tracePt t="53746" x="7358063" y="2724150"/>
          <p14:tracePt t="53762" x="7491413" y="2741613"/>
          <p14:tracePt t="53779" x="7626350" y="2759075"/>
          <p14:tracePt t="53782" x="7626350" y="2751138"/>
          <p14:tracePt t="53796" x="7653338" y="2751138"/>
          <p14:tracePt t="53813" x="7885113" y="2751138"/>
          <p14:tracePt t="53830" x="8045450" y="2724150"/>
          <p14:tracePt t="53847" x="8161338" y="2714625"/>
          <p14:tracePt t="53862" x="8251825" y="2714625"/>
          <p14:tracePt t="53879" x="8296275" y="2714625"/>
          <p14:tracePt t="53896" x="8323263" y="2705100"/>
          <p14:tracePt t="53912" x="8412163" y="2705100"/>
          <p14:tracePt t="53929" x="8466138" y="2724150"/>
          <p14:tracePt t="53946" x="8537575" y="2732088"/>
          <p14:tracePt t="53963" x="8616950" y="2741613"/>
          <p14:tracePt t="53979" x="8697913" y="2751138"/>
          <p14:tracePt t="53996" x="8732838" y="2759075"/>
          <p14:tracePt t="54012" x="8742363" y="2759075"/>
          <p14:tracePt t="54031" x="8769350" y="2768600"/>
          <p14:tracePt t="54046" x="8777288" y="2768600"/>
          <p14:tracePt t="54063" x="8786813" y="2768600"/>
          <p14:tracePt t="54127" x="8796338" y="2768600"/>
          <p14:tracePt t="54134" x="8804275" y="2768600"/>
          <p14:tracePt t="54190" x="8804275" y="2776538"/>
          <p14:tracePt t="54198" x="8813800" y="2776538"/>
          <p14:tracePt t="54213" x="8813800" y="2795588"/>
          <p14:tracePt t="54230" x="8831263" y="2857500"/>
          <p14:tracePt t="54246" x="8840788" y="2946400"/>
          <p14:tracePt t="54263" x="8867775" y="3089275"/>
          <p14:tracePt t="54279" x="8875713" y="3295650"/>
          <p14:tracePt t="54296" x="8875713" y="3402013"/>
          <p14:tracePt t="54312" x="8875713" y="3517900"/>
          <p14:tracePt t="54329" x="8858250" y="3598863"/>
          <p14:tracePt t="54346" x="8858250" y="3679825"/>
          <p14:tracePt t="54363" x="8858250" y="3759200"/>
          <p14:tracePt t="54379" x="8867775" y="3803650"/>
          <p14:tracePt t="54396" x="8885238" y="3848100"/>
          <p14:tracePt t="54412" x="8894763" y="3875088"/>
          <p14:tracePt t="54527" x="8875713" y="3875088"/>
          <p14:tracePt t="54535" x="8867775" y="3875088"/>
          <p14:tracePt t="54546" x="8823325" y="3875088"/>
          <p14:tracePt t="54563" x="8724900" y="3857625"/>
          <p14:tracePt t="54579" x="8616950" y="3840163"/>
          <p14:tracePt t="54596" x="8555038" y="3822700"/>
          <p14:tracePt t="54663" x="8562975" y="3822700"/>
          <p14:tracePt t="54671" x="8572500" y="3813175"/>
          <p14:tracePt t="54680" x="8609013" y="3795713"/>
          <p14:tracePt t="54696" x="8609013" y="3776663"/>
          <p14:tracePt t="54713" x="8589963" y="3768725"/>
          <p14:tracePt t="54729" x="8562975" y="3768725"/>
          <p14:tracePt t="54746" x="8537575" y="3768725"/>
          <p14:tracePt t="54763" x="8528050" y="3768725"/>
          <p14:tracePt t="54815" x="8518525" y="3768725"/>
          <p14:tracePt t="54823" x="8518525" y="3759200"/>
          <p14:tracePt t="55015" x="8510588" y="3759200"/>
          <p14:tracePt t="55047" x="8501063" y="3759200"/>
          <p14:tracePt t="55263" x="8510588" y="3759200"/>
          <p14:tracePt t="55271" x="8518525" y="3759200"/>
          <p14:tracePt t="55280" x="8528050" y="3759200"/>
          <p14:tracePt t="55296" x="8537575" y="3759200"/>
          <p14:tracePt t="61025" x="8528050" y="3759200"/>
          <p14:tracePt t="61089" x="8518525" y="3759200"/>
          <p14:tracePt t="61097" x="8510588" y="3759200"/>
          <p14:tracePt t="61105" x="8501063" y="3768725"/>
          <p14:tracePt t="61114" x="8483600" y="3768725"/>
          <p14:tracePt t="61131" x="8439150" y="3768725"/>
          <p14:tracePt t="61148" x="8385175" y="3768725"/>
          <p14:tracePt t="61164" x="8304213" y="3768725"/>
          <p14:tracePt t="61181" x="8215313" y="3751263"/>
          <p14:tracePt t="61198" x="8062913" y="3687763"/>
          <p14:tracePt t="61214" x="7858125" y="3598863"/>
          <p14:tracePt t="61232" x="7705725" y="3562350"/>
          <p14:tracePt t="61248" x="7589838" y="3517900"/>
          <p14:tracePt t="61265" x="7473950" y="3473450"/>
          <p14:tracePt t="61281" x="7304088" y="3438525"/>
          <p14:tracePt t="61298" x="7286625" y="3446463"/>
          <p14:tracePt t="61315" x="7215188" y="3438525"/>
          <p14:tracePt t="61331" x="7170738" y="3429000"/>
          <p14:tracePt t="61348" x="7143750" y="3429000"/>
          <p14:tracePt t="61364" x="7108825" y="3411538"/>
          <p14:tracePt t="61381" x="7089775" y="3411538"/>
          <p14:tracePt t="61398" x="7062788" y="3411538"/>
          <p14:tracePt t="61414" x="7000875" y="3402013"/>
          <p14:tracePt t="61431" x="6946900" y="3384550"/>
          <p14:tracePt t="61448" x="6867525" y="3384550"/>
          <p14:tracePt t="61465" x="6813550" y="3375025"/>
          <p14:tracePt t="61481" x="6697663" y="3357563"/>
          <p14:tracePt t="61498" x="6581775" y="3348038"/>
          <p14:tracePt t="61514" x="6491288" y="3330575"/>
          <p14:tracePt t="61531" x="6429375" y="3313113"/>
          <p14:tracePt t="61548" x="6375400" y="3286125"/>
          <p14:tracePt t="61564" x="6348413" y="3268663"/>
          <p14:tracePt t="61581" x="6340475" y="3259138"/>
          <p14:tracePt t="61618" x="6340475" y="3251200"/>
          <p14:tracePt t="61633" x="6340475" y="3241675"/>
          <p14:tracePt t="61641" x="6357938" y="3232150"/>
          <p14:tracePt t="61649" x="6357938" y="3214688"/>
          <p14:tracePt t="61666" x="6446838" y="3143250"/>
          <p14:tracePt t="61682" x="6491288" y="3098800"/>
          <p14:tracePt t="61698" x="6608763" y="3009900"/>
          <p14:tracePt t="61715" x="6724650" y="2928938"/>
          <p14:tracePt t="61731" x="6848475" y="2867025"/>
          <p14:tracePt t="61748" x="6919913" y="2813050"/>
          <p14:tracePt t="61765" x="6973888" y="2786063"/>
          <p14:tracePt t="61781" x="7027863" y="2768600"/>
          <p14:tracePt t="61784" x="7062788" y="2759075"/>
          <p14:tracePt t="61798" x="7126288" y="2759075"/>
          <p14:tracePt t="61815" x="7215188" y="2759075"/>
          <p14:tracePt t="61831" x="7348538" y="2786063"/>
          <p14:tracePt t="61848" x="7608888" y="2813050"/>
          <p14:tracePt t="61865" x="7885113" y="2813050"/>
          <p14:tracePt t="61881" x="8054975" y="2813050"/>
          <p14:tracePt t="61898" x="8089900" y="2768600"/>
          <p14:tracePt t="61915" x="8242300" y="2768600"/>
          <p14:tracePt t="61932" x="8367713" y="2795588"/>
          <p14:tracePt t="61948" x="8474075" y="2813050"/>
          <p14:tracePt t="61965" x="8537575" y="2830513"/>
          <p14:tracePt t="61981" x="8562975" y="2847975"/>
          <p14:tracePt t="61998" x="8572500" y="2847975"/>
          <p14:tracePt t="62073" x="8572500" y="2857500"/>
          <p14:tracePt t="62089" x="8572500" y="2867025"/>
          <p14:tracePt t="62105" x="8572500" y="2874963"/>
          <p14:tracePt t="62113" x="8562975" y="2884488"/>
          <p14:tracePt t="62121" x="8562975" y="2901950"/>
          <p14:tracePt t="62131" x="8562975" y="2911475"/>
          <p14:tracePt t="62148" x="8545513" y="2938463"/>
          <p14:tracePt t="62165" x="8528050" y="2982913"/>
          <p14:tracePt t="62181" x="8501063" y="3054350"/>
          <p14:tracePt t="62198" x="8466138" y="3152775"/>
          <p14:tracePt t="62215" x="8439150" y="3205163"/>
          <p14:tracePt t="62231" x="8420100" y="3259138"/>
          <p14:tracePt t="62249" x="8412163" y="3313113"/>
          <p14:tracePt t="62265" x="8412163" y="3340100"/>
          <p14:tracePt t="62281" x="8412163" y="3402013"/>
          <p14:tracePt t="62298" x="8412163" y="3473450"/>
          <p14:tracePt t="62315" x="8412163" y="3527425"/>
          <p14:tracePt t="62331" x="8412163" y="3571875"/>
          <p14:tracePt t="62348" x="8420100" y="3608388"/>
          <p14:tracePt t="62365" x="8439150" y="3625850"/>
          <p14:tracePt t="62381" x="8456613" y="3670300"/>
          <p14:tracePt t="62398" x="8501063" y="3768725"/>
          <p14:tracePt t="62415" x="8555038" y="3875088"/>
          <p14:tracePt t="62433" x="8582025" y="3946525"/>
          <p14:tracePt t="62449" x="8582025" y="4000500"/>
          <p14:tracePt t="62465" x="8582025" y="4010025"/>
          <p14:tracePt t="62498" x="8582025" y="4017963"/>
          <p14:tracePt t="62609" x="8572500" y="4017963"/>
          <p14:tracePt t="62625" x="8562975" y="4017963"/>
          <p14:tracePt t="62633" x="8555038" y="4017963"/>
          <p14:tracePt t="62649" x="8537575" y="4010025"/>
          <p14:tracePt t="62666" x="8501063" y="4010025"/>
          <p14:tracePt t="62681" x="8474075" y="4010025"/>
          <p14:tracePt t="62698" x="8412163" y="4010025"/>
          <p14:tracePt t="62715" x="8296275" y="4010025"/>
          <p14:tracePt t="62731" x="8108950" y="4010025"/>
          <p14:tracePt t="62748" x="7885113" y="3990975"/>
          <p14:tracePt t="62765" x="7616825" y="3938588"/>
          <p14:tracePt t="62781" x="7126288" y="3822700"/>
          <p14:tracePt t="62785" x="7054850" y="3803650"/>
          <p14:tracePt t="62798" x="6919913" y="3786188"/>
          <p14:tracePt t="62815" x="6796088" y="3768725"/>
          <p14:tracePt t="62831" x="6732588" y="3751263"/>
          <p14:tracePt t="62849" x="6680200" y="3732213"/>
          <p14:tracePt t="62865" x="6670675" y="3724275"/>
          <p14:tracePt t="62898" x="6670675" y="3714750"/>
          <p14:tracePt t="62915" x="6653213" y="3705225"/>
          <p14:tracePt t="62932" x="6626225" y="3679825"/>
          <p14:tracePt t="62948" x="6599238" y="3660775"/>
          <p14:tracePt t="62965" x="6537325" y="3633788"/>
          <p14:tracePt t="62982" x="6510338" y="3625850"/>
          <p14:tracePt t="62999" x="6473825" y="3625850"/>
          <p14:tracePt t="63015" x="6465888" y="3625850"/>
          <p14:tracePt t="63032" x="6465888" y="3616325"/>
          <p14:tracePt t="63113" x="6465888" y="3608388"/>
          <p14:tracePt t="63121" x="6456363" y="3598863"/>
          <p14:tracePt t="63137" x="6446838" y="3581400"/>
          <p14:tracePt t="63148" x="6446838" y="3571875"/>
          <p14:tracePt t="63165" x="6429375" y="3536950"/>
          <p14:tracePt t="63182" x="6429375" y="3500438"/>
          <p14:tracePt t="63198" x="6429375" y="3455988"/>
          <p14:tracePt t="63215" x="6429375" y="3411538"/>
          <p14:tracePt t="63232" x="6429375" y="3375025"/>
          <p14:tracePt t="63250" x="6411913" y="3322638"/>
          <p14:tracePt t="63265" x="6394450" y="3286125"/>
          <p14:tracePt t="63282" x="6348413" y="3232150"/>
          <p14:tracePt t="63298" x="6286500" y="3187700"/>
          <p14:tracePt t="63315" x="6215063" y="3133725"/>
          <p14:tracePt t="63332" x="6081713" y="3081338"/>
          <p14:tracePt t="63348" x="5902325" y="3044825"/>
          <p14:tracePt t="63365" x="5473700" y="2982913"/>
          <p14:tracePt t="63381" x="5276850" y="2965450"/>
          <p14:tracePt t="63399" x="5099050" y="2965450"/>
          <p14:tracePt t="63415" x="5000625" y="2965450"/>
          <p14:tracePt t="63432" x="4965700" y="2965450"/>
          <p14:tracePt t="63450" x="4902200" y="2965450"/>
          <p14:tracePt t="63466" x="4822825" y="2965450"/>
          <p14:tracePt t="63482" x="4751388" y="2965450"/>
          <p14:tracePt t="63499" x="4660900" y="2965450"/>
          <p14:tracePt t="63515" x="4554538" y="2965450"/>
          <p14:tracePt t="63553" x="4537075" y="2965450"/>
          <p14:tracePt t="63565" x="4500563" y="2973388"/>
          <p14:tracePt t="63582" x="4367213" y="2990850"/>
          <p14:tracePt t="63598" x="4251325" y="3017838"/>
          <p14:tracePt t="63615" x="4133850" y="3054350"/>
          <p14:tracePt t="63632" x="4062413" y="3071813"/>
          <p14:tracePt t="63649" x="3983038" y="3089275"/>
          <p14:tracePt t="63666" x="3946525" y="3098800"/>
          <p14:tracePt t="63682" x="3929063" y="3098800"/>
          <p14:tracePt t="63698" x="3911600" y="3098800"/>
          <p14:tracePt t="63715" x="3902075" y="3098800"/>
          <p14:tracePt t="63754" x="3894138" y="3098800"/>
          <p14:tracePt t="63765" x="3884613" y="3098800"/>
          <p14:tracePt t="63782" x="3840163" y="3098800"/>
          <p14:tracePt t="63786" x="3813175" y="3098800"/>
          <p14:tracePt t="63799" x="3776663" y="3098800"/>
          <p14:tracePt t="63815" x="3705225" y="3098800"/>
          <p14:tracePt t="63832" x="3687763" y="3089275"/>
          <p14:tracePt t="63906" x="3697288" y="3089275"/>
          <p14:tracePt t="63922" x="3705225" y="3081338"/>
          <p14:tracePt t="63938" x="3714750" y="3081338"/>
          <p14:tracePt t="63946" x="3732213" y="3071813"/>
          <p14:tracePt t="63954" x="3732213" y="3062288"/>
          <p14:tracePt t="63965" x="3751263" y="3062288"/>
          <p14:tracePt t="64074" x="3759200" y="3054350"/>
          <p14:tracePt t="64194" x="3768725" y="3044825"/>
          <p14:tracePt t="64234" x="3776663" y="3044825"/>
          <p14:tracePt t="64249" x="3786188" y="3036888"/>
          <p14:tracePt t="64257" x="3786188" y="3027363"/>
          <p14:tracePt t="64267" x="3803650" y="3017838"/>
          <p14:tracePt t="64282" x="3822700" y="2990850"/>
          <p14:tracePt t="64298" x="3830638" y="2990850"/>
          <p14:tracePt t="64315" x="3830638" y="2982913"/>
          <p14:tracePt t="64826" x="3840163" y="2982913"/>
          <p14:tracePt t="64866" x="3848100" y="2982913"/>
          <p14:tracePt t="64882" x="3857625" y="2982913"/>
          <p14:tracePt t="64898" x="3857625" y="2973388"/>
          <p14:tracePt t="64906" x="3867150" y="2973388"/>
          <p14:tracePt t="64922" x="3867150" y="2965450"/>
          <p14:tracePt t="64932" x="3875088" y="2965450"/>
          <p14:tracePt t="64954" x="3884613" y="2965450"/>
          <p14:tracePt t="64969" x="3894138" y="2965450"/>
          <p14:tracePt t="64986" x="3894138" y="2955925"/>
          <p14:tracePt t="64998" x="3902075" y="2955925"/>
          <p14:tracePt t="65802" x="3902075" y="2946400"/>
          <p14:tracePt t="65834" x="3902075" y="2938463"/>
          <p14:tracePt t="65842" x="3902075" y="2928938"/>
          <p14:tracePt t="65858" x="3894138" y="2919413"/>
          <p14:tracePt t="65874" x="3884613" y="2911475"/>
          <p14:tracePt t="65922" x="3884613" y="2901950"/>
          <p14:tracePt t="66034" x="3875088" y="2901950"/>
          <p14:tracePt t="66210" x="3867150" y="2901950"/>
          <p14:tracePt t="66290" x="3857625" y="2901950"/>
          <p14:tracePt t="66435" x="3857625" y="2911475"/>
          <p14:tracePt t="66442" x="3867150" y="2911475"/>
          <p14:tracePt t="66490" x="3875088" y="2911475"/>
          <p14:tracePt t="66554" x="3875088" y="2919413"/>
          <p14:tracePt t="66619" x="3884613" y="2928938"/>
          <p14:tracePt t="66659" x="3884613" y="2938463"/>
          <p14:tracePt t="66674" x="3894138" y="2938463"/>
          <p14:tracePt t="66715" x="3902075" y="2938463"/>
          <p14:tracePt t="67547" x="3902075" y="2946400"/>
          <p14:tracePt t="68067" x="3919538" y="2946400"/>
          <p14:tracePt t="68075" x="3946525" y="2955925"/>
          <p14:tracePt t="68084" x="3965575" y="2973388"/>
          <p14:tracePt t="68100" x="3983038" y="2973388"/>
          <p14:tracePt t="68116" x="3990975" y="2973388"/>
          <p14:tracePt t="68133" x="4037013" y="3000375"/>
          <p14:tracePt t="68149" x="4081463" y="3036888"/>
          <p14:tracePt t="68166" x="4143375" y="3081338"/>
          <p14:tracePt t="68183" x="4160838" y="3081338"/>
          <p14:tracePt t="68200" x="4170363" y="3081338"/>
          <p14:tracePt t="70363" x="4179888" y="3089275"/>
          <p14:tracePt t="70371" x="4179888" y="3125788"/>
          <p14:tracePt t="70383" x="4179888" y="3160713"/>
          <p14:tracePt t="70400" x="4179888" y="3259138"/>
          <p14:tracePt t="70433" x="4152900" y="3303588"/>
          <p14:tracePt t="70450" x="4071938" y="3394075"/>
          <p14:tracePt t="70467" x="4062413" y="3394075"/>
          <p14:tracePt t="70500" x="4027488" y="3455988"/>
          <p14:tracePt t="70517" x="3990975" y="3490913"/>
          <p14:tracePt t="70533" x="3965575" y="3527425"/>
          <p14:tracePt t="70699" x="3956050" y="3536950"/>
          <p14:tracePt t="70707" x="3938588" y="3562350"/>
          <p14:tracePt t="70717" x="3919538" y="3598863"/>
          <p14:tracePt t="70734" x="3857625" y="3679825"/>
          <p14:tracePt t="70750" x="3822700" y="3741738"/>
          <p14:tracePt t="70767" x="3803650" y="3768725"/>
          <p14:tracePt t="70784" x="3786188" y="3795713"/>
          <p14:tracePt t="70801" x="3768725" y="3830638"/>
          <p14:tracePt t="70817" x="3751263" y="3848100"/>
          <p14:tracePt t="70834" x="3724275" y="3867150"/>
          <p14:tracePt t="70851" x="3652838" y="3911600"/>
          <p14:tracePt t="70867" x="3571875" y="3938588"/>
          <p14:tracePt t="70884" x="3490913" y="3983038"/>
          <p14:tracePt t="70900" x="3446463" y="4010025"/>
          <p14:tracePt t="70917" x="3438525" y="4017963"/>
          <p14:tracePt t="70934" x="3429000" y="4017963"/>
          <p14:tracePt t="70950" x="3419475" y="4027488"/>
          <p14:tracePt t="70967" x="3394075" y="4044950"/>
          <p14:tracePt t="70984" x="3348038" y="4044950"/>
          <p14:tracePt t="71000" x="3286125" y="4044950"/>
          <p14:tracePt t="71017" x="3268663" y="4044950"/>
          <p14:tracePt t="72004" x="3259138" y="4044950"/>
          <p14:tracePt t="72020" x="3251200" y="4054475"/>
          <p14:tracePt t="72028" x="3241675" y="4054475"/>
          <p14:tracePt t="72044" x="3232150" y="4054475"/>
          <p14:tracePt t="72060" x="3224213" y="4054475"/>
          <p14:tracePt t="72076" x="3214688" y="4062413"/>
          <p14:tracePt t="72085" x="3205163" y="4062413"/>
          <p14:tracePt t="72101" x="3197225" y="4062413"/>
          <p14:tracePt t="72117" x="3187700" y="4062413"/>
          <p14:tracePt t="72134" x="3179763" y="4062413"/>
          <p14:tracePt t="72236" x="3170238" y="4062413"/>
          <p14:tracePt t="72252" x="3160713" y="4062413"/>
          <p14:tracePt t="72260" x="3152775" y="4062413"/>
          <p14:tracePt t="72269" x="3143250" y="4062413"/>
          <p14:tracePt t="72300" x="3133725" y="4062413"/>
          <p14:tracePt t="72349" x="3125788" y="4062413"/>
          <p14:tracePt t="72364" x="3116263" y="4062413"/>
          <p14:tracePt t="72396" x="3108325" y="4062413"/>
          <p14:tracePt t="72484" x="3108325" y="4071938"/>
          <p14:tracePt t="72516" x="3116263" y="4071938"/>
          <p14:tracePt t="72572" x="3125788" y="4071938"/>
          <p14:tracePt t="72597" x="3143250" y="4071938"/>
          <p14:tracePt t="72621" x="3152775" y="4071938"/>
          <p14:tracePt t="72629" x="3160713" y="4081463"/>
          <p14:tracePt t="72644" x="3170238" y="4089400"/>
          <p14:tracePt t="72653" x="3179763" y="4089400"/>
          <p14:tracePt t="72676" x="3187700" y="4098925"/>
          <p14:tracePt t="72686" x="3197225" y="4098925"/>
          <p14:tracePt t="72701" x="3205163" y="4098925"/>
          <p14:tracePt t="72718" x="3214688" y="4098925"/>
          <p14:tracePt t="72734" x="3251200" y="4116388"/>
          <p14:tracePt t="72751" x="3286125" y="4116388"/>
          <p14:tracePt t="72767" x="3303588" y="4116388"/>
          <p14:tracePt t="72784" x="3313113" y="4116388"/>
          <p14:tracePt t="72801" x="3313113" y="4125913"/>
          <p14:tracePt t="72817" x="3322638" y="4125913"/>
          <p14:tracePt t="72836" x="3330575" y="4125913"/>
          <p14:tracePt t="72860" x="3348038" y="4133850"/>
          <p14:tracePt t="72877" x="3357563" y="4133850"/>
          <p14:tracePt t="72932" x="3367088" y="4133850"/>
          <p14:tracePt t="73572" x="3375025" y="4133850"/>
          <p14:tracePt t="73588" x="3384550" y="4133850"/>
          <p14:tracePt t="73596" x="3394075" y="4133850"/>
          <p14:tracePt t="73709" x="3419475" y="4133850"/>
          <p14:tracePt t="73716" x="3438525" y="4133850"/>
          <p14:tracePt t="73725" x="3490913" y="4133850"/>
          <p14:tracePt t="73734" x="3517900" y="4133850"/>
          <p14:tracePt t="73751" x="3598863" y="4133850"/>
          <p14:tracePt t="73768" x="3714750" y="4125913"/>
          <p14:tracePt t="73784" x="3795713" y="4125913"/>
          <p14:tracePt t="73801" x="3840163" y="4125913"/>
          <p14:tracePt t="73818" x="3875088" y="4125913"/>
          <p14:tracePt t="73851" x="3911600" y="4125913"/>
          <p14:tracePt t="73869" x="3965575" y="4133850"/>
          <p14:tracePt t="73885" x="4027488" y="4133850"/>
          <p14:tracePt t="73901" x="4133850" y="4143375"/>
          <p14:tracePt t="73918" x="4268788" y="4143375"/>
          <p14:tracePt t="73935" x="4286250" y="4143375"/>
          <p14:tracePt t="73951" x="4394200" y="4133850"/>
          <p14:tracePt t="73968" x="4518025" y="4133850"/>
          <p14:tracePt t="73985" x="4608513" y="4133850"/>
          <p14:tracePt t="74001" x="4714875" y="4133850"/>
          <p14:tracePt t="74018" x="4822825" y="4133850"/>
          <p14:tracePt t="74034" x="4919663" y="4133850"/>
          <p14:tracePt t="74053" x="5027613" y="4125913"/>
          <p14:tracePt t="74069" x="5099050" y="4125913"/>
          <p14:tracePt t="74085" x="5180013" y="4125913"/>
          <p14:tracePt t="74101" x="5268913" y="4108450"/>
          <p14:tracePt t="74118" x="5357813" y="4089400"/>
          <p14:tracePt t="74134" x="5429250" y="4081463"/>
          <p14:tracePt t="74151" x="5527675" y="4062413"/>
          <p14:tracePt t="74168" x="5572125" y="4054475"/>
          <p14:tracePt t="74185" x="5626100" y="4044950"/>
          <p14:tracePt t="74201" x="5661025" y="4044950"/>
          <p14:tracePt t="74218" x="5768975" y="4027488"/>
          <p14:tracePt t="74235" x="5902325" y="4000500"/>
          <p14:tracePt t="74251" x="6062663" y="3973513"/>
          <p14:tracePt t="74268" x="6375400" y="3946525"/>
          <p14:tracePt t="74285" x="6562725" y="3946525"/>
          <p14:tracePt t="74301" x="6724650" y="3946525"/>
          <p14:tracePt t="74318" x="6867525" y="3946525"/>
          <p14:tracePt t="74335" x="6983413" y="3946525"/>
          <p14:tracePt t="74352" x="7134225" y="3946525"/>
          <p14:tracePt t="74368" x="7197725" y="3946525"/>
          <p14:tracePt t="74384" x="7259638" y="3946525"/>
          <p14:tracePt t="74401" x="7286625" y="3946525"/>
          <p14:tracePt t="74418" x="7296150" y="3946525"/>
          <p14:tracePt t="74477" x="7304088" y="3946525"/>
          <p14:tracePt t="74485" x="7313613" y="3946525"/>
          <p14:tracePt t="74613" x="7304088" y="3946525"/>
          <p14:tracePt t="74622" x="7296150" y="3956050"/>
          <p14:tracePt t="74634" x="7286625" y="3956050"/>
          <p14:tracePt t="74651" x="7286625" y="3973513"/>
          <p14:tracePt t="74670" x="7286625" y="4037013"/>
          <p14:tracePt t="74686" x="7269163" y="4062413"/>
          <p14:tracePt t="74701" x="7259638" y="4081463"/>
          <p14:tracePt t="74718" x="7251700" y="4098925"/>
          <p14:tracePt t="74734" x="7224713" y="4116388"/>
          <p14:tracePt t="74751" x="7205663" y="4125913"/>
          <p14:tracePt t="74768" x="7205663" y="4133850"/>
          <p14:tracePt t="74801" x="7197725" y="4133850"/>
          <p14:tracePt t="74818" x="7188200" y="4133850"/>
          <p14:tracePt t="74835" x="7180263" y="4143375"/>
          <p14:tracePt t="74868" x="7170738" y="4143375"/>
          <p14:tracePt t="74886" x="7170738" y="4152900"/>
          <p14:tracePt t="74901" x="7153275" y="4160838"/>
          <p14:tracePt t="74934" x="7099300" y="4160838"/>
          <p14:tracePt t="74951" x="7027863" y="4160838"/>
          <p14:tracePt t="74968" x="6894513" y="4160838"/>
          <p14:tracePt t="74985" x="6705600" y="4133850"/>
          <p14:tracePt t="75002" x="6518275" y="4108450"/>
          <p14:tracePt t="75018" x="6394450" y="4108450"/>
          <p14:tracePt t="75035" x="6384925" y="4108450"/>
          <p14:tracePt t="75052" x="6367463" y="4108450"/>
          <p14:tracePt t="75085" x="6357938" y="4108450"/>
          <p14:tracePt t="75097" x="6348413" y="4108450"/>
          <p14:tracePt t="75102" x="6330950" y="4108450"/>
          <p14:tracePt t="75118" x="6296025" y="4098925"/>
          <p14:tracePt t="75135" x="6205538" y="4089400"/>
          <p14:tracePt t="75151" x="6143625" y="4089400"/>
          <p14:tracePt t="75169" x="6089650" y="4089400"/>
          <p14:tracePt t="75185" x="6037263" y="4089400"/>
          <p14:tracePt t="75201" x="5973763" y="4108450"/>
          <p14:tracePt t="75218" x="5919788" y="4116388"/>
          <p14:tracePt t="75461" x="5911850" y="4108450"/>
          <p14:tracePt t="75469" x="5902325" y="4089400"/>
          <p14:tracePt t="75477" x="5867400" y="4044950"/>
          <p14:tracePt t="75486" x="5848350" y="4010025"/>
          <p14:tracePt t="75501" x="5786438" y="3929063"/>
          <p14:tracePt t="75518" x="5732463" y="3830638"/>
          <p14:tracePt t="75535" x="5705475" y="3795713"/>
          <p14:tracePt t="75551" x="5688013" y="3768725"/>
          <p14:tracePt t="75568" x="5661025" y="3741738"/>
          <p14:tracePt t="75586" x="5653088" y="3732213"/>
          <p14:tracePt t="75602" x="5653088" y="3724275"/>
          <p14:tracePt t="75965" x="5643563" y="3714750"/>
          <p14:tracePt t="76170" x="5643563" y="3705225"/>
          <p14:tracePt t="76870" x="5634038" y="3705225"/>
          <p14:tracePt t="77198" x="5634038" y="3697288"/>
          <p14:tracePt t="77206" x="5626100" y="3697288"/>
          <p14:tracePt t="77219" x="5599113" y="3687763"/>
          <p14:tracePt t="77235" x="5545138" y="3687763"/>
          <p14:tracePt t="77252" x="5402263" y="3670300"/>
          <p14:tracePt t="77270" x="5259388" y="3697288"/>
          <p14:tracePt t="77286" x="5259388" y="3732213"/>
          <p14:tracePt t="77302" x="5259388" y="3795713"/>
          <p14:tracePt t="77319" x="5259388" y="3894138"/>
          <p14:tracePt t="77335" x="5232400" y="3973513"/>
          <p14:tracePt t="77352" x="5160963" y="4037013"/>
          <p14:tracePt t="77369" x="5037138" y="4054475"/>
          <p14:tracePt t="77385" x="4697413" y="4133850"/>
          <p14:tracePt t="77402" x="4367213" y="4214813"/>
          <p14:tracePt t="77419" x="4286250" y="4241800"/>
          <p14:tracePt t="77435" x="4259263" y="4286250"/>
          <p14:tracePt t="77452" x="4241800" y="4322763"/>
          <p14:tracePt t="77774" x="4232275" y="4322763"/>
          <p14:tracePt t="77790" x="4224338" y="4322763"/>
          <p14:tracePt t="77806" x="4214813" y="4322763"/>
          <p14:tracePt t="77822" x="4205288" y="4322763"/>
          <p14:tracePt t="77830" x="4197350" y="4322763"/>
          <p14:tracePt t="78038" x="4187825" y="4322763"/>
          <p14:tracePt t="78046" x="4170363" y="4322763"/>
          <p14:tracePt t="78054" x="4143375" y="4322763"/>
          <p14:tracePt t="78070" x="4054475" y="4340225"/>
          <p14:tracePt t="78086" x="3965575" y="4375150"/>
          <p14:tracePt t="78102" x="3929063" y="4394200"/>
          <p14:tracePt t="78119" x="3894138" y="4394200"/>
          <p14:tracePt t="78135" x="3840163" y="4402138"/>
          <p14:tracePt t="78152" x="3751263" y="4402138"/>
          <p14:tracePt t="78169" x="3697288" y="4402138"/>
          <p14:tracePt t="78185" x="3660775" y="4402138"/>
          <p14:tracePt t="78203" x="3625850" y="4402138"/>
          <p14:tracePt t="78219" x="3581400" y="4411663"/>
          <p14:tracePt t="78236" x="3571875" y="4411663"/>
          <p14:tracePt t="78311" x="3562350" y="4411663"/>
          <p14:tracePt t="78334" x="3554413" y="4411663"/>
          <p14:tracePt t="78358" x="3544888" y="4411663"/>
          <p14:tracePt t="78374" x="3527425" y="4411663"/>
          <p14:tracePt t="78382" x="3482975" y="4411663"/>
          <p14:tracePt t="78390" x="3455988" y="4402138"/>
          <p14:tracePt t="78402" x="3402013" y="4394200"/>
          <p14:tracePt t="78419" x="3340100" y="4394200"/>
          <p14:tracePt t="78436" x="3322638" y="4394200"/>
          <p14:tracePt t="78558" x="3330575" y="4394200"/>
          <p14:tracePt t="78574" x="3340100" y="4394200"/>
          <p14:tracePt t="78590" x="3348038" y="4394200"/>
          <p14:tracePt t="78598" x="3357563" y="4394200"/>
          <p14:tracePt t="78614" x="3367088" y="4394200"/>
          <p14:tracePt t="78623" x="3384550" y="4394200"/>
          <p14:tracePt t="78638" x="3402013" y="4394200"/>
          <p14:tracePt t="78653" x="3411538" y="4394200"/>
          <p14:tracePt t="78669" x="3438525" y="4394200"/>
          <p14:tracePt t="78686" x="3446463" y="4394200"/>
          <p14:tracePt t="78702" x="3500438" y="4375150"/>
          <p14:tracePt t="78719" x="3652838" y="4367213"/>
          <p14:tracePt t="78736" x="3724275" y="4367213"/>
          <p14:tracePt t="78752" x="3759200" y="4367213"/>
          <p14:tracePt t="78769" x="3776663" y="4367213"/>
          <p14:tracePt t="78786" x="3795713" y="4367213"/>
          <p14:tracePt t="78803" x="3813175" y="4367213"/>
          <p14:tracePt t="78819" x="3822700" y="4367213"/>
          <p14:tracePt t="78870" x="3830638" y="4367213"/>
          <p14:tracePt t="78894" x="3840163" y="4367213"/>
          <p14:tracePt t="78910" x="3848100" y="4367213"/>
          <p14:tracePt t="78918" x="3857625" y="4367213"/>
          <p14:tracePt t="79014" x="3867150" y="4367213"/>
          <p14:tracePt t="79046" x="3867150" y="4375150"/>
          <p14:tracePt t="79070" x="3875088" y="4384675"/>
          <p14:tracePt t="79087" x="3875088" y="4394200"/>
          <p14:tracePt t="79102" x="3884613" y="4394200"/>
          <p14:tracePt t="79111" x="3894138" y="4402138"/>
          <p14:tracePt t="79119" x="3902075" y="4402138"/>
          <p14:tracePt t="79136" x="3911600" y="4419600"/>
          <p14:tracePt t="79152" x="3911600" y="4446588"/>
          <p14:tracePt t="79169" x="3911600" y="4483100"/>
          <p14:tracePt t="79186" x="3911600" y="4518025"/>
          <p14:tracePt t="79203" x="3911600" y="4527550"/>
          <p14:tracePt t="79219" x="3919538" y="4562475"/>
          <p14:tracePt t="79236" x="3929063" y="4581525"/>
          <p14:tracePt t="79252" x="3946525" y="4616450"/>
          <p14:tracePt t="79270" x="3965575" y="4643438"/>
          <p14:tracePt t="79287" x="3965575" y="4670425"/>
          <p14:tracePt t="79303" x="3965575" y="4697413"/>
          <p14:tracePt t="79319" x="3965575" y="4705350"/>
          <p14:tracePt t="79336" x="3965575" y="4714875"/>
          <p14:tracePt t="79463" x="3965575" y="4705350"/>
          <p14:tracePt t="79470" x="3956050" y="4705350"/>
          <p14:tracePt t="79479" x="3956050" y="4687888"/>
          <p14:tracePt t="79487" x="3956050" y="4679950"/>
          <p14:tracePt t="79503" x="3929063" y="4589463"/>
          <p14:tracePt t="79519" x="3902075" y="4527550"/>
          <p14:tracePt t="79553" x="3902075" y="4510088"/>
          <p14:tracePt t="79569" x="3902075" y="4491038"/>
          <p14:tracePt t="79586" x="3902075" y="4483100"/>
          <p14:tracePt t="79619" x="3902075" y="4473575"/>
          <p14:tracePt t="79636" x="3894138" y="4473575"/>
          <p14:tracePt t="79653" x="3894138" y="4465638"/>
          <p14:tracePt t="79673" x="3894138" y="4456113"/>
          <p14:tracePt t="79703" x="3894138" y="4446588"/>
          <p14:tracePt t="79719" x="3894138" y="4438650"/>
          <p14:tracePt t="79727" x="3894138" y="4429125"/>
          <p14:tracePt t="79736" x="3894138" y="4419600"/>
          <p14:tracePt t="79871" x="3902075" y="4429125"/>
          <p14:tracePt t="79887" x="3902075" y="4446588"/>
          <p14:tracePt t="79894" x="3902075" y="4456113"/>
          <p14:tracePt t="79903" x="3911600" y="4483100"/>
          <p14:tracePt t="79919" x="3919538" y="4510088"/>
          <p14:tracePt t="79936" x="3919538" y="4537075"/>
          <p14:tracePt t="79953" x="3919538" y="4581525"/>
          <p14:tracePt t="79969" x="3919538" y="4608513"/>
          <p14:tracePt t="79987" x="3911600" y="4616450"/>
          <p14:tracePt t="80003" x="3902075" y="4670425"/>
          <p14:tracePt t="80020" x="3894138" y="4714875"/>
          <p14:tracePt t="80036" x="3894138" y="4741863"/>
          <p14:tracePt t="80053" x="3902075" y="4751388"/>
          <p14:tracePt t="80071" x="3911600" y="4759325"/>
          <p14:tracePt t="80103" x="3919538" y="4759325"/>
          <p14:tracePt t="80119" x="3929063" y="4759325"/>
          <p14:tracePt t="80136" x="3938588" y="4759325"/>
          <p14:tracePt t="80152" x="3946525" y="4759325"/>
          <p14:tracePt t="80455" x="3938588" y="4759325"/>
          <p14:tracePt t="80463" x="3929063" y="4759325"/>
          <p14:tracePt t="80471" x="3919538" y="4759325"/>
          <p14:tracePt t="80488" x="3911600" y="4759325"/>
          <p14:tracePt t="80503" x="3894138" y="4759325"/>
          <p14:tracePt t="80520" x="3848100" y="4759325"/>
          <p14:tracePt t="80536" x="3795713" y="4768850"/>
          <p14:tracePt t="80553" x="3741738" y="4786313"/>
          <p14:tracePt t="80570" x="3660775" y="4813300"/>
          <p14:tracePt t="80587" x="3652838" y="4840288"/>
          <p14:tracePt t="80735" x="3643313" y="4822825"/>
          <p14:tracePt t="80743" x="3625850" y="4768850"/>
          <p14:tracePt t="80753" x="3625850" y="4759325"/>
          <p14:tracePt t="80769" x="3625850" y="4751388"/>
          <p14:tracePt t="80786" x="3608388" y="4705350"/>
          <p14:tracePt t="80803" x="3608388" y="4679950"/>
          <p14:tracePt t="80823" x="3608388" y="4670425"/>
          <p14:tracePt t="80837" x="3608388" y="4660900"/>
          <p14:tracePt t="80853" x="3608388" y="4616450"/>
          <p14:tracePt t="80871" x="3608388" y="4589463"/>
          <p14:tracePt t="80887" x="3608388" y="4581525"/>
          <p14:tracePt t="80935" x="3616325" y="4581525"/>
          <p14:tracePt t="80951" x="3616325" y="4572000"/>
          <p14:tracePt t="80959" x="3625850" y="4572000"/>
          <p14:tracePt t="80969" x="3633788" y="4572000"/>
          <p14:tracePt t="80986" x="3679825" y="4562475"/>
          <p14:tracePt t="81003" x="3776663" y="4545013"/>
          <p14:tracePt t="81020" x="3902075" y="4527550"/>
          <p14:tracePt t="81036" x="4062413" y="4491038"/>
          <p14:tracePt t="81053" x="4170363" y="4465638"/>
          <p14:tracePt t="81071" x="4322763" y="4411663"/>
          <p14:tracePt t="81087" x="4375150" y="4402138"/>
          <p14:tracePt t="81103" x="4402138" y="4384675"/>
          <p14:tracePt t="81143" x="4411663" y="4384675"/>
          <p14:tracePt t="81279" x="4411663" y="4394200"/>
          <p14:tracePt t="81287" x="4411663" y="4402138"/>
          <p14:tracePt t="81295" x="4411663" y="4419600"/>
          <p14:tracePt t="81304" x="4411663" y="4465638"/>
          <p14:tracePt t="81320" x="4411663" y="4545013"/>
          <p14:tracePt t="81337" x="4411663" y="4554538"/>
          <p14:tracePt t="81353" x="4402138" y="4608513"/>
          <p14:tracePt t="81370" x="4394200" y="4670425"/>
          <p14:tracePt t="81386" x="4394200" y="4732338"/>
          <p14:tracePt t="81403" x="4394200" y="4741863"/>
          <p14:tracePt t="81420" x="4394200" y="4751388"/>
          <p14:tracePt t="81695" x="4384675" y="4751388"/>
          <p14:tracePt t="81751" x="4375150" y="4751388"/>
          <p14:tracePt t="81767" x="4367213" y="4751388"/>
          <p14:tracePt t="81785" x="4357688" y="4751388"/>
          <p14:tracePt t="81791" x="4348163" y="4751388"/>
          <p14:tracePt t="81803" x="4295775" y="4751388"/>
          <p14:tracePt t="81820" x="4125913" y="4751388"/>
          <p14:tracePt t="81836" x="3848100" y="4768850"/>
          <p14:tracePt t="81853" x="3670300" y="4776788"/>
          <p14:tracePt t="81871" x="3544888" y="4768850"/>
          <p14:tracePt t="81887" x="3251200" y="4670425"/>
          <p14:tracePt t="81903" x="2946400" y="4554538"/>
          <p14:tracePt t="81920" x="2776538" y="4473575"/>
          <p14:tracePt t="81936" x="2652713" y="4411663"/>
          <p14:tracePt t="81953" x="2562225" y="4367213"/>
          <p14:tracePt t="81970" x="2554288" y="4348163"/>
          <p14:tracePt t="82407" x="2544763" y="4340225"/>
          <p14:tracePt t="82415" x="2527300" y="4322763"/>
          <p14:tracePt t="82423" x="2482850" y="4313238"/>
          <p14:tracePt t="82447" x="2438400" y="4295775"/>
          <p14:tracePt t="82455" x="2393950" y="4276725"/>
          <p14:tracePt t="82471" x="2276475" y="4251325"/>
          <p14:tracePt t="82487" x="2081213" y="4205288"/>
          <p14:tracePt t="82504" x="1884363" y="4152900"/>
          <p14:tracePt t="82520" x="1731963" y="4089400"/>
          <p14:tracePt t="82537" x="1562100" y="4017963"/>
          <p14:tracePt t="82554" x="1536700" y="4000500"/>
          <p14:tracePt t="82587" x="1517650" y="3990975"/>
          <p14:tracePt t="82620" x="1482725" y="3973513"/>
          <p14:tracePt t="82637" x="1428750" y="3956050"/>
          <p14:tracePt t="82654" x="1330325" y="3919538"/>
          <p14:tracePt t="82671" x="1160463" y="3857625"/>
          <p14:tracePt t="82687" x="1071563" y="3813175"/>
          <p14:tracePt t="82704" x="1000125" y="3795713"/>
          <p14:tracePt t="82720" x="965200" y="3768725"/>
          <p14:tracePt t="82737" x="946150" y="3768725"/>
          <p14:tracePt t="82799" x="946150" y="3759200"/>
          <p14:tracePt t="82807" x="938213" y="3751263"/>
          <p14:tracePt t="82823" x="919163" y="3751263"/>
          <p14:tracePt t="82837" x="919163" y="3741738"/>
          <p14:tracePt t="82853" x="901700" y="3741738"/>
          <p14:tracePt t="82870" x="893763" y="3732213"/>
          <p14:tracePt t="82967" x="901700" y="3732213"/>
          <p14:tracePt t="82983" x="911225" y="3732213"/>
          <p14:tracePt t="82994" x="919163" y="3732213"/>
          <p14:tracePt t="83008" x="928688" y="3732213"/>
          <p14:tracePt t="83020" x="938213" y="3732213"/>
          <p14:tracePt t="83037" x="938213" y="3724275"/>
          <p14:tracePt t="83054" x="946150" y="3724275"/>
          <p14:tracePt t="83071" x="965200" y="3724275"/>
          <p14:tracePt t="83087" x="982663" y="3724275"/>
          <p14:tracePt t="83104" x="990600" y="3724275"/>
          <p14:tracePt t="83120" x="1000125" y="3724275"/>
          <p14:tracePt t="83137" x="1009650" y="3724275"/>
          <p14:tracePt t="83154" x="1017588" y="3724275"/>
          <p14:tracePt t="83170" x="1036638" y="3724275"/>
          <p14:tracePt t="83187" x="1044575" y="3724275"/>
          <p14:tracePt t="83204" x="1071563" y="3732213"/>
          <p14:tracePt t="83220" x="1089025" y="3732213"/>
          <p14:tracePt t="83237" x="1108075" y="3732213"/>
          <p14:tracePt t="83253" x="1116013" y="3732213"/>
          <p14:tracePt t="83271" x="1125538" y="3741738"/>
          <p14:tracePt t="83384" x="1116013" y="3741738"/>
          <p14:tracePt t="83392" x="1108075" y="3741738"/>
          <p14:tracePt t="83404" x="1098550" y="3741738"/>
          <p14:tracePt t="83420" x="1081088" y="3741738"/>
          <p14:tracePt t="83437" x="1062038" y="3741738"/>
          <p14:tracePt t="83454" x="1054100" y="3741738"/>
          <p14:tracePt t="83616" x="1062038" y="3741738"/>
          <p14:tracePt t="83632" x="1071563" y="3741738"/>
          <p14:tracePt t="83655" x="1081088" y="3741738"/>
          <p14:tracePt t="83736" x="1071563" y="3741738"/>
          <p14:tracePt t="83744" x="1062038" y="3741738"/>
          <p14:tracePt t="83754" x="1054100" y="3741738"/>
          <p14:tracePt t="83770" x="1027113" y="3741738"/>
          <p14:tracePt t="83848" x="1017588" y="3741738"/>
          <p14:tracePt t="83912" x="1009650" y="3741738"/>
          <p14:tracePt t="84072" x="1017588" y="3741738"/>
          <p14:tracePt t="84088" x="1027113" y="3741738"/>
          <p14:tracePt t="84112" x="1044575" y="3741738"/>
          <p14:tracePt t="84120" x="1054100" y="3741738"/>
          <p14:tracePt t="84128" x="1062038" y="3741738"/>
          <p14:tracePt t="84137" x="1098550" y="3732213"/>
          <p14:tracePt t="84154" x="1152525" y="3724275"/>
          <p14:tracePt t="84170" x="1223963" y="3714750"/>
          <p14:tracePt t="84188" x="1276350" y="3705225"/>
          <p14:tracePt t="84204" x="1312863" y="3705225"/>
          <p14:tracePt t="84220" x="1374775" y="3705225"/>
          <p14:tracePt t="84237" x="1419225" y="3705225"/>
          <p14:tracePt t="84254" x="1500188" y="3697288"/>
          <p14:tracePt t="84271" x="1562100" y="3687763"/>
          <p14:tracePt t="84288" x="1670050" y="3687763"/>
          <p14:tracePt t="84304" x="1803400" y="3679825"/>
          <p14:tracePt t="84321" x="1911350" y="3679825"/>
          <p14:tracePt t="84338" x="2000250" y="3679825"/>
          <p14:tracePt t="84354" x="2036763" y="3670300"/>
          <p14:tracePt t="84370" x="2044700" y="3660775"/>
          <p14:tracePt t="84448" x="2036763" y="3660775"/>
          <p14:tracePt t="84472" x="2036763" y="3670300"/>
          <p14:tracePt t="84592" x="2027238" y="3670300"/>
          <p14:tracePt t="84600" x="2017713" y="3670300"/>
          <p14:tracePt t="84608" x="2000250" y="3670300"/>
          <p14:tracePt t="84620" x="1973263" y="3687763"/>
          <p14:tracePt t="84637" x="1911350" y="3714750"/>
          <p14:tracePt t="84655" x="1795463" y="3776663"/>
          <p14:tracePt t="84671" x="1589088" y="3867150"/>
          <p14:tracePt t="84688" x="1446213" y="3919538"/>
          <p14:tracePt t="84721" x="1428750" y="3929063"/>
          <p14:tracePt t="84737" x="1374775" y="3946525"/>
          <p14:tracePt t="84754" x="1268413" y="3990975"/>
          <p14:tracePt t="84771" x="1204913" y="4017963"/>
          <p14:tracePt t="84787" x="1196975" y="4017963"/>
          <p14:tracePt t="84804" x="1179513" y="4044950"/>
          <p14:tracePt t="84821" x="1169988" y="4054475"/>
          <p14:tracePt t="84854" x="1160463" y="4062413"/>
          <p14:tracePt t="84928" x="1160463" y="4071938"/>
          <p14:tracePt t="84937" x="1160463" y="4081463"/>
          <p14:tracePt t="84944" x="1152525" y="4081463"/>
          <p14:tracePt t="85200" x="1143000" y="4081463"/>
          <p14:tracePt t="85208" x="1133475" y="4081463"/>
          <p14:tracePt t="85224" x="1125538" y="4081463"/>
          <p14:tracePt t="85237" x="1116013" y="4089400"/>
          <p14:tracePt t="85254" x="1108075" y="4089400"/>
          <p14:tracePt t="85271" x="1089025" y="4098925"/>
          <p14:tracePt t="85288" x="1071563" y="4116388"/>
          <p14:tracePt t="85304" x="1054100" y="4125913"/>
          <p14:tracePt t="85321" x="1036638" y="4152900"/>
          <p14:tracePt t="85337" x="1036638" y="4160838"/>
          <p14:tracePt t="85354" x="1036638" y="4170363"/>
          <p14:tracePt t="85371" x="1054100" y="4187825"/>
          <p14:tracePt t="85793" x="1044575" y="4187825"/>
          <p14:tracePt t="85801" x="1017588" y="4187825"/>
          <p14:tracePt t="85817" x="1000125" y="4187825"/>
          <p14:tracePt t="86241" x="1017588" y="4187825"/>
          <p14:tracePt t="86249" x="1027113" y="4187825"/>
          <p14:tracePt t="86257" x="1036638" y="4187825"/>
          <p14:tracePt t="86271" x="1054100" y="4187825"/>
          <p14:tracePt t="86289" x="1108075" y="4187825"/>
          <p14:tracePt t="86305" x="1133475" y="4187825"/>
          <p14:tracePt t="86321" x="1152525" y="4187825"/>
          <p14:tracePt t="86338" x="1179513" y="4187825"/>
          <p14:tracePt t="86354" x="1204913" y="4187825"/>
          <p14:tracePt t="86371" x="1241425" y="4187825"/>
          <p14:tracePt t="86388" x="1303338" y="4187825"/>
          <p14:tracePt t="86405" x="1366838" y="4187825"/>
          <p14:tracePt t="86421" x="1401763" y="4187825"/>
          <p14:tracePt t="86481" x="1419225" y="4187825"/>
          <p14:tracePt t="86489" x="1428750" y="4187825"/>
          <p14:tracePt t="86497" x="1446213" y="4187825"/>
          <p14:tracePt t="86506" x="1455738" y="4187825"/>
          <p14:tracePt t="86521" x="1527175" y="4179888"/>
          <p14:tracePt t="86538" x="1625600" y="4160838"/>
          <p14:tracePt t="86554" x="1697038" y="4160838"/>
          <p14:tracePt t="86572" x="1803400" y="4160838"/>
          <p14:tracePt t="86588" x="1901825" y="4160838"/>
          <p14:tracePt t="86604" x="1973263" y="4160838"/>
          <p14:tracePt t="86621" x="2017713" y="4160838"/>
          <p14:tracePt t="86638" x="2036763" y="4160838"/>
          <p14:tracePt t="86654" x="2036763" y="4152900"/>
          <p14:tracePt t="86671" x="2054225" y="4152900"/>
          <p14:tracePt t="86689" x="2108200" y="4152900"/>
          <p14:tracePt t="86705" x="2152650" y="4160838"/>
          <p14:tracePt t="86721" x="2187575" y="4170363"/>
          <p14:tracePt t="86738" x="2214563" y="4170363"/>
          <p14:tracePt t="86754" x="2224088" y="4170363"/>
          <p14:tracePt t="86771" x="2232025" y="4170363"/>
          <p14:tracePt t="87161" x="2232025" y="4179888"/>
          <p14:tracePt t="87169" x="2232025" y="4187825"/>
          <p14:tracePt t="87185" x="2232025" y="4197350"/>
          <p14:tracePt t="87297" x="2214563" y="4197350"/>
          <p14:tracePt t="87305" x="2170113" y="4197350"/>
          <p14:tracePt t="87314" x="2133600" y="4205288"/>
          <p14:tracePt t="87322" x="2098675" y="4205288"/>
          <p14:tracePt t="87338" x="2071688" y="4205288"/>
          <p14:tracePt t="87769" x="2054225" y="4197350"/>
          <p14:tracePt t="87777" x="2009775" y="4187825"/>
          <p14:tracePt t="87788" x="1965325" y="4170363"/>
          <p14:tracePt t="87805" x="1751013" y="4071938"/>
          <p14:tracePt t="87821" x="1490663" y="3965575"/>
          <p14:tracePt t="87838" x="1446213" y="3946525"/>
          <p14:tracePt t="87993" x="1446213" y="3938588"/>
          <p14:tracePt t="88002" x="1438275" y="3938588"/>
          <p14:tracePt t="88017" x="1419225" y="3929063"/>
          <p14:tracePt t="88033" x="1411288" y="3929063"/>
          <p14:tracePt t="88049" x="1401763" y="3929063"/>
          <p14:tracePt t="88057" x="1393825" y="3911600"/>
          <p14:tracePt t="88071" x="1366838" y="3911600"/>
          <p14:tracePt t="88089" x="1258888" y="3867150"/>
          <p14:tracePt t="88105" x="1196975" y="3848100"/>
          <p14:tracePt t="88122" x="1125538" y="3830638"/>
          <p14:tracePt t="88138" x="1062038" y="3822700"/>
          <p14:tracePt t="88155" x="1027113" y="3822700"/>
          <p14:tracePt t="88314" x="1017588" y="3813175"/>
          <p14:tracePt t="88337" x="1009650" y="3813175"/>
          <p14:tracePt t="88409" x="1017588" y="3813175"/>
          <p14:tracePt t="88433" x="1054100" y="3813175"/>
          <p14:tracePt t="88441" x="1081088" y="3803650"/>
          <p14:tracePt t="88457" x="1258888" y="3786188"/>
          <p14:tracePt t="88473" x="1339850" y="3776663"/>
          <p14:tracePt t="88489" x="1455738" y="3759200"/>
          <p14:tracePt t="88506" x="1687513" y="3759200"/>
          <p14:tracePt t="88521" x="1874838" y="3759200"/>
          <p14:tracePt t="88538" x="2036763" y="3759200"/>
          <p14:tracePt t="88555" x="2071688" y="3759200"/>
          <p14:tracePt t="88572" x="2152650" y="3741738"/>
          <p14:tracePt t="88589" x="2214563" y="3732213"/>
          <p14:tracePt t="88605" x="2339975" y="3714750"/>
          <p14:tracePt t="88622" x="2366963" y="3705225"/>
          <p14:tracePt t="88638" x="2374900" y="3705225"/>
          <p14:tracePt t="88777" x="2374900" y="3714750"/>
          <p14:tracePt t="88786" x="2374900" y="3724275"/>
          <p14:tracePt t="88810" x="2374900" y="3732213"/>
          <p14:tracePt t="88841" x="2374900" y="3741738"/>
          <p14:tracePt t="88897" x="2384425" y="3741738"/>
          <p14:tracePt t="88929" x="2384425" y="3751263"/>
          <p14:tracePt t="88946" x="2384425" y="3759200"/>
          <p14:tracePt t="88962" x="2384425" y="3768725"/>
          <p14:tracePt t="88970" x="2366963" y="3776663"/>
          <p14:tracePt t="88977" x="2357438" y="3786188"/>
          <p14:tracePt t="88988" x="2347913" y="3786188"/>
          <p14:tracePt t="89346" x="2366963" y="3795713"/>
          <p14:tracePt t="89354" x="2384425" y="3813175"/>
          <p14:tracePt t="89362" x="2401888" y="3813175"/>
          <p14:tracePt t="89372" x="2411413" y="3813175"/>
          <p14:tracePt t="89388" x="2608263" y="3894138"/>
          <p14:tracePt t="89405" x="2867025" y="4000500"/>
          <p14:tracePt t="89422" x="3108325" y="4098925"/>
          <p14:tracePt t="89439" x="3197225" y="4108450"/>
          <p14:tracePt t="89455" x="3402013" y="4179888"/>
          <p14:tracePt t="89472" x="3554413" y="4251325"/>
          <p14:tracePt t="89489" x="3776663" y="4367213"/>
          <p14:tracePt t="89505" x="3803650" y="4384675"/>
          <p14:tracePt t="89914" x="3795713" y="4384675"/>
          <p14:tracePt t="89930" x="3786188" y="4384675"/>
          <p14:tracePt t="89939" x="3768725" y="4384675"/>
          <p14:tracePt t="89946" x="3751263" y="4384675"/>
          <p14:tracePt t="89956" x="3732213" y="4384675"/>
          <p14:tracePt t="89972" x="3714750" y="4384675"/>
          <p14:tracePt t="90034" x="3724275" y="4384675"/>
          <p14:tracePt t="90042" x="3741738" y="4394200"/>
          <p14:tracePt t="90056" x="3751263" y="4394200"/>
          <p14:tracePt t="90072" x="3786188" y="4394200"/>
          <p14:tracePt t="90089" x="3902075" y="4394200"/>
          <p14:tracePt t="90106" x="3965575" y="4394200"/>
          <p14:tracePt t="90122" x="4062413" y="4394200"/>
          <p14:tracePt t="90139" x="4205288" y="4394200"/>
          <p14:tracePt t="90156" x="4268788" y="4394200"/>
          <p14:tracePt t="90172" x="4322763" y="4394200"/>
          <p14:tracePt t="90189" x="4375150" y="4394200"/>
          <p14:tracePt t="90206" x="4456113" y="4394200"/>
          <p14:tracePt t="90222" x="4545013" y="4394200"/>
          <p14:tracePt t="90239" x="4633913" y="4394200"/>
          <p14:tracePt t="90255" x="4714875" y="4394200"/>
          <p14:tracePt t="90272" x="4795838" y="4394200"/>
          <p14:tracePt t="90290" x="4902200" y="4402138"/>
          <p14:tracePt t="90306" x="4938713" y="4402138"/>
          <p14:tracePt t="90322" x="4956175" y="4402138"/>
          <p14:tracePt t="90339" x="4965700" y="4402138"/>
          <p14:tracePt t="90356" x="4991100" y="4402138"/>
          <p14:tracePt t="90372" x="5037138" y="4419600"/>
          <p14:tracePt t="90389" x="5108575" y="4429125"/>
          <p14:tracePt t="90406" x="5153025" y="4438650"/>
          <p14:tracePt t="90422" x="5170488" y="4438650"/>
          <p14:tracePt t="90439" x="5180013" y="4438650"/>
          <p14:tracePt t="90458" x="5187950" y="4438650"/>
          <p14:tracePt t="90482" x="5197475" y="4438650"/>
          <p14:tracePt t="90570" x="5197475" y="4446588"/>
          <p14:tracePt t="90586" x="5197475" y="4456113"/>
          <p14:tracePt t="90595" x="5197475" y="4465638"/>
          <p14:tracePt t="90606" x="5197475" y="4483100"/>
          <p14:tracePt t="90622" x="5197475" y="4491038"/>
          <p14:tracePt t="90639" x="5197475" y="4510088"/>
          <p14:tracePt t="90656" x="5187950" y="4545013"/>
          <p14:tracePt t="90673" x="5187950" y="4616450"/>
          <p14:tracePt t="90690" x="5187950" y="4660900"/>
          <p14:tracePt t="90706" x="5197475" y="4679950"/>
          <p14:tracePt t="90722" x="5197475" y="4687888"/>
          <p14:tracePt t="90755" x="5205413" y="4705350"/>
          <p14:tracePt t="90772" x="5205413" y="4714875"/>
          <p14:tracePt t="90789" x="5214938" y="4732338"/>
          <p14:tracePt t="90890" x="5214938" y="4741863"/>
          <p14:tracePt t="90906" x="5205413" y="4741863"/>
          <p14:tracePt t="90914" x="5197475" y="4741863"/>
          <p14:tracePt t="90923" x="5153025" y="4751388"/>
          <p14:tracePt t="90939" x="5045075" y="4751388"/>
          <p14:tracePt t="90955" x="4803775" y="4724400"/>
          <p14:tracePt t="90972" x="4670425" y="4705350"/>
          <p14:tracePt t="90989" x="4402138" y="4705350"/>
          <p14:tracePt t="91006" x="4170363" y="4714875"/>
          <p14:tracePt t="91022" x="4044950" y="4732338"/>
          <p14:tracePt t="91039" x="3990975" y="4732338"/>
          <p14:tracePt t="91082" x="3983038" y="4732338"/>
          <p14:tracePt t="91091" x="3973513" y="4732338"/>
          <p14:tracePt t="91106" x="3911600" y="4705350"/>
          <p14:tracePt t="91122" x="3848100" y="4670425"/>
          <p14:tracePt t="91139" x="3768725" y="4598988"/>
          <p14:tracePt t="91156" x="3741738" y="4581525"/>
          <p14:tracePt t="91172" x="3732213" y="4562475"/>
          <p14:tracePt t="91189" x="3714750" y="4537075"/>
          <p14:tracePt t="91206" x="3705225" y="4527550"/>
          <p14:tracePt t="91222" x="3697288" y="4527550"/>
          <p14:tracePt t="91239" x="3697288" y="4518025"/>
          <p14:tracePt t="91256" x="3679825" y="4465638"/>
          <p14:tracePt t="91272" x="3670300" y="4429125"/>
          <p14:tracePt t="91289" x="3633788" y="4384675"/>
          <p14:tracePt t="91322" x="3625850" y="4384675"/>
          <p14:tracePt t="91330" x="3625850" y="4375150"/>
          <p14:tracePt t="91386" x="3633788" y="4375150"/>
          <p14:tracePt t="91394" x="3643313" y="4375150"/>
          <p14:tracePt t="91406" x="3652838" y="4367213"/>
          <p14:tracePt t="91422" x="3679825" y="4357688"/>
          <p14:tracePt t="91439" x="3741738" y="4330700"/>
          <p14:tracePt t="91456" x="3813175" y="4303713"/>
          <p14:tracePt t="91473" x="3875088" y="4295775"/>
          <p14:tracePt t="91490" x="3938588" y="4295775"/>
          <p14:tracePt t="91506" x="3956050" y="4295775"/>
          <p14:tracePt t="91539" x="3965575" y="4295775"/>
          <p14:tracePt t="91650" x="3965575" y="4313238"/>
          <p14:tracePt t="91666" x="3965575" y="4322763"/>
          <p14:tracePt t="91676" x="3973513" y="4322763"/>
          <p14:tracePt t="91698" x="3973513" y="4330700"/>
          <p14:tracePt t="91714" x="3973513" y="4340225"/>
          <p14:tracePt t="91723" x="3983038" y="4357688"/>
          <p14:tracePt t="91739" x="3983038" y="4394200"/>
          <p14:tracePt t="91756" x="3973513" y="4483100"/>
          <p14:tracePt t="91772" x="3946525" y="4581525"/>
          <p14:tracePt t="91789" x="3919538" y="4652963"/>
          <p14:tracePt t="91806" x="3902075" y="4697413"/>
          <p14:tracePt t="91822" x="3902075" y="4751388"/>
          <p14:tracePt t="91839" x="3902075" y="4786313"/>
          <p14:tracePt t="91856" x="3902075" y="4813300"/>
          <p14:tracePt t="91872" x="3902075" y="4840288"/>
          <p14:tracePt t="91890" x="3911600" y="4867275"/>
          <p14:tracePt t="91907" x="3919538" y="4875213"/>
          <p14:tracePt t="91923" x="3929063" y="4902200"/>
          <p14:tracePt t="91939" x="3938588" y="4919663"/>
          <p14:tracePt t="91956" x="3938588" y="4929188"/>
          <p14:tracePt t="91972" x="3946525" y="4929188"/>
          <p14:tracePt t="91990" x="3946525" y="4938713"/>
          <p14:tracePt t="92074" x="3938588" y="4938713"/>
          <p14:tracePt t="92083" x="3929063" y="4938713"/>
          <p14:tracePt t="92091" x="3884613" y="4938713"/>
          <p14:tracePt t="92107" x="3803650" y="4929188"/>
          <p14:tracePt t="92123" x="3714750" y="4894263"/>
          <p14:tracePt t="92139" x="3598863" y="4848225"/>
          <p14:tracePt t="92156" x="3509963" y="4830763"/>
          <p14:tracePt t="92172" x="3465513" y="4822825"/>
          <p14:tracePt t="92189" x="3455988" y="4822825"/>
          <p14:tracePt t="92275" x="3455988" y="4813300"/>
          <p14:tracePt t="92282" x="3455988" y="4803775"/>
          <p14:tracePt t="92291" x="3455988" y="4776788"/>
          <p14:tracePt t="92306" x="3465513" y="4714875"/>
          <p14:tracePt t="92323" x="3490913" y="4643438"/>
          <p14:tracePt t="92339" x="3500438" y="4589463"/>
          <p14:tracePt t="92356" x="3509963" y="4500563"/>
          <p14:tracePt t="92372" x="3527425" y="4419600"/>
          <p14:tracePt t="92389" x="3527425" y="4411663"/>
          <p14:tracePt t="92422" x="3536950" y="4402138"/>
          <p14:tracePt t="92439" x="3554413" y="4384675"/>
          <p14:tracePt t="92456" x="3562350" y="4384675"/>
          <p14:tracePt t="92472" x="3581400" y="4384675"/>
          <p14:tracePt t="92490" x="3608388" y="4375150"/>
          <p14:tracePt t="92507" x="3652838" y="4375150"/>
          <p14:tracePt t="92523" x="3724275" y="4375150"/>
          <p14:tracePt t="92539" x="3803650" y="4375150"/>
          <p14:tracePt t="92557" x="3875088" y="4357688"/>
          <p14:tracePt t="92573" x="3938588" y="4330700"/>
          <p14:tracePt t="92590" x="3990975" y="4322763"/>
          <p14:tracePt t="92606" x="4044950" y="4322763"/>
          <p14:tracePt t="92623" x="4054475" y="4322763"/>
          <p14:tracePt t="92762" x="4054475" y="4340225"/>
          <p14:tracePt t="92770" x="4054475" y="4367213"/>
          <p14:tracePt t="92779" x="4054475" y="4419600"/>
          <p14:tracePt t="92789" x="4054475" y="4491038"/>
          <p14:tracePt t="92806" x="4054475" y="4581525"/>
          <p14:tracePt t="92823" x="4054475" y="4652963"/>
          <p14:tracePt t="92839" x="4054475" y="4697413"/>
          <p14:tracePt t="92856" x="4054475" y="4732338"/>
          <p14:tracePt t="92873" x="4054475" y="4751388"/>
          <p14:tracePt t="92890" x="4054475" y="4776788"/>
          <p14:tracePt t="92907" x="4054475" y="4786313"/>
          <p14:tracePt t="92923" x="4054475" y="4795838"/>
          <p14:tracePt t="92940" x="4037013" y="4803775"/>
          <p14:tracePt t="92956" x="4027488" y="4803775"/>
          <p14:tracePt t="92973" x="4017963" y="4813300"/>
          <p14:tracePt t="93006" x="4010025" y="4813300"/>
          <p14:tracePt t="93023" x="3990975" y="4822825"/>
          <p14:tracePt t="93039" x="3973513" y="4840288"/>
          <p14:tracePt t="93056" x="3965575" y="4857750"/>
          <p14:tracePt t="93073" x="3938588" y="4867275"/>
          <p14:tracePt t="93091" x="3867150" y="4867275"/>
          <p14:tracePt t="93107" x="3786188" y="4857750"/>
          <p14:tracePt t="93123" x="3714750" y="4840288"/>
          <p14:tracePt t="93156" x="3670300" y="4840288"/>
          <p14:tracePt t="93173" x="3660775" y="4840288"/>
          <p14:tracePt t="93190" x="3652838" y="4840288"/>
          <p14:tracePt t="93227" x="3660775" y="4840288"/>
          <p14:tracePt t="93267" x="3670300" y="4840288"/>
          <p14:tracePt t="93284" x="3687763" y="4840288"/>
          <p14:tracePt t="93291" x="3697288" y="4840288"/>
          <p14:tracePt t="93299" x="3705225" y="4830763"/>
          <p14:tracePt t="93308" x="3741738" y="4822825"/>
          <p14:tracePt t="93323" x="3830638" y="4813300"/>
          <p14:tracePt t="93339" x="3919538" y="4795838"/>
          <p14:tracePt t="93356" x="3990975" y="4786313"/>
          <p14:tracePt t="93373" x="4037013" y="4786313"/>
          <p14:tracePt t="93389" x="4054475" y="4786313"/>
          <p14:tracePt t="93406" x="4062413" y="4786313"/>
          <p14:tracePt t="93440" x="4044950" y="4786313"/>
          <p14:tracePt t="93456" x="3990975" y="4786313"/>
          <p14:tracePt t="93473" x="3919538" y="4795838"/>
          <p14:tracePt t="93491" x="3857625" y="4795838"/>
          <p14:tracePt t="93507" x="3822700" y="4795838"/>
          <p14:tracePt t="93539" x="3813175" y="4795838"/>
          <p14:tracePt t="93556" x="3795713" y="4795838"/>
          <p14:tracePt t="93579" x="3759200" y="4786313"/>
          <p14:tracePt t="93589" x="3741738" y="4786313"/>
          <p14:tracePt t="93606" x="3670300" y="4786313"/>
          <p14:tracePt t="93623" x="3616325" y="4786313"/>
          <p14:tracePt t="93640" x="3598863" y="4786313"/>
          <p14:tracePt t="93691" x="3608388" y="4786313"/>
          <p14:tracePt t="93699" x="3616325" y="4786313"/>
          <p14:tracePt t="93708" x="3625850" y="4786313"/>
          <p14:tracePt t="93724" x="3652838" y="4786313"/>
          <p14:tracePt t="93747" x="3670300" y="4786313"/>
          <p14:tracePt t="93757" x="3697288" y="4786313"/>
          <p14:tracePt t="93773" x="3751263" y="4786313"/>
          <p14:tracePt t="93790" x="3786188" y="4786313"/>
          <p14:tracePt t="93807" x="3840163" y="4786313"/>
          <p14:tracePt t="93823" x="3938588" y="4786313"/>
          <p14:tracePt t="93840" x="4081463" y="4786313"/>
          <p14:tracePt t="93856" x="4241800" y="4786313"/>
          <p14:tracePt t="93873" x="4411663" y="4786313"/>
          <p14:tracePt t="93891" x="4625975" y="4768850"/>
          <p14:tracePt t="93907" x="4714875" y="4751388"/>
          <p14:tracePt t="93923" x="4786313" y="4741863"/>
          <p14:tracePt t="93940" x="4830763" y="4741863"/>
          <p14:tracePt t="93956" x="4857750" y="4741863"/>
          <p14:tracePt t="93973" x="4857750" y="4732338"/>
          <p14:tracePt t="94083" x="4840288" y="4732338"/>
          <p14:tracePt t="94091" x="4803775" y="4724400"/>
          <p14:tracePt t="94099" x="4741863" y="4714875"/>
          <p14:tracePt t="94108" x="4714875" y="4705350"/>
          <p14:tracePt t="94123" x="4572000" y="4697413"/>
          <p14:tracePt t="94140" x="4411663" y="4697413"/>
          <p14:tracePt t="94157" x="4160838" y="4697413"/>
          <p14:tracePt t="94173" x="4027488" y="4697413"/>
          <p14:tracePt t="94190" x="3929063" y="4697413"/>
          <p14:tracePt t="94206" x="3894138" y="4697413"/>
          <p14:tracePt t="94223" x="3875088" y="4697413"/>
          <p14:tracePt t="94283" x="3867150" y="4697413"/>
          <p14:tracePt t="94364" x="3884613" y="4697413"/>
          <p14:tracePt t="94371" x="3894138" y="4697413"/>
          <p14:tracePt t="94379" x="3902075" y="4697413"/>
          <p14:tracePt t="94390" x="3919538" y="4705350"/>
          <p14:tracePt t="94406" x="4000500" y="4714875"/>
          <p14:tracePt t="94423" x="4108450" y="4741863"/>
          <p14:tracePt t="94440" x="4268788" y="4768850"/>
          <p14:tracePt t="94457" x="4411663" y="4776788"/>
          <p14:tracePt t="94473" x="4527550" y="4776788"/>
          <p14:tracePt t="94491" x="4589463" y="4759325"/>
          <p14:tracePt t="94507" x="4589463" y="4751388"/>
          <p14:tracePt t="94523" x="4589463" y="4732338"/>
          <p14:tracePt t="94540" x="4562475" y="4724400"/>
          <p14:tracePt t="94557" x="4545013" y="4724400"/>
          <p14:tracePt t="94573" x="4527550" y="4714875"/>
          <p14:tracePt t="94590" x="4510088" y="4714875"/>
          <p14:tracePt t="94607" x="4473575" y="4732338"/>
          <p14:tracePt t="94623" x="4438650" y="4768850"/>
          <p14:tracePt t="94640" x="4394200" y="4795838"/>
          <p14:tracePt t="94657" x="4313238" y="4830763"/>
          <p14:tracePt t="94673" x="4214813" y="4857750"/>
          <p14:tracePt t="94691" x="4125913" y="4867275"/>
          <p14:tracePt t="94707" x="4062413" y="4867275"/>
          <p14:tracePt t="94723" x="4027488" y="4857750"/>
          <p14:tracePt t="94740" x="4010025" y="4822825"/>
          <p14:tracePt t="94756" x="4010025" y="4803775"/>
          <p14:tracePt t="94773" x="3973513" y="4759325"/>
          <p14:tracePt t="94790" x="3938588" y="4714875"/>
          <p14:tracePt t="94807" x="3938588" y="4705350"/>
          <p14:tracePt t="94851" x="3946525" y="4705350"/>
          <p14:tracePt t="94859" x="3973513" y="4705350"/>
          <p14:tracePt t="94873" x="4037013" y="4705350"/>
          <p14:tracePt t="94891" x="4125913" y="4724400"/>
          <p14:tracePt t="94907" x="4170363" y="4741863"/>
          <p14:tracePt t="94923" x="4187825" y="4741863"/>
          <p14:tracePt t="94940" x="4251325" y="4786313"/>
          <p14:tracePt t="94957" x="4330700" y="4840288"/>
          <p14:tracePt t="94973" x="4419600" y="4894263"/>
          <p14:tracePt t="94990" x="4554538" y="4938713"/>
          <p14:tracePt t="95007" x="4652963" y="4946650"/>
          <p14:tracePt t="95023" x="4741863" y="4946650"/>
          <p14:tracePt t="95040" x="4840288" y="4946650"/>
          <p14:tracePt t="95057" x="4956175" y="4919663"/>
          <p14:tracePt t="95073" x="4983163" y="4902200"/>
          <p14:tracePt t="95091" x="5010150" y="4840288"/>
          <p14:tracePt t="95108" x="5018088" y="4776788"/>
          <p14:tracePt t="95123" x="4956175" y="4643438"/>
          <p14:tracePt t="95140" x="4884738" y="4562475"/>
          <p14:tracePt t="95157" x="4786313" y="4500563"/>
          <p14:tracePt t="95173" x="4705350" y="4473575"/>
          <p14:tracePt t="95190" x="4652963" y="4465638"/>
          <p14:tracePt t="95207" x="4616450" y="4465638"/>
          <p14:tracePt t="95223" x="4598988" y="4473575"/>
          <p14:tracePt t="95240" x="4581525" y="4491038"/>
          <p14:tracePt t="95257" x="4572000" y="4545013"/>
          <p14:tracePt t="95273" x="4562475" y="4598988"/>
          <p14:tracePt t="95291" x="4554538" y="4687888"/>
          <p14:tracePt t="95308" x="4537075" y="4732338"/>
          <p14:tracePt t="95323" x="4518025" y="4751388"/>
          <p14:tracePt t="95340" x="4500563" y="4768850"/>
          <p14:tracePt t="95357" x="4473575" y="4786313"/>
          <p14:tracePt t="95373" x="4419600" y="4803775"/>
          <p14:tracePt t="95390" x="4340225" y="4840288"/>
          <p14:tracePt t="95407" x="4268788" y="4867275"/>
          <p14:tracePt t="95423" x="4224338" y="4884738"/>
          <p14:tracePt t="95440" x="4098925" y="4894263"/>
          <p14:tracePt t="95457" x="4017963" y="4902200"/>
          <p14:tracePt t="95474" x="4010025" y="4902200"/>
          <p14:tracePt t="95491" x="3983038" y="4867275"/>
          <p14:tracePt t="95508" x="3956050" y="4822825"/>
          <p14:tracePt t="95523" x="3956050" y="4795838"/>
          <p14:tracePt t="95540" x="3965575" y="4768850"/>
          <p14:tracePt t="95557" x="4027488" y="4732338"/>
          <p14:tracePt t="95573" x="4081463" y="4697413"/>
          <p14:tracePt t="95590" x="4152900" y="4670425"/>
          <p14:tracePt t="95607" x="4224338" y="4660900"/>
          <p14:tracePt t="95623" x="4286250" y="4652963"/>
          <p14:tracePt t="95640" x="4367213" y="4652963"/>
          <p14:tracePt t="95657" x="4438650" y="4687888"/>
          <p14:tracePt t="95673" x="4510088" y="4732338"/>
          <p14:tracePt t="95692" x="4562475" y="4759325"/>
          <p14:tracePt t="95708" x="4598988" y="4776788"/>
          <p14:tracePt t="95724" x="4616450" y="4786313"/>
          <p14:tracePt t="95740" x="4625975" y="4795838"/>
          <p14:tracePt t="95757" x="4633913" y="4803775"/>
          <p14:tracePt t="95790" x="4633913" y="4822825"/>
          <p14:tracePt t="95807" x="4643438" y="4848225"/>
          <p14:tracePt t="95823" x="4652963" y="4919663"/>
          <p14:tracePt t="95840" x="4652963" y="4973638"/>
          <p14:tracePt t="95857" x="4652963" y="5045075"/>
          <p14:tracePt t="95873" x="4652963" y="5116513"/>
          <p14:tracePt t="95891" x="4679950" y="5205413"/>
          <p14:tracePt t="95908" x="4724400" y="5224463"/>
          <p14:tracePt t="95924" x="4776788" y="5232400"/>
          <p14:tracePt t="95940" x="4894263" y="5232400"/>
          <p14:tracePt t="95957" x="5143500" y="5170488"/>
          <p14:tracePt t="95974" x="5295900" y="5099050"/>
          <p14:tracePt t="95990" x="5483225" y="5018088"/>
          <p14:tracePt t="96007" x="5554663" y="4946650"/>
          <p14:tracePt t="96023" x="5562600" y="4867275"/>
          <p14:tracePt t="96040" x="5510213" y="4786313"/>
          <p14:tracePt t="96057" x="5384800" y="4705350"/>
          <p14:tracePt t="96073" x="5259388" y="4652963"/>
          <p14:tracePt t="96091" x="5081588" y="4608513"/>
          <p14:tracePt t="96107" x="5037138" y="4608513"/>
          <p14:tracePt t="96124" x="5027613" y="4616450"/>
          <p14:tracePt t="96140" x="5018088" y="4652963"/>
          <p14:tracePt t="96157" x="5018088" y="4724400"/>
          <p14:tracePt t="96173" x="5037138" y="4776788"/>
          <p14:tracePt t="96190" x="5062538" y="4848225"/>
          <p14:tracePt t="96207" x="5072063" y="4884738"/>
          <p14:tracePt t="96224" x="5072063" y="4894263"/>
          <p14:tracePt t="96240" x="5018088" y="4919663"/>
          <p14:tracePt t="96257" x="4884738" y="4929188"/>
          <p14:tracePt t="96273" x="4714875" y="4929188"/>
          <p14:tracePt t="96291" x="4348163" y="4813300"/>
          <p14:tracePt t="96307" x="4286250" y="4786313"/>
          <p14:tracePt t="96324" x="4276725" y="4776788"/>
          <p14:tracePt t="96340" x="4259263" y="4741863"/>
          <p14:tracePt t="96357" x="4259263" y="4697413"/>
          <p14:tracePt t="96373" x="4295775" y="4660900"/>
          <p14:tracePt t="96390" x="4367213" y="4616450"/>
          <p14:tracePt t="96407" x="4456113" y="4581525"/>
          <p14:tracePt t="96424" x="4572000" y="4562475"/>
          <p14:tracePt t="96440" x="4589463" y="4562475"/>
          <p14:tracePt t="96457" x="4608513" y="4562475"/>
          <p14:tracePt t="96474" x="4643438" y="4572000"/>
          <p14:tracePt t="96492" x="4687888" y="4616450"/>
          <p14:tracePt t="96508" x="4741863" y="4660900"/>
          <p14:tracePt t="96524" x="4795838" y="4697413"/>
          <p14:tracePt t="96540" x="4848225" y="4732338"/>
          <p14:tracePt t="96558" x="4902200" y="4768850"/>
          <p14:tracePt t="96574" x="4938713" y="4776788"/>
          <p14:tracePt t="96636" x="4929188" y="4776788"/>
          <p14:tracePt t="96644" x="4911725" y="4768850"/>
          <p14:tracePt t="96657" x="4911725" y="4759325"/>
          <p14:tracePt t="96674" x="4902200" y="4751388"/>
          <p14:tracePt t="96692" x="4867275" y="4741863"/>
          <p14:tracePt t="96708" x="4848225" y="4732338"/>
          <p14:tracePt t="96724" x="4830763" y="4724400"/>
          <p14:tracePt t="96740" x="4803775" y="4714875"/>
          <p14:tracePt t="96757" x="4795838" y="4714875"/>
          <p14:tracePt t="96774" x="4786313" y="4714875"/>
          <p14:tracePt t="96790" x="4786313" y="4705350"/>
          <p14:tracePt t="96964" x="4776788" y="4705350"/>
          <p14:tracePt t="97012" x="4768850" y="4705350"/>
          <p14:tracePt t="97052" x="4759325" y="4697413"/>
          <p14:tracePt t="97084" x="4751388" y="4697413"/>
          <p14:tracePt t="97156" x="4751388" y="4687888"/>
          <p14:tracePt t="97172" x="4741863" y="4687888"/>
          <p14:tracePt t="97204" x="4732338" y="4687888"/>
          <p14:tracePt t="99685" x="4732338" y="4670425"/>
          <p14:tracePt t="99694" x="4724400" y="4652963"/>
          <p14:tracePt t="99701" x="4714875" y="4643438"/>
          <p14:tracePt t="99709" x="4697413" y="4608513"/>
          <p14:tracePt t="99726" x="4643438" y="4527550"/>
          <p14:tracePt t="99741" x="4545013" y="4375150"/>
          <p14:tracePt t="99758" x="4456113" y="4197350"/>
          <p14:tracePt t="99774" x="4429125" y="4089400"/>
          <p14:tracePt t="99791" x="4483100" y="4027488"/>
          <p14:tracePt t="99808" x="4598988" y="4000500"/>
          <p14:tracePt t="99824" x="4705350" y="4000500"/>
          <p14:tracePt t="99841" x="4786313" y="4000500"/>
          <p14:tracePt t="99858" x="4830763" y="4000500"/>
          <p14:tracePt t="99874" x="4848225" y="4000500"/>
          <p14:tracePt t="99891" x="4919663" y="4000500"/>
          <p14:tracePt t="99909" x="5259388" y="3884613"/>
          <p14:tracePt t="99925" x="5634038" y="3786188"/>
          <p14:tracePt t="99942" x="6081713" y="3732213"/>
          <p14:tracePt t="99958" x="6465888" y="3732213"/>
          <p14:tracePt t="99975" x="6823075" y="3813175"/>
          <p14:tracePt t="99992" x="7197725" y="3956050"/>
          <p14:tracePt t="100008" x="7661275" y="4108450"/>
          <p14:tracePt t="100025" x="7920038" y="4116388"/>
          <p14:tracePt t="100041" x="8116888" y="4089400"/>
          <p14:tracePt t="100058" x="8269288" y="4071938"/>
          <p14:tracePt t="100075" x="8394700" y="4054475"/>
          <p14:tracePt t="100092" x="8456613" y="4054475"/>
          <p14:tracePt t="100109" x="8474075" y="4054475"/>
          <p14:tracePt t="100126" x="8483600" y="4054475"/>
          <p14:tracePt t="100149" x="8501063" y="4062413"/>
          <p14:tracePt t="100158" x="8510588" y="4062413"/>
          <p14:tracePt t="100175" x="8562975" y="4081463"/>
          <p14:tracePt t="100191" x="8634413" y="4125913"/>
          <p14:tracePt t="100208" x="8759825" y="4224338"/>
          <p14:tracePt t="100225" x="8848725" y="4286250"/>
          <p14:tracePt t="100241" x="8885238" y="4322763"/>
          <p14:tracePt t="100258" x="8902700" y="4322763"/>
          <p14:tracePt t="100277" x="8902700" y="4330700"/>
          <p14:tracePt t="100293" x="8894763" y="4348163"/>
          <p14:tracePt t="100309" x="8813800" y="4402138"/>
          <p14:tracePt t="100325" x="8715375" y="4491038"/>
          <p14:tracePt t="100341" x="8643938" y="4608513"/>
          <p14:tracePt t="100358" x="8582025" y="4732338"/>
          <p14:tracePt t="100375" x="8572500" y="4857750"/>
          <p14:tracePt t="100391" x="8545513" y="5010150"/>
          <p14:tracePt t="100408" x="8528050" y="5108575"/>
          <p14:tracePt t="100425" x="8474075" y="5187950"/>
          <p14:tracePt t="100442" x="8420100" y="5268913"/>
          <p14:tracePt t="100458" x="8348663" y="5330825"/>
          <p14:tracePt t="100475" x="8269288" y="5384800"/>
          <p14:tracePt t="100492" x="8224838" y="5402263"/>
          <p14:tracePt t="100508" x="8180388" y="5411788"/>
          <p14:tracePt t="100525" x="8153400" y="5411788"/>
          <p14:tracePt t="100541" x="8099425" y="5411788"/>
          <p14:tracePt t="100558" x="8018463" y="5411788"/>
          <p14:tracePt t="100575" x="7902575" y="5411788"/>
          <p14:tracePt t="100591" x="7626350" y="5402263"/>
          <p14:tracePt t="100609" x="7358063" y="5357813"/>
          <p14:tracePt t="100625" x="7089775" y="5313363"/>
          <p14:tracePt t="100641" x="6769100" y="5241925"/>
          <p14:tracePt t="100658" x="6446838" y="5160963"/>
          <p14:tracePt t="100675" x="6081713" y="5072063"/>
          <p14:tracePt t="100693" x="5741988" y="5037138"/>
          <p14:tracePt t="100709" x="5599113" y="5037138"/>
          <p14:tracePt t="100725" x="5483225" y="5037138"/>
          <p14:tracePt t="100741" x="5367338" y="5010150"/>
          <p14:tracePt t="100758" x="5268913" y="4991100"/>
          <p14:tracePt t="100775" x="5214938" y="4983163"/>
          <p14:tracePt t="100791" x="5143500" y="4983163"/>
          <p14:tracePt t="100808" x="5081588" y="4973638"/>
          <p14:tracePt t="100825" x="5010150" y="4973638"/>
          <p14:tracePt t="100841" x="4938713" y="4973638"/>
          <p14:tracePt t="100858" x="4884738" y="4973638"/>
          <p14:tracePt t="100875" x="4840288" y="4973638"/>
          <p14:tracePt t="100891" x="4795838" y="4973638"/>
          <p14:tracePt t="100909" x="4732338" y="4965700"/>
          <p14:tracePt t="100941" x="4687888" y="4956175"/>
          <p14:tracePt t="100958" x="4581525" y="4938713"/>
          <p14:tracePt t="100991" x="4562475" y="4938713"/>
          <p14:tracePt t="101008" x="4527550" y="4929188"/>
          <p14:tracePt t="101025" x="4500563" y="4929188"/>
          <p14:tracePt t="101041" x="4491038" y="4929188"/>
          <p14:tracePt t="101158" x="4483100" y="4919663"/>
          <p14:tracePt t="101173" x="4473575" y="4919663"/>
          <p14:tracePt t="101197" x="4465638" y="4919663"/>
          <p14:tracePt t="101213" x="4456113" y="4919663"/>
          <p14:tracePt t="101222" x="4446588" y="4919663"/>
          <p14:tracePt t="101229" x="4438650" y="4911725"/>
          <p14:tracePt t="101242" x="4429125" y="4911725"/>
          <p14:tracePt t="101259" x="4402138" y="4911725"/>
          <p14:tracePt t="101275" x="4394200" y="4911725"/>
          <p14:tracePt t="101292" x="4375150" y="4911725"/>
          <p14:tracePt t="101295" x="4357688" y="4911725"/>
          <p14:tracePt t="101309" x="4322763" y="4911725"/>
          <p14:tracePt t="101325" x="4313238" y="4902200"/>
          <p14:tracePt t="101342" x="4295775" y="4894263"/>
          <p14:tracePt t="101375" x="4286250" y="4894263"/>
          <p14:tracePt t="101391" x="4286250" y="4884738"/>
          <p14:tracePt t="101408" x="4268788" y="4875213"/>
          <p14:tracePt t="101425" x="4214813" y="4840288"/>
          <p14:tracePt t="101442" x="4160838" y="4803775"/>
          <p14:tracePt t="101458" x="4108450" y="4759325"/>
          <p14:tracePt t="101475" x="4044950" y="4724400"/>
          <p14:tracePt t="101492" x="3973513" y="4687888"/>
          <p14:tracePt t="101509" x="3911600" y="4625975"/>
          <p14:tracePt t="101525" x="3857625" y="4545013"/>
          <p14:tracePt t="101542" x="3822700" y="4491038"/>
          <p14:tracePt t="101558" x="3822700" y="4473575"/>
          <p14:tracePt t="101774" x="3830638" y="4473575"/>
          <p14:tracePt t="101781" x="3830638" y="4483100"/>
          <p14:tracePt t="101792" x="3848100" y="4500563"/>
          <p14:tracePt t="101808" x="3857625" y="4527550"/>
          <p14:tracePt t="101825" x="3884613" y="4554538"/>
          <p14:tracePt t="101842" x="3911600" y="4589463"/>
          <p14:tracePt t="101859" x="3938588" y="4616450"/>
          <p14:tracePt t="101875" x="3956050" y="4625975"/>
          <p14:tracePt t="101909" x="3946525" y="4608513"/>
          <p14:tracePt t="101926" x="3946525" y="4572000"/>
          <p14:tracePt t="101942" x="3956050" y="4554538"/>
          <p14:tracePt t="101959" x="3965575" y="4545013"/>
          <p14:tracePt t="105695" x="3956050" y="4545013"/>
          <p14:tracePt t="105743" x="3956050" y="4572000"/>
          <p14:tracePt t="105751" x="3956050" y="4598988"/>
          <p14:tracePt t="105760" x="4000500" y="4697413"/>
          <p14:tracePt t="105776" x="4125913" y="4973638"/>
          <p14:tracePt t="105793" x="4179888" y="5126038"/>
          <p14:tracePt t="105810" x="4179888" y="5160963"/>
          <p14:tracePt t="105826" x="4179888" y="5286375"/>
          <p14:tracePt t="105843" x="4170363" y="5357813"/>
          <p14:tracePt t="105859" x="4170363" y="5402263"/>
          <p14:tracePt t="105876" x="4187825" y="5419725"/>
          <p14:tracePt t="105893" x="4197350" y="5429250"/>
          <p14:tracePt t="105928" x="4214813" y="5465763"/>
          <p14:tracePt t="105943" x="4205288" y="5473700"/>
          <p14:tracePt t="105960" x="4224338" y="5491163"/>
          <p14:tracePt t="106007" x="4224338" y="5500688"/>
          <p14:tracePt t="106022" x="4232275" y="5518150"/>
          <p14:tracePt t="106031" x="4232275" y="5527675"/>
          <p14:tracePt t="106043" x="4232275" y="5554663"/>
          <p14:tracePt t="106060" x="4232275" y="5608638"/>
          <p14:tracePt t="106076" x="4232275" y="5626100"/>
          <p14:tracePt t="106527" x="4224338" y="5626100"/>
          <p14:tracePt t="106544" x="4205288" y="5626100"/>
          <p14:tracePt t="106551" x="4197350" y="5626100"/>
          <p14:tracePt t="106560" x="4179888" y="5626100"/>
          <p14:tracePt t="106576" x="4152900" y="5626100"/>
          <p14:tracePt t="106593" x="4125913" y="5634038"/>
          <p14:tracePt t="106610" x="4098925" y="5643563"/>
          <p14:tracePt t="106626" x="4098925" y="5653088"/>
          <p14:tracePt t="106643" x="4089400" y="5661025"/>
          <p14:tracePt t="106660" x="4081463" y="5670550"/>
          <p14:tracePt t="106676" x="4071938" y="5688013"/>
          <p14:tracePt t="106693" x="4054475" y="5715000"/>
          <p14:tracePt t="106710" x="4044950" y="5768975"/>
          <p14:tracePt t="106727" x="4044950" y="5786438"/>
          <p14:tracePt t="106847" x="4037013" y="5786438"/>
          <p14:tracePt t="106863" x="4027488" y="5786438"/>
          <p14:tracePt t="106871" x="4017963" y="5786438"/>
          <p14:tracePt t="106879" x="4000500" y="5786438"/>
          <p14:tracePt t="106893" x="3973513" y="5786438"/>
          <p14:tracePt t="106911" x="3643313" y="5616575"/>
          <p14:tracePt t="106927" x="3589338" y="5562600"/>
          <p14:tracePt t="106943" x="3500438" y="5491163"/>
          <p14:tracePt t="106960" x="3482975" y="5456238"/>
          <p14:tracePt t="106976" x="3402013" y="5384800"/>
          <p14:tracePt t="106993" x="3098800" y="5160963"/>
          <p14:tracePt t="107010" x="3089275" y="5133975"/>
          <p14:tracePt t="107026" x="2884488" y="4884738"/>
          <p14:tracePt t="107043" x="2813050" y="4803775"/>
          <p14:tracePt t="107060" x="2803525" y="4786313"/>
          <p14:tracePt t="107077" x="2795588" y="4776788"/>
          <p14:tracePt t="107093" x="2776538" y="4768850"/>
          <p14:tracePt t="107111" x="2759075" y="4759325"/>
          <p14:tracePt t="107127" x="2724150" y="4741863"/>
          <p14:tracePt t="107143" x="2705100" y="4741863"/>
          <p14:tracePt t="107160" x="2608263" y="4714875"/>
          <p14:tracePt t="107176" x="2393950" y="4625975"/>
          <p14:tracePt t="107193" x="2268538" y="4554538"/>
          <p14:tracePt t="107210" x="2152650" y="4419600"/>
          <p14:tracePt t="107226" x="2000250" y="4286250"/>
          <p14:tracePt t="107327" x="1990725" y="4276725"/>
          <p14:tracePt t="107343" x="1982788" y="4276725"/>
          <p14:tracePt t="107351" x="1973263" y="4276725"/>
          <p14:tracePt t="107360" x="1965325" y="4268788"/>
          <p14:tracePt t="107377" x="1955800" y="4259263"/>
          <p14:tracePt t="107393" x="1938338" y="4259263"/>
          <p14:tracePt t="107410" x="1847850" y="4251325"/>
          <p14:tracePt t="107426" x="1803400" y="4232275"/>
          <p14:tracePt t="107443" x="1776413" y="4232275"/>
          <p14:tracePt t="107503" x="1776413" y="4224338"/>
          <p14:tracePt t="107535" x="1776413" y="4214813"/>
          <p14:tracePt t="107551" x="1776413" y="4197350"/>
          <p14:tracePt t="107559" x="1768475" y="4179888"/>
          <p14:tracePt t="107567" x="1741488" y="4170363"/>
          <p14:tracePt t="107576" x="1731963" y="4160838"/>
          <p14:tracePt t="107599" x="1704975" y="4160838"/>
          <p14:tracePt t="107610" x="1687513" y="4152900"/>
          <p14:tracePt t="107626" x="1616075" y="4152900"/>
          <p14:tracePt t="107643" x="1608138" y="4152900"/>
          <p14:tracePt t="107728" x="1616075" y="4152900"/>
          <p14:tracePt t="107735" x="1633538" y="4152900"/>
          <p14:tracePt t="107744" x="1652588" y="4160838"/>
          <p14:tracePt t="107760" x="1697038" y="4205288"/>
          <p14:tracePt t="108064" x="1714500" y="4205288"/>
          <p14:tracePt t="108087" x="1724025" y="4205288"/>
          <p14:tracePt t="108095" x="1731963" y="4205288"/>
          <p14:tracePt t="108104" x="1751013" y="4224338"/>
          <p14:tracePt t="108111" x="1847850" y="4259263"/>
          <p14:tracePt t="108128" x="2009775" y="4367213"/>
          <p14:tracePt t="108143" x="2017713" y="4375150"/>
          <p14:tracePt t="108160" x="2098675" y="4402138"/>
          <p14:tracePt t="108177" x="2411413" y="4589463"/>
          <p14:tracePt t="108193" x="2509838" y="4652963"/>
          <p14:tracePt t="108210" x="2562225" y="4687888"/>
          <p14:tracePt t="108227" x="2687638" y="4813300"/>
          <p14:tracePt t="108243" x="2813050" y="4956175"/>
          <p14:tracePt t="108260" x="2911475" y="5072063"/>
          <p14:tracePt t="108277" x="2973388" y="5160963"/>
          <p14:tracePt t="108293" x="3027363" y="5232400"/>
          <p14:tracePt t="108297" x="3054350" y="5268913"/>
          <p14:tracePt t="108312" x="3089275" y="5313363"/>
          <p14:tracePt t="108328" x="3143250" y="5357813"/>
          <p14:tracePt t="108343" x="3224213" y="5411788"/>
          <p14:tracePt t="108361" x="3313113" y="5438775"/>
          <p14:tracePt t="108377" x="3367088" y="5446713"/>
          <p14:tracePt t="108410" x="3402013" y="5446713"/>
          <p14:tracePt t="108427" x="3438525" y="5456238"/>
          <p14:tracePt t="108443" x="3490913" y="5473700"/>
          <p14:tracePt t="108460" x="3616325" y="5537200"/>
          <p14:tracePt t="108477" x="3759200" y="5626100"/>
          <p14:tracePt t="108494" x="3929063" y="5732463"/>
          <p14:tracePt t="108510" x="4205288" y="5938838"/>
          <p14:tracePt t="108527" x="4402138" y="6054725"/>
          <p14:tracePt t="108544" x="4456113" y="6062663"/>
          <p14:tracePt t="108560" x="4473575" y="6062663"/>
          <p14:tracePt t="108577" x="4491038" y="6062663"/>
          <p14:tracePt t="108594" x="4500563" y="6054725"/>
          <p14:tracePt t="108610" x="4500563" y="6037263"/>
          <p14:tracePt t="108627" x="4491038" y="6027738"/>
          <p14:tracePt t="108644" x="4473575" y="6010275"/>
          <p14:tracePt t="108661" x="4446588" y="6000750"/>
          <p14:tracePt t="108677" x="4419600" y="5973763"/>
          <p14:tracePt t="108694" x="4394200" y="5965825"/>
          <p14:tracePt t="108711" x="4340225" y="5938838"/>
          <p14:tracePt t="108727" x="4241800" y="5884863"/>
          <p14:tracePt t="108744" x="4125913" y="5848350"/>
          <p14:tracePt t="108760" x="4037013" y="5830888"/>
          <p14:tracePt t="108777" x="3956050" y="5813425"/>
          <p14:tracePt t="108794" x="3919538" y="5803900"/>
          <p14:tracePt t="108811" x="3867150" y="5803900"/>
          <p14:tracePt t="108827" x="3795713" y="5786438"/>
          <p14:tracePt t="108844" x="3697288" y="5776913"/>
          <p14:tracePt t="108860" x="3581400" y="5759450"/>
          <p14:tracePt t="108877" x="3482975" y="5751513"/>
          <p14:tracePt t="108894" x="3375025" y="5751513"/>
          <p14:tracePt t="108912" x="3340100" y="5751513"/>
          <p14:tracePt t="108928" x="3313113" y="5751513"/>
          <p14:tracePt t="108944" x="3303588" y="5751513"/>
          <p14:tracePt t="108960" x="3295650" y="5751513"/>
          <p14:tracePt t="109000" x="3303588" y="5759450"/>
          <p14:tracePt t="109011" x="3313113" y="5759450"/>
          <p14:tracePt t="109027" x="3322638" y="5759450"/>
          <p14:tracePt t="109044" x="3340100" y="5759450"/>
          <p14:tracePt t="109060" x="3357563" y="5759450"/>
          <p14:tracePt t="109077" x="3367088" y="5768975"/>
          <p14:tracePt t="109103" x="3384550" y="5768975"/>
          <p14:tracePt t="109112" x="3375025" y="5768975"/>
          <p14:tracePt t="109128" x="3394075" y="5759450"/>
          <p14:tracePt t="109144" x="3490913" y="5759450"/>
          <p14:tracePt t="109160" x="3679825" y="5759450"/>
          <p14:tracePt t="109177" x="3803650" y="5759450"/>
          <p14:tracePt t="109194" x="3965575" y="5759450"/>
          <p14:tracePt t="109210" x="4133850" y="5759450"/>
          <p14:tracePt t="109227" x="4286250" y="5759450"/>
          <p14:tracePt t="109244" x="4322763" y="5759450"/>
          <p14:tracePt t="109260" x="4419600" y="5759450"/>
          <p14:tracePt t="109277" x="4510088" y="5768975"/>
          <p14:tracePt t="109294" x="4608513" y="5786438"/>
          <p14:tracePt t="109297" x="4625975" y="5786438"/>
          <p14:tracePt t="109312" x="4697413" y="5795963"/>
          <p14:tracePt t="109328" x="4741863" y="5795963"/>
          <p14:tracePt t="109344" x="4776788" y="5795963"/>
          <p14:tracePt t="109361" x="4867275" y="5795963"/>
          <p14:tracePt t="109377" x="4929188" y="5795963"/>
          <p14:tracePt t="109394" x="4946650" y="5795963"/>
          <p14:tracePt t="109410" x="4956175" y="5795963"/>
          <p14:tracePt t="109427" x="4965700" y="5795963"/>
          <p14:tracePt t="109444" x="4973638" y="5795963"/>
          <p14:tracePt t="109477" x="4991100" y="5795963"/>
          <p14:tracePt t="109494" x="5018088" y="5776913"/>
          <p14:tracePt t="109512" x="5027613" y="5751513"/>
          <p14:tracePt t="109528" x="5037138" y="5715000"/>
          <p14:tracePt t="109544" x="5037138" y="5680075"/>
          <p14:tracePt t="109561" x="5037138" y="5643563"/>
          <p14:tracePt t="109577" x="5027613" y="5616575"/>
          <p14:tracePt t="109594" x="5027613" y="5589588"/>
          <p14:tracePt t="109611" x="5027613" y="5581650"/>
          <p14:tracePt t="109627" x="5027613" y="5572125"/>
          <p14:tracePt t="109644" x="5027613" y="5554663"/>
          <p14:tracePt t="109888" x="5018088" y="5554663"/>
          <p14:tracePt t="109904" x="5010150" y="5554663"/>
          <p14:tracePt t="109912" x="5000625" y="5554663"/>
          <p14:tracePt t="109928" x="4973638" y="5554663"/>
          <p14:tracePt t="109944" x="4894263" y="5554663"/>
          <p14:tracePt t="109961" x="4732338" y="5527675"/>
          <p14:tracePt t="109977" x="4527550" y="5483225"/>
          <p14:tracePt t="109994" x="4313238" y="5473700"/>
          <p14:tracePt t="110010" x="4116388" y="5473700"/>
          <p14:tracePt t="110027" x="3919538" y="5473700"/>
          <p14:tracePt t="110044" x="3830638" y="5473700"/>
          <p14:tracePt t="110061" x="3776663" y="5483225"/>
          <p14:tracePt t="110077" x="3768725" y="5491163"/>
          <p14:tracePt t="110321" x="3768725" y="5500688"/>
          <p14:tracePt t="110328" x="3759200" y="5510213"/>
          <p14:tracePt t="110352" x="3751263" y="5518150"/>
          <p14:tracePt t="110360" x="3751263" y="5537200"/>
          <p14:tracePt t="110368" x="3741738" y="5545138"/>
          <p14:tracePt t="110377" x="3732213" y="5562600"/>
          <p14:tracePt t="110394" x="3714750" y="5599113"/>
          <p14:tracePt t="110411" x="3714750" y="5626100"/>
          <p14:tracePt t="110427" x="3714750" y="5634038"/>
          <p14:tracePt t="110444" x="3705225" y="5653088"/>
          <p14:tracePt t="110461" x="3705225" y="5661025"/>
          <p14:tracePt t="110494" x="3697288" y="5670550"/>
          <p14:tracePt t="110512" x="3697288" y="5680075"/>
          <p14:tracePt t="110527" x="3697288" y="5688013"/>
          <p14:tracePt t="110544" x="3687763" y="5688013"/>
          <p14:tracePt t="110664" x="3687763" y="5697538"/>
          <p14:tracePt t="110729" x="3687763" y="5705475"/>
          <p14:tracePt t="110737" x="3679825" y="5724525"/>
          <p14:tracePt t="110745" x="3670300" y="5741988"/>
          <p14:tracePt t="110761" x="3581400" y="5857875"/>
          <p14:tracePt t="110777" x="3482975" y="5973763"/>
          <p14:tracePt t="110794" x="3429000" y="6027738"/>
          <p14:tracePt t="110811" x="3411538" y="6062663"/>
          <p14:tracePt t="110827" x="3402013" y="6062663"/>
          <p14:tracePt t="110844" x="3402013" y="6072188"/>
          <p14:tracePt t="110888" x="3394075" y="6072188"/>
          <p14:tracePt t="110896" x="3394075" y="6081713"/>
          <p14:tracePt t="110912" x="3384550" y="6081713"/>
          <p14:tracePt t="110929" x="3384550" y="6099175"/>
          <p14:tracePt t="110985" x="3384550" y="6089650"/>
          <p14:tracePt t="111000" x="3384550" y="6081713"/>
          <p14:tracePt t="111017" x="3394075" y="6062663"/>
          <p14:tracePt t="111025" x="3394075" y="6054725"/>
          <p14:tracePt t="111032" x="3402013" y="6037263"/>
          <p14:tracePt t="111045" x="3411538" y="6018213"/>
          <p14:tracePt t="111061" x="3438525" y="6010275"/>
          <p14:tracePt t="111078" x="3473450" y="5991225"/>
          <p14:tracePt t="111094" x="3509963" y="5965825"/>
          <p14:tracePt t="111112" x="3536950" y="5946775"/>
          <p14:tracePt t="111129" x="3554413" y="5946775"/>
          <p14:tracePt t="111145" x="3598863" y="5946775"/>
          <p14:tracePt t="111161" x="3679825" y="5946775"/>
          <p14:tracePt t="111177" x="3768725" y="5965825"/>
          <p14:tracePt t="111194" x="3848100" y="5973763"/>
          <p14:tracePt t="111211" x="3938588" y="5983288"/>
          <p14:tracePt t="111228" x="4000500" y="5983288"/>
          <p14:tracePt t="111244" x="4071938" y="5973763"/>
          <p14:tracePt t="111261" x="4205288" y="5956300"/>
          <p14:tracePt t="111278" x="4303713" y="5946775"/>
          <p14:tracePt t="111294" x="4357688" y="5938838"/>
          <p14:tracePt t="111298" x="4402138" y="5929313"/>
          <p14:tracePt t="111312" x="4438650" y="5919788"/>
          <p14:tracePt t="111329" x="4491038" y="5919788"/>
          <p14:tracePt t="111345" x="4527550" y="5919788"/>
          <p14:tracePt t="111361" x="4562475" y="5929313"/>
          <p14:tracePt t="111378" x="4608513" y="5929313"/>
          <p14:tracePt t="111394" x="4625975" y="5929313"/>
          <p14:tracePt t="111411" x="4643438" y="5929313"/>
          <p14:tracePt t="111489" x="4652963" y="5938838"/>
          <p14:tracePt t="111505" x="4652963" y="5946775"/>
          <p14:tracePt t="111521" x="4652963" y="5956300"/>
          <p14:tracePt t="111537" x="4660900" y="5973763"/>
          <p14:tracePt t="111546" x="4679950" y="6037263"/>
          <p14:tracePt t="111561" x="4724400" y="6143625"/>
          <p14:tracePt t="111577" x="4803775" y="6242050"/>
          <p14:tracePt t="111595" x="4848225" y="6269038"/>
          <p14:tracePt t="111611" x="4902200" y="6276975"/>
          <p14:tracePt t="111628" x="4946650" y="6269038"/>
          <p14:tracePt t="111644" x="4956175" y="6251575"/>
          <p14:tracePt t="111661" x="4973638" y="6242050"/>
          <p14:tracePt t="111678" x="4991100" y="6224588"/>
          <p14:tracePt t="111694" x="5000625" y="6197600"/>
          <p14:tracePt t="111711" x="5010150" y="6188075"/>
          <p14:tracePt t="111729" x="5010150" y="6170613"/>
          <p14:tracePt t="111841" x="5010150" y="6180138"/>
          <p14:tracePt t="111849" x="5000625" y="6197600"/>
          <p14:tracePt t="111861" x="4991100" y="6242050"/>
          <p14:tracePt t="111878" x="4973638" y="6269038"/>
          <p14:tracePt t="111894" x="4965700" y="6313488"/>
          <p14:tracePt t="111911" x="4965700" y="6323013"/>
          <p14:tracePt t="111928" x="4956175" y="6330950"/>
          <p14:tracePt t="111945" x="4938713" y="6330950"/>
          <p14:tracePt t="111961" x="4894263" y="6313488"/>
          <p14:tracePt t="111978" x="4830763" y="6303963"/>
          <p14:tracePt t="111994" x="4697413" y="6286500"/>
          <p14:tracePt t="112012" x="4572000" y="6259513"/>
          <p14:tracePt t="112044" x="4562475" y="6259513"/>
          <p14:tracePt t="112061" x="4527550" y="6259513"/>
          <p14:tracePt t="112078" x="4456113" y="6259513"/>
          <p14:tracePt t="112094" x="4411663" y="6242050"/>
          <p14:tracePt t="112111" x="4330700" y="6188075"/>
          <p14:tracePt t="112129" x="4241800" y="6143625"/>
          <p14:tracePt t="112145" x="4224338" y="6134100"/>
          <p14:tracePt t="112161" x="4214813" y="6134100"/>
          <p14:tracePt t="112233" x="4224338" y="6134100"/>
          <p14:tracePt t="112264" x="4224338" y="6126163"/>
          <p14:tracePt t="112289" x="4224338" y="6116638"/>
          <p14:tracePt t="112297" x="4214813" y="6116638"/>
          <p14:tracePt t="112311" x="4214813" y="6108700"/>
          <p14:tracePt t="112345" x="4214813" y="6099175"/>
          <p14:tracePt t="113698" x="4214813" y="6089650"/>
          <p14:tracePt t="113713" x="4205288" y="6089650"/>
          <p14:tracePt t="113721" x="4205288" y="6081713"/>
          <p14:tracePt t="115474" x="4197350" y="6081713"/>
          <p14:tracePt t="115481" x="4187825" y="6081713"/>
          <p14:tracePt t="115498" x="4179888" y="6081713"/>
          <p14:tracePt t="115512" x="4170363" y="6081713"/>
          <p14:tracePt t="115530" x="4143375" y="6072188"/>
          <p14:tracePt t="115546" x="4125913" y="6062663"/>
          <p14:tracePt t="115562" x="4108450" y="6054725"/>
          <p14:tracePt t="115579" x="4081463" y="6045200"/>
          <p14:tracePt t="115596" x="4062413" y="6037263"/>
          <p14:tracePt t="115778" x="4071938" y="6037263"/>
          <p14:tracePt t="115795" x="4089400" y="6037263"/>
          <p14:tracePt t="115802" x="4108450" y="6037263"/>
          <p14:tracePt t="115812" x="4116388" y="6037263"/>
          <p14:tracePt t="115829" x="4133850" y="6037263"/>
          <p14:tracePt t="115845" x="4160838" y="6018213"/>
          <p14:tracePt t="115862" x="4179888" y="6000750"/>
          <p14:tracePt t="115879" x="4205288" y="5983288"/>
          <p14:tracePt t="115895" x="4205288" y="5973763"/>
          <p14:tracePt t="115912" x="4241800" y="5946775"/>
          <p14:tracePt t="115930" x="4268788" y="5902325"/>
          <p14:tracePt t="115946" x="4286250" y="5884863"/>
          <p14:tracePt t="115962" x="4303713" y="5857875"/>
          <p14:tracePt t="115979" x="4313238" y="5830888"/>
          <p14:tracePt t="115996" x="4313238" y="5803900"/>
          <p14:tracePt t="116013" x="4313238" y="5786438"/>
          <p14:tracePt t="116045" x="4303713" y="5786438"/>
          <p14:tracePt t="116062" x="4295775" y="5786438"/>
          <p14:tracePt t="116079" x="4268788" y="5795963"/>
          <p14:tracePt t="116095" x="4241800" y="5803900"/>
          <p14:tracePt t="116112" x="4197350" y="5822950"/>
          <p14:tracePt t="116130" x="4081463" y="5875338"/>
          <p14:tracePt t="116146" x="4017963" y="5894388"/>
          <p14:tracePt t="116163" x="3973513" y="5929313"/>
          <p14:tracePt t="116179" x="3946525" y="5946775"/>
          <p14:tracePt t="116195" x="3929063" y="5965825"/>
          <p14:tracePt t="116212" x="3902075" y="5973763"/>
          <p14:tracePt t="116229" x="3894138" y="5991225"/>
          <p14:tracePt t="116246" x="3884613" y="5991225"/>
          <p14:tracePt t="116262" x="3867150" y="6000750"/>
          <p14:tracePt t="116338" x="3875088" y="5991225"/>
          <p14:tracePt t="116354" x="3884613" y="5983288"/>
          <p14:tracePt t="116418" x="3894138" y="5983288"/>
          <p14:tracePt t="116778" x="3902075" y="5983288"/>
          <p14:tracePt t="116859" x="3911600" y="5983288"/>
          <p14:tracePt t="116882" x="3911600" y="5973763"/>
          <p14:tracePt t="116938" x="3902075" y="5973763"/>
          <p14:tracePt t="116954" x="3894138" y="5973763"/>
          <p14:tracePt t="116970" x="3884613" y="5973763"/>
          <p14:tracePt t="116978" x="3875088" y="5973763"/>
          <p14:tracePt t="116986" x="3867150" y="5973763"/>
          <p14:tracePt t="116996" x="3857625" y="5973763"/>
          <p14:tracePt t="117013" x="3822700" y="5973763"/>
          <p14:tracePt t="117029" x="3768725" y="5973763"/>
          <p14:tracePt t="117046" x="3705225" y="5973763"/>
          <p14:tracePt t="117062" x="3679825" y="5973763"/>
          <p14:tracePt t="117079" x="3652838" y="5983288"/>
          <p14:tracePt t="117096" x="3633788" y="5983288"/>
          <p14:tracePt t="117112" x="3598863" y="5983288"/>
          <p14:tracePt t="117130" x="3581400" y="5973763"/>
          <p14:tracePt t="117146" x="3562350" y="5973763"/>
          <p14:tracePt t="117226" x="3562350" y="5965825"/>
          <p14:tracePt t="117242" x="3562350" y="5956300"/>
          <p14:tracePt t="117274" x="3571875" y="5946775"/>
          <p14:tracePt t="117291" x="3581400" y="5938838"/>
          <p14:tracePt t="117306" x="3589338" y="5938838"/>
          <p14:tracePt t="117323" x="3598863" y="5938838"/>
          <p14:tracePt t="117331" x="3608388" y="5938838"/>
          <p14:tracePt t="117371" x="3616325" y="5938838"/>
          <p14:tracePt t="117378" x="3633788" y="5938838"/>
          <p14:tracePt t="117395" x="3652838" y="5938838"/>
          <p14:tracePt t="117403" x="3687763" y="5946775"/>
          <p14:tracePt t="117412" x="3714750" y="5946775"/>
          <p14:tracePt t="117429" x="3776663" y="5946775"/>
          <p14:tracePt t="117446" x="3848100" y="5946775"/>
          <p14:tracePt t="117463" x="3956050" y="5946775"/>
          <p14:tracePt t="117479" x="4152900" y="5965825"/>
          <p14:tracePt t="117496" x="4303713" y="5965825"/>
          <p14:tracePt t="117513" x="4483100" y="5965825"/>
          <p14:tracePt t="117530" x="4660900" y="5965825"/>
          <p14:tracePt t="117547" x="4759325" y="5965825"/>
          <p14:tracePt t="117563" x="4803775" y="5965825"/>
          <p14:tracePt t="117579" x="4830763" y="5965825"/>
          <p14:tracePt t="117596" x="4867275" y="5965825"/>
          <p14:tracePt t="117613" x="4894263" y="5965825"/>
          <p14:tracePt t="117629" x="4929188" y="5965825"/>
          <p14:tracePt t="117646" x="4973638" y="5956300"/>
          <p14:tracePt t="117662" x="5000625" y="5946775"/>
          <p14:tracePt t="117679" x="5037138" y="5938838"/>
          <p14:tracePt t="117696" x="5045075" y="5938838"/>
          <p14:tracePt t="117770" x="5045075" y="5946775"/>
          <p14:tracePt t="117779" x="5027613" y="5983288"/>
          <p14:tracePt t="117787" x="5027613" y="6000750"/>
          <p14:tracePt t="117797" x="5018088" y="6018213"/>
          <p14:tracePt t="117813" x="5000625" y="6045200"/>
          <p14:tracePt t="117829" x="5000625" y="6062663"/>
          <p14:tracePt t="117846" x="4991100" y="6081713"/>
          <p14:tracePt t="117862" x="4991100" y="6126163"/>
          <p14:tracePt t="117879" x="4991100" y="6153150"/>
          <p14:tracePt t="117896" x="4983163" y="6170613"/>
          <p14:tracePt t="117913" x="4973638" y="6180138"/>
          <p14:tracePt t="117979" x="4965700" y="6180138"/>
          <p14:tracePt t="117987" x="4919663" y="6180138"/>
          <p14:tracePt t="117996" x="4894263" y="6180138"/>
          <p14:tracePt t="118014" x="4776788" y="6180138"/>
          <p14:tracePt t="118029" x="4598988" y="6180138"/>
          <p14:tracePt t="118046" x="4348163" y="6180138"/>
          <p14:tracePt t="118063" x="3929063" y="6180138"/>
          <p14:tracePt t="118079" x="3911600" y="6224588"/>
          <p14:tracePt t="118096" x="3803650" y="6224588"/>
          <p14:tracePt t="118113" x="3759200" y="6215063"/>
          <p14:tracePt t="118129" x="3751263" y="6215063"/>
          <p14:tracePt t="118202" x="3741738" y="6215063"/>
          <p14:tracePt t="118283" x="3751263" y="6215063"/>
          <p14:tracePt t="118290" x="3759200" y="6215063"/>
          <p14:tracePt t="118299" x="3768725" y="6215063"/>
          <p14:tracePt t="118313" x="3822700" y="6215063"/>
          <p14:tracePt t="118330" x="4044950" y="6188075"/>
          <p14:tracePt t="118347" x="4197350" y="6161088"/>
          <p14:tracePt t="118363" x="4357688" y="6153150"/>
          <p14:tracePt t="118379" x="4384675" y="6153150"/>
          <p14:tracePt t="118396" x="4456113" y="6153150"/>
          <p14:tracePt t="118413" x="4500563" y="6153150"/>
          <p14:tracePt t="118563" x="4500563" y="6161088"/>
          <p14:tracePt t="118571" x="4483100" y="6170613"/>
          <p14:tracePt t="119035" x="4491038" y="6170613"/>
          <p14:tracePt t="119043" x="4518025" y="6161088"/>
          <p14:tracePt t="119059" x="4545013" y="6143625"/>
          <p14:tracePt t="119067" x="4554538" y="6134100"/>
          <p14:tracePt t="119080" x="4581525" y="6116638"/>
          <p14:tracePt t="119096" x="4608513" y="6089650"/>
          <p14:tracePt t="119113" x="4660900" y="6054725"/>
          <p14:tracePt t="119130" x="4679950" y="6037263"/>
          <p14:tracePt t="119155" x="4697413" y="6027738"/>
          <p14:tracePt t="119164" x="4705350" y="6018213"/>
          <p14:tracePt t="119180" x="4751388" y="5983288"/>
          <p14:tracePt t="119196" x="4776788" y="5956300"/>
          <p14:tracePt t="119213" x="4795838" y="5946775"/>
          <p14:tracePt t="119246" x="4795838" y="5938838"/>
          <p14:tracePt t="119267" x="4795838" y="5929313"/>
          <p14:tracePt t="119279" x="4786313" y="5929313"/>
          <p14:tracePt t="119296" x="4768850" y="5911850"/>
          <p14:tracePt t="119300" x="4751388" y="5911850"/>
          <p14:tracePt t="119313" x="4732338" y="5902325"/>
          <p14:tracePt t="119331" x="4751388" y="5902325"/>
          <p14:tracePt t="119348" x="4751388" y="5875338"/>
          <p14:tracePt t="119363" x="4751388" y="5786438"/>
          <p14:tracePt t="119380" x="4759325" y="5608638"/>
          <p14:tracePt t="119396" x="4803775" y="5357813"/>
          <p14:tracePt t="119413" x="4803775" y="4875213"/>
          <p14:tracePt t="119430" x="4803775" y="4562475"/>
          <p14:tracePt t="119446" x="4803775" y="4241800"/>
          <p14:tracePt t="119463" x="4803775" y="3884613"/>
          <p14:tracePt t="119480" x="4803775" y="3608388"/>
          <p14:tracePt t="119496" x="4776788" y="3357563"/>
          <p14:tracePt t="119513" x="4724400" y="3241675"/>
          <p14:tracePt t="119530" x="4705350" y="3205163"/>
          <p14:tracePt t="119564" x="4697413" y="3205163"/>
          <p14:tracePt t="119571" x="4687888" y="3205163"/>
          <p14:tracePt t="119580" x="4679950" y="3205163"/>
          <p14:tracePt t="119597" x="4643438" y="3224213"/>
          <p14:tracePt t="119614" x="4491038" y="3357563"/>
          <p14:tracePt t="119630" x="4491038" y="3367088"/>
          <p14:tracePt t="119867" x="4483100" y="3357563"/>
          <p14:tracePt t="119875" x="4465638" y="3348038"/>
          <p14:tracePt t="119891" x="4456113" y="3340100"/>
          <p14:tracePt t="119899" x="4411663" y="3330575"/>
          <p14:tracePt t="119913" x="4367213" y="3322638"/>
          <p14:tracePt t="119931" x="4133850" y="3205163"/>
          <p14:tracePt t="119947" x="4071938" y="3143250"/>
          <p14:tracePt t="119963" x="4017963" y="3062288"/>
          <p14:tracePt t="119980" x="3983038" y="3000375"/>
          <p14:tracePt t="119996" x="3965575" y="2955925"/>
          <p14:tracePt t="120013" x="3956050" y="2938463"/>
          <p14:tracePt t="120030" x="3938588" y="2919413"/>
          <p14:tracePt t="120047" x="3911600" y="2901950"/>
          <p14:tracePt t="120063" x="3894138" y="2884488"/>
          <p14:tracePt t="120080" x="3875088" y="2884488"/>
          <p14:tracePt t="120096" x="3875088" y="2874963"/>
          <p14:tracePt t="120115" x="3867150" y="2874963"/>
          <p14:tracePt t="120130" x="3867150" y="2867025"/>
          <p14:tracePt t="120475" x="3875088" y="2867025"/>
          <p14:tracePt t="120483" x="3875088" y="2874963"/>
          <p14:tracePt t="120497" x="3884613" y="2874963"/>
          <p14:tracePt t="120513" x="3919538" y="2911475"/>
          <p14:tracePt t="120531" x="3973513" y="2946400"/>
          <p14:tracePt t="120547" x="4010025" y="2982913"/>
          <p14:tracePt t="120563" x="4054475" y="3017838"/>
          <p14:tracePt t="120580" x="4125913" y="3098800"/>
          <p14:tracePt t="120597" x="4187825" y="3143250"/>
          <p14:tracePt t="120614" x="4241800" y="3179763"/>
          <p14:tracePt t="120630" x="4259263" y="3187700"/>
          <p14:tracePt t="120647" x="4268788" y="3187700"/>
          <p14:tracePt t="120820" x="4268788" y="3197225"/>
          <p14:tracePt t="120827" x="4276725" y="3205163"/>
          <p14:tracePt t="120836" x="4295775" y="3232150"/>
          <p14:tracePt t="120847" x="4313238" y="3276600"/>
          <p14:tracePt t="120863" x="4384675" y="3490913"/>
          <p14:tracePt t="120880" x="4456113" y="3830638"/>
          <p14:tracePt t="120897" x="4473575" y="3938588"/>
          <p14:tracePt t="120913" x="4527550" y="4276725"/>
          <p14:tracePt t="120932" x="4687888" y="4589463"/>
          <p14:tracePt t="120949" x="4795838" y="4705350"/>
          <p14:tracePt t="120964" x="4830763" y="4795838"/>
          <p14:tracePt t="120980" x="4840288" y="4840288"/>
          <p14:tracePt t="120997" x="4776788" y="4884738"/>
          <p14:tracePt t="121014" x="4741863" y="4911725"/>
          <p14:tracePt t="121051" x="4732338" y="4911725"/>
          <p14:tracePt t="121063" x="4714875" y="4919663"/>
          <p14:tracePt t="121080" x="4679950" y="4929188"/>
          <p14:tracePt t="121097" x="4643438" y="4929188"/>
          <p14:tracePt t="121113" x="4527550" y="4902200"/>
          <p14:tracePt t="121130" x="4483100" y="4884738"/>
          <p14:tracePt t="121380" x="4483100" y="4894263"/>
          <p14:tracePt t="121389" x="4465638" y="4911725"/>
          <p14:tracePt t="121397" x="4446588" y="4938713"/>
          <p14:tracePt t="121413" x="4419600" y="4965700"/>
          <p14:tracePt t="121430" x="4411663" y="4965700"/>
          <p14:tracePt t="121447" x="4375150" y="4965700"/>
          <p14:tracePt t="121463" x="4268788" y="4946650"/>
          <p14:tracePt t="121480" x="4071938" y="4848225"/>
          <p14:tracePt t="121497" x="3679825" y="4660900"/>
          <p14:tracePt t="121514" x="3394075" y="4456113"/>
          <p14:tracePt t="121531" x="3160713" y="4286250"/>
          <p14:tracePt t="121548" x="3062288" y="4187825"/>
          <p14:tracePt t="121564" x="3062288" y="4179888"/>
          <p14:tracePt t="121580" x="3054350" y="4170363"/>
          <p14:tracePt t="121597" x="3054350" y="4152900"/>
          <p14:tracePt t="121637" x="3062288" y="4152900"/>
          <p14:tracePt t="121647" x="3071813" y="4152900"/>
          <p14:tracePt t="121664" x="3089275" y="4143375"/>
          <p14:tracePt t="121680" x="3133725" y="4133850"/>
          <p14:tracePt t="121697" x="3197225" y="4125913"/>
          <p14:tracePt t="121714" x="3322638" y="4108450"/>
          <p14:tracePt t="121731" x="3652838" y="4108450"/>
          <p14:tracePt t="121748" x="4313238" y="4116388"/>
          <p14:tracePt t="121764" x="4741863" y="4116388"/>
          <p14:tracePt t="121780" x="5160963" y="4116388"/>
          <p14:tracePt t="121797" x="5554663" y="4116388"/>
          <p14:tracePt t="121814" x="5875338" y="4116388"/>
          <p14:tracePt t="121830" x="6126163" y="4116388"/>
          <p14:tracePt t="121847" x="6330950" y="4116388"/>
          <p14:tracePt t="121864" x="6527800" y="4089400"/>
          <p14:tracePt t="121880" x="6796088" y="4010025"/>
          <p14:tracePt t="121897" x="7018338" y="3956050"/>
          <p14:tracePt t="121914" x="7188200" y="3929063"/>
          <p14:tracePt t="121932" x="7394575" y="3894138"/>
          <p14:tracePt t="121948" x="7429500" y="3875088"/>
          <p14:tracePt t="121964" x="7446963" y="3857625"/>
          <p14:tracePt t="121981" x="7456488" y="3857625"/>
          <p14:tracePt t="122060" x="7456488" y="3867150"/>
          <p14:tracePt t="122084" x="7456488" y="3875088"/>
          <p14:tracePt t="122092" x="7456488" y="3894138"/>
          <p14:tracePt t="122100" x="7456488" y="3911600"/>
          <p14:tracePt t="122114" x="7446963" y="3965575"/>
          <p14:tracePt t="122132" x="7412038" y="4152900"/>
          <p14:tracePt t="122148" x="7375525" y="4241800"/>
          <p14:tracePt t="122164" x="7331075" y="4330700"/>
          <p14:tracePt t="122180" x="7323138" y="4446588"/>
          <p14:tracePt t="122197" x="7304088" y="4616450"/>
          <p14:tracePt t="122214" x="7304088" y="4840288"/>
          <p14:tracePt t="122230" x="7259638" y="5205413"/>
          <p14:tracePt t="122247" x="7215188" y="5465763"/>
          <p14:tracePt t="122264" x="7153275" y="5661025"/>
          <p14:tracePt t="122280" x="7089775" y="5830888"/>
          <p14:tracePt t="122297" x="7072313" y="5902325"/>
          <p14:tracePt t="122300" x="7072313" y="5911850"/>
          <p14:tracePt t="122314" x="7072313" y="5938838"/>
          <p14:tracePt t="122332" x="7072313" y="5973763"/>
          <p14:tracePt t="122468" x="7062788" y="5973763"/>
          <p14:tracePt t="122476" x="7054850" y="5973763"/>
          <p14:tracePt t="122484" x="7037388" y="5973763"/>
          <p14:tracePt t="122497" x="6983413" y="5973763"/>
          <p14:tracePt t="122514" x="6884988" y="5973763"/>
          <p14:tracePt t="122532" x="6500813" y="5973763"/>
          <p14:tracePt t="122548" x="6089650" y="6010275"/>
          <p14:tracePt t="122564" x="5500688" y="6018213"/>
          <p14:tracePt t="122581" x="4884738" y="6037263"/>
          <p14:tracePt t="122598" x="4518025" y="6037263"/>
          <p14:tracePt t="122614" x="4367213" y="6037263"/>
          <p14:tracePt t="122631" x="4322763" y="6027738"/>
          <p14:tracePt t="122716" x="4322763" y="6018213"/>
          <p14:tracePt t="122724" x="4322763" y="6010275"/>
          <p14:tracePt t="122732" x="4322763" y="6000750"/>
          <p14:tracePt t="122747" x="4313238" y="6000750"/>
          <p14:tracePt t="123357" x="4313238" y="5983288"/>
          <p14:tracePt t="123365" x="4303713" y="5973763"/>
          <p14:tracePt t="123372" x="4286250" y="5946775"/>
          <p14:tracePt t="123381" x="4276725" y="5929313"/>
          <p14:tracePt t="123397" x="4241800" y="5840413"/>
          <p14:tracePt t="123414" x="4232275" y="5751513"/>
          <p14:tracePt t="123431" x="4224338" y="5680075"/>
          <p14:tracePt t="123447" x="4205288" y="5554663"/>
          <p14:tracePt t="123464" x="4205288" y="5500688"/>
          <p14:tracePt t="123481" x="4179888" y="5348288"/>
          <p14:tracePt t="123497" x="4160838" y="5286375"/>
          <p14:tracePt t="123515" x="4152900" y="5205413"/>
          <p14:tracePt t="123531" x="4089400" y="5072063"/>
          <p14:tracePt t="123548" x="4027488" y="4822825"/>
          <p14:tracePt t="123564" x="3983038" y="4633913"/>
          <p14:tracePt t="123581" x="3965575" y="4483100"/>
          <p14:tracePt t="123598" x="3965575" y="4348163"/>
          <p14:tracePt t="123614" x="3965575" y="4179888"/>
          <p14:tracePt t="123631" x="3990975" y="4054475"/>
          <p14:tracePt t="123647" x="4000500" y="3973513"/>
          <p14:tracePt t="123664" x="4010025" y="3867150"/>
          <p14:tracePt t="123681" x="4017963" y="3751263"/>
          <p14:tracePt t="123697" x="4017963" y="3633788"/>
          <p14:tracePt t="123714" x="4017963" y="3571875"/>
          <p14:tracePt t="123732" x="4000500" y="3490913"/>
          <p14:tracePt t="123749" x="4000500" y="3465513"/>
          <p14:tracePt t="123764" x="3983038" y="3429000"/>
          <p14:tracePt t="123781" x="3956050" y="3384550"/>
          <p14:tracePt t="123797" x="3938588" y="3357563"/>
          <p14:tracePt t="123814" x="3919538" y="3348038"/>
          <p14:tracePt t="123831" x="3919538" y="3340100"/>
          <p14:tracePt t="123847" x="3875088" y="3340100"/>
          <p14:tracePt t="123864" x="3759200" y="3367088"/>
          <p14:tracePt t="123881" x="3751263" y="3367088"/>
          <p14:tracePt t="124317" x="3751263" y="3357563"/>
          <p14:tracePt t="124326" x="3751263" y="3348038"/>
          <p14:tracePt t="124340" x="3751263" y="3340100"/>
          <p14:tracePt t="124356" x="3751263" y="3322638"/>
          <p14:tracePt t="124365" x="3751263" y="3303588"/>
          <p14:tracePt t="124381" x="3786188" y="3241675"/>
          <p14:tracePt t="124398" x="3803650" y="3187700"/>
          <p14:tracePt t="124414" x="3813175" y="3133725"/>
          <p14:tracePt t="124431" x="3822700" y="3071813"/>
          <p14:tracePt t="124448" x="3822700" y="3009900"/>
          <p14:tracePt t="124464" x="3822700" y="2946400"/>
          <p14:tracePt t="124481" x="3822700" y="2911475"/>
          <p14:tracePt t="124498" x="3822700" y="2894013"/>
          <p14:tracePt t="124515" x="3822700" y="2867025"/>
          <p14:tracePt t="124702" x="3830638" y="2867025"/>
          <p14:tracePt t="124717" x="3840163" y="2867025"/>
          <p14:tracePt t="124725" x="3840163" y="2857500"/>
          <p14:tracePt t="124733" x="3848100" y="2857500"/>
          <p14:tracePt t="124773" x="3848100" y="2847975"/>
          <p14:tracePt t="124781" x="3848100" y="2840038"/>
          <p14:tracePt t="124805" x="3848100" y="2830513"/>
          <p14:tracePt t="124828" x="3840163" y="2822575"/>
          <p14:tracePt t="124933" x="3848100" y="2822575"/>
          <p14:tracePt t="124941" x="3857625" y="2822575"/>
          <p14:tracePt t="124950" x="3857625" y="2830513"/>
          <p14:tracePt t="124965" x="3894138" y="2840038"/>
          <p14:tracePt t="124981" x="3902075" y="2847975"/>
          <p14:tracePt t="124998" x="3911600" y="2847975"/>
          <p14:tracePt t="125165" x="3902075" y="2847975"/>
          <p14:tracePt t="125189" x="3902075" y="2840038"/>
          <p14:tracePt t="126702" x="3911600" y="2840038"/>
          <p14:tracePt t="126837" x="3911600" y="2847975"/>
          <p14:tracePt t="126846" x="3919538" y="2847975"/>
          <p14:tracePt t="126854" x="3919538" y="2857500"/>
          <p14:tracePt t="126865" x="3929063" y="2867025"/>
          <p14:tracePt t="126882" x="3938588" y="2874963"/>
          <p14:tracePt t="126898" x="3946525" y="2894013"/>
          <p14:tracePt t="126915" x="3965575" y="2928938"/>
          <p14:tracePt t="126932" x="3973513" y="2955925"/>
          <p14:tracePt t="126950" x="3990975" y="3108325"/>
          <p14:tracePt t="126966" x="4010025" y="3224213"/>
          <p14:tracePt t="126982" x="4017963" y="3322638"/>
          <p14:tracePt t="126998" x="4017963" y="3384550"/>
          <p14:tracePt t="127015" x="4017963" y="3446463"/>
          <p14:tracePt t="127032" x="4027488" y="3544888"/>
          <p14:tracePt t="127048" x="4027488" y="3625850"/>
          <p14:tracePt t="127065" x="4010025" y="3643313"/>
          <p14:tracePt t="127318" x="4000500" y="3643313"/>
          <p14:tracePt t="127326" x="3990975" y="3643313"/>
          <p14:tracePt t="127334" x="3973513" y="3652838"/>
          <p14:tracePt t="127350" x="3973513" y="3687763"/>
          <p14:tracePt t="127366" x="3956050" y="3741738"/>
          <p14:tracePt t="127382" x="3938588" y="3830638"/>
          <p14:tracePt t="127398" x="3911600" y="3929063"/>
          <p14:tracePt t="127415" x="3857625" y="4081463"/>
          <p14:tracePt t="127432" x="3776663" y="4286250"/>
          <p14:tracePt t="127448" x="3714750" y="4473575"/>
          <p14:tracePt t="127465" x="3697288" y="4643438"/>
          <p14:tracePt t="127482" x="3697288" y="4724400"/>
          <p14:tracePt t="127498" x="3687763" y="4776788"/>
          <p14:tracePt t="127515" x="3679825" y="4822825"/>
          <p14:tracePt t="127532" x="3679825" y="4857750"/>
          <p14:tracePt t="127598" x="3670300" y="4848225"/>
          <p14:tracePt t="127605" x="3670300" y="4840288"/>
          <p14:tracePt t="127615" x="3660775" y="4830763"/>
          <p14:tracePt t="127632" x="3652838" y="4822825"/>
          <p14:tracePt t="127648" x="3633788" y="4776788"/>
          <p14:tracePt t="127665" x="3589338" y="4724400"/>
          <p14:tracePt t="127682" x="3527425" y="4633913"/>
          <p14:tracePt t="127699" x="3482975" y="4572000"/>
          <p14:tracePt t="127715" x="3465513" y="4510088"/>
          <p14:tracePt t="127733" x="3465513" y="4446588"/>
          <p14:tracePt t="127750" x="3473450" y="4419600"/>
          <p14:tracePt t="127766" x="3482975" y="4402138"/>
          <p14:tracePt t="127814" x="3490913" y="4402138"/>
          <p14:tracePt t="127838" x="3500438" y="4402138"/>
          <p14:tracePt t="127854" x="3500438" y="4394200"/>
          <p14:tracePt t="127870" x="3509963" y="4394200"/>
          <p14:tracePt t="127886" x="3517900" y="4394200"/>
          <p14:tracePt t="127894" x="3527425" y="4394200"/>
          <p14:tracePt t="127902" x="3544888" y="4394200"/>
          <p14:tracePt t="127915" x="3562350" y="4394200"/>
          <p14:tracePt t="127932" x="3705225" y="4394200"/>
          <p14:tracePt t="127950" x="3867150" y="4375150"/>
          <p14:tracePt t="127966" x="4037013" y="4348163"/>
          <p14:tracePt t="127982" x="4251325" y="4322763"/>
          <p14:tracePt t="127998" x="4473575" y="4286250"/>
          <p14:tracePt t="128016" x="4598988" y="4259263"/>
          <p14:tracePt t="128032" x="4670425" y="4259263"/>
          <p14:tracePt t="128049" x="4724400" y="4241800"/>
          <p14:tracePt t="128065" x="4759325" y="4232275"/>
          <p14:tracePt t="128082" x="4813300" y="4232275"/>
          <p14:tracePt t="128098" x="4884738" y="4224338"/>
          <p14:tracePt t="128115" x="4965700" y="4214813"/>
          <p14:tracePt t="128133" x="5054600" y="4187825"/>
          <p14:tracePt t="128150" x="5072063" y="4187825"/>
          <p14:tracePt t="128166" x="5089525" y="4187825"/>
          <p14:tracePt t="128182" x="5108575" y="4187825"/>
          <p14:tracePt t="128294" x="5108575" y="4197350"/>
          <p14:tracePt t="128302" x="5108575" y="4205288"/>
          <p14:tracePt t="128315" x="5108575" y="4214813"/>
          <p14:tracePt t="128332" x="5108575" y="4232275"/>
          <p14:tracePt t="128350" x="5108575" y="4295775"/>
          <p14:tracePt t="128366" x="5116513" y="4357688"/>
          <p14:tracePt t="128382" x="5143500" y="4510088"/>
          <p14:tracePt t="128399" x="5160963" y="4608513"/>
          <p14:tracePt t="128415" x="5160963" y="4660900"/>
          <p14:tracePt t="128432" x="5180013" y="4705350"/>
          <p14:tracePt t="128449" x="5187950" y="4741863"/>
          <p14:tracePt t="128466" x="5187950" y="4786313"/>
          <p14:tracePt t="128482" x="5187950" y="4813300"/>
          <p14:tracePt t="128499" x="5187950" y="4848225"/>
          <p14:tracePt t="128515" x="5187950" y="4867275"/>
          <p14:tracePt t="128533" x="5180013" y="4875213"/>
          <p14:tracePt t="128550" x="5160963" y="4875213"/>
          <p14:tracePt t="128566" x="5143500" y="4875213"/>
          <p14:tracePt t="128582" x="5037138" y="4875213"/>
          <p14:tracePt t="128599" x="4902200" y="4875213"/>
          <p14:tracePt t="128616" x="4724400" y="4902200"/>
          <p14:tracePt t="128632" x="4554538" y="4919663"/>
          <p14:tracePt t="128649" x="4384675" y="4919663"/>
          <p14:tracePt t="128665" x="4276725" y="4919663"/>
          <p14:tracePt t="128682" x="4232275" y="4919663"/>
          <p14:tracePt t="128699" x="4224338" y="4919663"/>
          <p14:tracePt t="128716" x="4205288" y="4919663"/>
          <p14:tracePt t="128732" x="4197350" y="4929188"/>
          <p14:tracePt t="128750" x="4125913" y="4929188"/>
          <p14:tracePt t="128766" x="3983038" y="4929188"/>
          <p14:tracePt t="128782" x="3857625" y="4919663"/>
          <p14:tracePt t="128799" x="3751263" y="4902200"/>
          <p14:tracePt t="128815" x="3697288" y="4894263"/>
          <p14:tracePt t="128832" x="3652838" y="4875213"/>
          <p14:tracePt t="128849" x="3589338" y="4848225"/>
          <p14:tracePt t="128865" x="3509963" y="4813300"/>
          <p14:tracePt t="128882" x="3411538" y="4759325"/>
          <p14:tracePt t="128899" x="3322638" y="4724400"/>
          <p14:tracePt t="128915" x="3276600" y="4687888"/>
          <p14:tracePt t="128932" x="3268663" y="4625975"/>
          <p14:tracePt t="128951" x="3268663" y="4545013"/>
          <p14:tracePt t="128966" x="3268663" y="4456113"/>
          <p14:tracePt t="128982" x="3268663" y="4429125"/>
          <p14:tracePt t="128999" x="3268663" y="4411663"/>
          <p14:tracePt t="129016" x="3268663" y="4402138"/>
          <p14:tracePt t="129032" x="3268663" y="4394200"/>
          <p14:tracePt t="129049" x="3268663" y="4357688"/>
          <p14:tracePt t="129065" x="3268663" y="4313238"/>
          <p14:tracePt t="129082" x="3276600" y="4268788"/>
          <p14:tracePt t="129099" x="3295650" y="4205288"/>
          <p14:tracePt t="129115" x="3303588" y="4187825"/>
          <p14:tracePt t="129132" x="3313113" y="4170363"/>
          <p14:tracePt t="129150" x="3357563" y="4133850"/>
          <p14:tracePt t="129166" x="3384550" y="4116388"/>
          <p14:tracePt t="129182" x="3419475" y="4108450"/>
          <p14:tracePt t="129199" x="3465513" y="4108450"/>
          <p14:tracePt t="129215" x="3554413" y="4116388"/>
          <p14:tracePt t="129232" x="3679825" y="4143375"/>
          <p14:tracePt t="129249" x="3822700" y="4160838"/>
          <p14:tracePt t="129266" x="3956050" y="4197350"/>
          <p14:tracePt t="129282" x="4098925" y="4197350"/>
          <p14:tracePt t="129299" x="4170363" y="4197350"/>
          <p14:tracePt t="129302" x="4197350" y="4197350"/>
          <p14:tracePt t="129316" x="4241800" y="4197350"/>
          <p14:tracePt t="129332" x="4259263" y="4187825"/>
          <p14:tracePt t="129382" x="4259263" y="4197350"/>
          <p14:tracePt t="129391" x="4259263" y="4214813"/>
          <p14:tracePt t="129399" x="4259263" y="4224338"/>
          <p14:tracePt t="129416" x="4259263" y="4286250"/>
          <p14:tracePt t="129432" x="4241800" y="4330700"/>
          <p14:tracePt t="129449" x="4224338" y="4375150"/>
          <p14:tracePt t="129466" x="4214813" y="4411663"/>
          <p14:tracePt t="129482" x="4197350" y="4473575"/>
          <p14:tracePt t="129499" x="4197350" y="4554538"/>
          <p14:tracePt t="129516" x="4187825" y="4625975"/>
          <p14:tracePt t="129532" x="4160838" y="4714875"/>
          <p14:tracePt t="129550" x="4108450" y="4786313"/>
          <p14:tracePt t="129567" x="4098925" y="4813300"/>
          <p14:tracePt t="129582" x="4081463" y="4830763"/>
          <p14:tracePt t="129599" x="4071938" y="4840288"/>
          <p14:tracePt t="129616" x="4062413" y="4848225"/>
          <p14:tracePt t="129633" x="4054475" y="4867275"/>
          <p14:tracePt t="129649" x="4027488" y="4875213"/>
          <p14:tracePt t="129666" x="3990975" y="4894263"/>
          <p14:tracePt t="129682" x="3875088" y="4902200"/>
          <p14:tracePt t="129699" x="3768725" y="4875213"/>
          <p14:tracePt t="129716" x="3625850" y="4803775"/>
          <p14:tracePt t="129732" x="3554413" y="4741863"/>
          <p14:tracePt t="129751" x="3490913" y="4697413"/>
          <p14:tracePt t="129766" x="3482975" y="4670425"/>
          <p14:tracePt t="129783" x="3465513" y="4625975"/>
          <p14:tracePt t="129799" x="3465513" y="4545013"/>
          <p14:tracePt t="129816" x="3465513" y="4456113"/>
          <p14:tracePt t="129833" x="3473450" y="4394200"/>
          <p14:tracePt t="129849" x="3473450" y="4367213"/>
          <p14:tracePt t="129866" x="3473450" y="4348163"/>
          <p14:tracePt t="129899" x="3482975" y="4340225"/>
          <p14:tracePt t="129916" x="3490913" y="4340225"/>
          <p14:tracePt t="129932" x="3500438" y="4340225"/>
          <p14:tracePt t="129950" x="3517900" y="4340225"/>
          <p14:tracePt t="129966" x="3536950" y="4340225"/>
          <p14:tracePt t="129982" x="3554413" y="4340225"/>
          <p14:tracePt t="129999" x="3571875" y="4340225"/>
          <p14:tracePt t="130016" x="3589338" y="4340225"/>
          <p14:tracePt t="130033" x="3616325" y="4340225"/>
          <p14:tracePt t="130050" x="3633788" y="4357688"/>
          <p14:tracePt t="130066" x="3679825" y="4375150"/>
          <p14:tracePt t="130082" x="3687763" y="4384675"/>
          <p14:tracePt t="130099" x="3687763" y="4394200"/>
          <p14:tracePt t="130116" x="3697288" y="4402138"/>
          <p14:tracePt t="130133" x="3705225" y="4419600"/>
          <p14:tracePt t="130150" x="3732213" y="4446588"/>
          <p14:tracePt t="130222" x="3741738" y="4456113"/>
          <p14:tracePt t="130238" x="3741738" y="4465638"/>
          <p14:tracePt t="130246" x="3751263" y="4465638"/>
          <p14:tracePt t="130254" x="3759200" y="4465638"/>
          <p14:tracePt t="130270" x="3768725" y="4465638"/>
          <p14:tracePt t="130302" x="3768725" y="4446588"/>
          <p14:tracePt t="130319" x="3768725" y="4438650"/>
          <p14:tracePt t="130327" x="3768725" y="4429125"/>
          <p14:tracePt t="130335" x="3768725" y="4419600"/>
          <p14:tracePt t="130350" x="3768725" y="4402138"/>
          <p14:tracePt t="130367" x="3768725" y="4394200"/>
          <p14:tracePt t="130383" x="3768725" y="4384675"/>
          <p14:tracePt t="130487" x="3759200" y="4384675"/>
          <p14:tracePt t="130495" x="3751263" y="4384675"/>
          <p14:tracePt t="130503" x="3751263" y="4394200"/>
          <p14:tracePt t="130582" x="3759200" y="4367213"/>
          <p14:tracePt t="130590" x="3776663" y="4348163"/>
          <p14:tracePt t="130600" x="3786188" y="4340225"/>
          <p14:tracePt t="130616" x="3803650" y="4303713"/>
          <p14:tracePt t="130632" x="3813175" y="4286250"/>
          <p14:tracePt t="130649" x="3813175" y="4276725"/>
          <p14:tracePt t="130687" x="3813175" y="4286250"/>
          <p14:tracePt t="130694" x="3822700" y="4313238"/>
          <p14:tracePt t="130702" x="3822700" y="4322763"/>
          <p14:tracePt t="130716" x="3830638" y="4348163"/>
          <p14:tracePt t="130733" x="3830638" y="4384675"/>
          <p14:tracePt t="130750" x="3840163" y="4438650"/>
          <p14:tracePt t="130766" x="3848100" y="4446588"/>
          <p14:tracePt t="130815" x="3848100" y="4438650"/>
          <p14:tracePt t="130879" x="3848100" y="4446588"/>
          <p14:tracePt t="130895" x="3848100" y="4456113"/>
          <p14:tracePt t="130903" x="3848100" y="4473575"/>
          <p14:tracePt t="130916" x="3840163" y="4473575"/>
          <p14:tracePt t="130933" x="3840163" y="4500563"/>
          <p14:tracePt t="130951" x="3840163" y="4562475"/>
          <p14:tracePt t="130967" x="3857625" y="4608513"/>
          <p14:tracePt t="130983" x="3875088" y="4679950"/>
          <p14:tracePt t="130999" x="3884613" y="4732338"/>
          <p14:tracePt t="131016" x="3884613" y="4751388"/>
          <p14:tracePt t="131033" x="3884613" y="4776788"/>
          <p14:tracePt t="131049" x="3884613" y="4786313"/>
          <p14:tracePt t="131087" x="3884613" y="4795838"/>
          <p14:tracePt t="131102" x="3875088" y="4795838"/>
          <p14:tracePt t="131119" x="3867150" y="4795838"/>
          <p14:tracePt t="131158" x="3867150" y="4786313"/>
          <p14:tracePt t="131167" x="3867150" y="4776788"/>
          <p14:tracePt t="131183" x="3867150" y="4768850"/>
          <p14:tracePt t="131191" x="3867150" y="4759325"/>
          <p14:tracePt t="131200" x="3867150" y="4751388"/>
          <p14:tracePt t="131216" x="3857625" y="4732338"/>
          <p14:tracePt t="131233" x="3857625" y="4714875"/>
          <p14:tracePt t="131249" x="3857625" y="4705350"/>
          <p14:tracePt t="131328" x="3857625" y="4724400"/>
          <p14:tracePt t="131335" x="3867150" y="4751388"/>
          <p14:tracePt t="131350" x="3875088" y="4786313"/>
          <p14:tracePt t="131367" x="3884613" y="4813300"/>
          <p14:tracePt t="131383" x="3884613" y="4822825"/>
          <p14:tracePt t="131400" x="3884613" y="4830763"/>
          <p14:tracePt t="131439" x="3875088" y="4830763"/>
          <p14:tracePt t="131449" x="3840163" y="4795838"/>
          <p14:tracePt t="131466" x="3751263" y="4732338"/>
          <p14:tracePt t="131483" x="3679825" y="4679950"/>
          <p14:tracePt t="131500" x="3643313" y="4652963"/>
          <p14:tracePt t="131517" x="3633788" y="4652963"/>
          <p14:tracePt t="131551" x="3643313" y="4652963"/>
          <p14:tracePt t="131559" x="3643313" y="4660900"/>
          <p14:tracePt t="131568" x="3652838" y="4670425"/>
          <p14:tracePt t="131583" x="3679825" y="4705350"/>
          <p14:tracePt t="131600" x="3724275" y="4751388"/>
          <p14:tracePt t="131616" x="3786188" y="4795838"/>
          <p14:tracePt t="131633" x="3822700" y="4822825"/>
          <p14:tracePt t="131650" x="3830638" y="4830763"/>
          <p14:tracePt t="131666" x="3830638" y="4840288"/>
          <p14:tracePt t="131703" x="3830638" y="4848225"/>
          <p14:tracePt t="131727" x="3840163" y="4857750"/>
          <p14:tracePt t="131807" x="3840163" y="4848225"/>
          <p14:tracePt t="131815" x="3848100" y="4822825"/>
          <p14:tracePt t="131823" x="3848100" y="4813300"/>
          <p14:tracePt t="131833" x="3867150" y="4786313"/>
          <p14:tracePt t="131850" x="3867150" y="4741863"/>
          <p14:tracePt t="131866" x="3867150" y="4714875"/>
          <p14:tracePt t="131883" x="3867150" y="4697413"/>
          <p14:tracePt t="131952" x="3867150" y="4705350"/>
          <p14:tracePt t="131959" x="3867150" y="4714875"/>
          <p14:tracePt t="131975" x="3867150" y="4724400"/>
          <p14:tracePt t="131984" x="3867150" y="4732338"/>
          <p14:tracePt t="132000" x="3867150" y="4759325"/>
          <p14:tracePt t="132017" x="3884613" y="4786313"/>
          <p14:tracePt t="132033" x="3884613" y="4795838"/>
          <p14:tracePt t="132080" x="3875088" y="4795838"/>
          <p14:tracePt t="132087" x="3867150" y="4795838"/>
          <p14:tracePt t="132100" x="3848100" y="4795838"/>
          <p14:tracePt t="132116" x="3795713" y="4803775"/>
          <p14:tracePt t="132133" x="3724275" y="4813300"/>
          <p14:tracePt t="132151" x="3625850" y="4822825"/>
          <p14:tracePt t="132167" x="3598863" y="4822825"/>
          <p14:tracePt t="132183" x="3581400" y="4822825"/>
          <p14:tracePt t="132255" x="3598863" y="4822825"/>
          <p14:tracePt t="132271" x="3616325" y="4822825"/>
          <p14:tracePt t="132279" x="3633788" y="4822825"/>
          <p14:tracePt t="132287" x="3652838" y="4822825"/>
          <p14:tracePt t="132300" x="3679825" y="4822825"/>
          <p14:tracePt t="132316" x="3714750" y="4830763"/>
          <p14:tracePt t="132333" x="3786188" y="4830763"/>
          <p14:tracePt t="132351" x="3848100" y="4830763"/>
          <p14:tracePt t="132367" x="3919538" y="4830763"/>
          <p14:tracePt t="132383" x="3983038" y="4840288"/>
          <p14:tracePt t="132400" x="4037013" y="4840288"/>
          <p14:tracePt t="132416" x="4044950" y="4840288"/>
          <p14:tracePt t="132434" x="4054475" y="4840288"/>
          <p14:tracePt t="132535" x="4044950" y="4840288"/>
          <p14:tracePt t="132543" x="4037013" y="4840288"/>
          <p14:tracePt t="132552" x="4017963" y="4848225"/>
          <p14:tracePt t="132568" x="3973513" y="4848225"/>
          <p14:tracePt t="132583" x="3894138" y="4848225"/>
          <p14:tracePt t="132600" x="3848100" y="4848225"/>
          <p14:tracePt t="132616" x="3803650" y="4840288"/>
          <p14:tracePt t="132633" x="3759200" y="4840288"/>
          <p14:tracePt t="132650" x="3732213" y="4830763"/>
          <p14:tracePt t="132667" x="3687763" y="4813300"/>
          <p14:tracePt t="132683" x="3660775" y="4786313"/>
          <p14:tracePt t="132700" x="3643313" y="4768850"/>
          <p14:tracePt t="132717" x="3633788" y="4768850"/>
          <p14:tracePt t="132733" x="3625850" y="4768850"/>
          <p14:tracePt t="132775" x="3633788" y="4768850"/>
          <p14:tracePt t="132783" x="3643313" y="4768850"/>
          <p14:tracePt t="132791" x="3660775" y="4768850"/>
          <p14:tracePt t="132800" x="3697288" y="4768850"/>
          <p14:tracePt t="132816" x="3776663" y="4759325"/>
          <p14:tracePt t="132833" x="3867150" y="4751388"/>
          <p14:tracePt t="132850" x="3946525" y="4741863"/>
          <p14:tracePt t="132867" x="4017963" y="4724400"/>
          <p14:tracePt t="132883" x="4081463" y="4724400"/>
          <p14:tracePt t="132900" x="4152900" y="4724400"/>
          <p14:tracePt t="132916" x="4286250" y="4732338"/>
          <p14:tracePt t="132933" x="4367213" y="4741863"/>
          <p14:tracePt t="132951" x="4446588" y="4741863"/>
          <p14:tracePt t="132967" x="4518025" y="4741863"/>
          <p14:tracePt t="132983" x="4687888" y="4741863"/>
          <p14:tracePt t="133000" x="4714875" y="4741863"/>
          <p14:tracePt t="133072" x="4724400" y="4751388"/>
          <p14:tracePt t="133087" x="4724400" y="4768850"/>
          <p14:tracePt t="133103" x="4724400" y="4786313"/>
          <p14:tracePt t="133111" x="4724400" y="4803775"/>
          <p14:tracePt t="133119" x="4724400" y="4822825"/>
          <p14:tracePt t="133133" x="4724400" y="4840288"/>
          <p14:tracePt t="133151" x="4724400" y="4894263"/>
          <p14:tracePt t="133168" x="4714875" y="4991100"/>
          <p14:tracePt t="133183" x="4705350" y="5081588"/>
          <p14:tracePt t="133200" x="4660900" y="5170488"/>
          <p14:tracePt t="133217" x="4633913" y="5205413"/>
          <p14:tracePt t="133233" x="4598988" y="5259388"/>
          <p14:tracePt t="133250" x="4554538" y="5340350"/>
          <p14:tracePt t="133267" x="4537075" y="5419725"/>
          <p14:tracePt t="133283" x="4491038" y="5537200"/>
          <p14:tracePt t="133300" x="4446588" y="5653088"/>
          <p14:tracePt t="133304" x="4429125" y="5670550"/>
          <p14:tracePt t="133317" x="4402138" y="5705475"/>
          <p14:tracePt t="133333" x="4348163" y="5751513"/>
          <p14:tracePt t="133352" x="4276725" y="5803900"/>
          <p14:tracePt t="133367" x="4259263" y="5822950"/>
          <p14:tracePt t="133416" x="4251325" y="5822950"/>
          <p14:tracePt t="133439" x="4241800" y="5822950"/>
          <p14:tracePt t="133463" x="4232275" y="5822950"/>
          <p14:tracePt t="133472" x="4224338" y="5822950"/>
          <p14:tracePt t="133487" x="4214813" y="5822950"/>
          <p14:tracePt t="133500" x="4205288" y="5822950"/>
          <p14:tracePt t="133517" x="4197350" y="5813425"/>
          <p14:tracePt t="133533" x="4187825" y="5813425"/>
          <p14:tracePt t="133551" x="4179888" y="5803900"/>
          <p14:tracePt t="133584" x="4160838" y="5803900"/>
          <p14:tracePt t="133600" x="4160838" y="5795963"/>
          <p14:tracePt t="133632" x="4160838" y="5786438"/>
          <p14:tracePt t="133648" x="4170363" y="5786438"/>
          <p14:tracePt t="133720" x="4170363" y="5776913"/>
          <p14:tracePt t="133775" x="4179888" y="5776913"/>
          <p14:tracePt t="133791" x="4197350" y="5776913"/>
          <p14:tracePt t="133801" x="4205288" y="5776913"/>
          <p14:tracePt t="133807" x="4214813" y="5776913"/>
          <p14:tracePt t="133817" x="4232275" y="5776913"/>
          <p14:tracePt t="133834" x="4251325" y="5776913"/>
          <p14:tracePt t="133880" x="4251325" y="5786438"/>
          <p14:tracePt t="133888" x="4251325" y="5795963"/>
          <p14:tracePt t="133900" x="4241800" y="5822950"/>
          <p14:tracePt t="133917" x="4187825" y="5867400"/>
          <p14:tracePt t="133933" x="4125913" y="5911850"/>
          <p14:tracePt t="133951" x="4010025" y="5946775"/>
          <p14:tracePt t="133968" x="3973513" y="5946775"/>
          <p14:tracePt t="133984" x="3929063" y="5946775"/>
          <p14:tracePt t="134000" x="3848100" y="5946775"/>
          <p14:tracePt t="134017" x="3732213" y="5946775"/>
          <p14:tracePt t="134034" x="3625850" y="5946775"/>
          <p14:tracePt t="134050" x="3527425" y="5965825"/>
          <p14:tracePt t="134067" x="3517900" y="5973763"/>
          <p14:tracePt t="134176" x="3527425" y="5973763"/>
          <p14:tracePt t="134184" x="3544888" y="5973763"/>
          <p14:tracePt t="134192" x="3562350" y="5973763"/>
          <p14:tracePt t="134201" x="3598863" y="5973763"/>
          <p14:tracePt t="134217" x="3643313" y="5973763"/>
          <p14:tracePt t="134234" x="3670300" y="5973763"/>
          <p14:tracePt t="134250" x="3679825" y="5973763"/>
          <p14:tracePt t="134267" x="3687763" y="5973763"/>
          <p14:tracePt t="134284" x="3697288" y="5973763"/>
          <p14:tracePt t="134300" x="3732213" y="5973763"/>
          <p14:tracePt t="134303" x="3741738" y="5983288"/>
          <p14:tracePt t="134317" x="3759200" y="5991225"/>
          <p14:tracePt t="134334" x="3776663" y="5991225"/>
          <p14:tracePt t="134350" x="3786188" y="5991225"/>
          <p14:tracePt t="134552" x="3795713" y="5991225"/>
          <p14:tracePt t="134568" x="3813175" y="5991225"/>
          <p14:tracePt t="134576" x="3822700" y="5991225"/>
          <p14:tracePt t="134585" x="3857625" y="5991225"/>
          <p14:tracePt t="134600" x="3929063" y="5991225"/>
          <p14:tracePt t="134618" x="4027488" y="5991225"/>
          <p14:tracePt t="134634" x="4125913" y="5991225"/>
          <p14:tracePt t="134650" x="4224338" y="5991225"/>
          <p14:tracePt t="134667" x="4375150" y="6018213"/>
          <p14:tracePt t="134684" x="4438650" y="6037263"/>
          <p14:tracePt t="134701" x="4483100" y="6045200"/>
          <p14:tracePt t="134717" x="4491038" y="6045200"/>
          <p14:tracePt t="134734" x="4500563" y="6045200"/>
          <p14:tracePt t="134752" x="4545013" y="6037263"/>
          <p14:tracePt t="134768" x="4581525" y="6027738"/>
          <p14:tracePt t="134784" x="4625975" y="6010275"/>
          <p14:tracePt t="134801" x="4652963" y="5991225"/>
          <p14:tracePt t="134817" x="4687888" y="5983288"/>
          <p14:tracePt t="134834" x="4714875" y="5965825"/>
          <p14:tracePt t="134850" x="4751388" y="5956300"/>
          <p14:tracePt t="134867" x="4776788" y="5946775"/>
          <p14:tracePt t="134884" x="4803775" y="5938838"/>
          <p14:tracePt t="134900" x="4830763" y="5919788"/>
          <p14:tracePt t="134917" x="4867275" y="5919788"/>
          <p14:tracePt t="134934" x="4884738" y="5911850"/>
          <p14:tracePt t="134951" x="4894263" y="5902325"/>
          <p14:tracePt t="135000" x="4894263" y="5911850"/>
          <p14:tracePt t="135024" x="4894263" y="5919788"/>
          <p14:tracePt t="135032" x="4894263" y="5929313"/>
          <p14:tracePt t="135040" x="4884738" y="5946775"/>
          <p14:tracePt t="135051" x="4875213" y="5965825"/>
          <p14:tracePt t="135067" x="4867275" y="5991225"/>
          <p14:tracePt t="135084" x="4857750" y="6018213"/>
          <p14:tracePt t="135101" x="4857750" y="6054725"/>
          <p14:tracePt t="135117" x="4848225" y="6054725"/>
          <p14:tracePt t="135134" x="4848225" y="6062663"/>
          <p14:tracePt t="135150" x="4848225" y="6072188"/>
          <p14:tracePt t="135176" x="4840288" y="6081713"/>
          <p14:tracePt t="135192" x="4830763" y="6081713"/>
          <p14:tracePt t="135208" x="4830763" y="6089650"/>
          <p14:tracePt t="135217" x="4822825" y="6089650"/>
          <p14:tracePt t="135234" x="4813300" y="6099175"/>
          <p14:tracePt t="135250" x="4795838" y="6116638"/>
          <p14:tracePt t="135267" x="4776788" y="6116638"/>
          <p14:tracePt t="135284" x="4741863" y="6126163"/>
          <p14:tracePt t="135301" x="4724400" y="6126163"/>
          <p14:tracePt t="135304" x="4714875" y="6126163"/>
          <p14:tracePt t="135318" x="4705350" y="6126163"/>
          <p14:tracePt t="135334" x="4697413" y="6126163"/>
          <p14:tracePt t="135352" x="4679950" y="6126163"/>
          <p14:tracePt t="135368" x="4652963" y="6126163"/>
          <p14:tracePt t="135384" x="4625975" y="6126163"/>
          <p14:tracePt t="135401" x="4608513" y="6126163"/>
          <p14:tracePt t="135417" x="4598988" y="6126163"/>
          <p14:tracePt t="135450" x="4545013" y="6126163"/>
          <p14:tracePt t="135467" x="4491038" y="6116638"/>
          <p14:tracePt t="135484" x="4456113" y="6116638"/>
          <p14:tracePt t="135500" x="4348163" y="6108700"/>
          <p14:tracePt t="135517" x="4241800" y="6081713"/>
          <p14:tracePt t="135534" x="4098925" y="6045200"/>
          <p14:tracePt t="135551" x="4037013" y="6018213"/>
          <p14:tracePt t="135904" x="4017963" y="6018213"/>
          <p14:tracePt t="135912" x="4000500" y="6018213"/>
          <p14:tracePt t="135920" x="3983038" y="6018213"/>
          <p14:tracePt t="135934" x="3956050" y="6027738"/>
          <p14:tracePt t="135952" x="3786188" y="6116638"/>
          <p14:tracePt t="135968" x="3705225" y="6170613"/>
          <p14:tracePt t="135984" x="3652838" y="6197600"/>
          <p14:tracePt t="136001" x="3608388" y="6205538"/>
          <p14:tracePt t="136018" x="3589338" y="6205538"/>
          <p14:tracePt t="136034" x="3581400" y="6205538"/>
          <p14:tracePt t="136051" x="3571875" y="6205538"/>
          <p14:tracePt t="136088" x="3562350" y="6197600"/>
          <p14:tracePt t="136137" x="3554413" y="6197600"/>
          <p14:tracePt t="136144" x="3554413" y="6188075"/>
          <p14:tracePt t="136161" x="3554413" y="6180138"/>
          <p14:tracePt t="136177" x="3554413" y="6170613"/>
          <p14:tracePt t="136192" x="3554413" y="6153150"/>
          <p14:tracePt t="136202" x="3554413" y="6143625"/>
          <p14:tracePt t="136217" x="3562350" y="6089650"/>
          <p14:tracePt t="136234" x="3562350" y="6062663"/>
          <p14:tracePt t="136320" x="3562350" y="6054725"/>
          <p14:tracePt t="136345" x="3562350" y="6045200"/>
          <p14:tracePt t="136400" x="3554413" y="6037263"/>
          <p14:tracePt t="136481" x="3554413" y="6027738"/>
          <p14:tracePt t="136488" x="3571875" y="6027738"/>
          <p14:tracePt t="136501" x="3581400" y="6027738"/>
          <p14:tracePt t="136517" x="3589338" y="6010275"/>
          <p14:tracePt t="136535" x="3598863" y="6010275"/>
          <p14:tracePt t="136552" x="3625850" y="6000750"/>
          <p14:tracePt t="136568" x="3633788" y="6000750"/>
          <p14:tracePt t="136585" x="3652838" y="6000750"/>
          <p14:tracePt t="136601" x="3660775" y="6000750"/>
          <p14:tracePt t="136634" x="3670300" y="6000750"/>
          <p14:tracePt t="136651" x="3679825" y="6000750"/>
          <p14:tracePt t="136668" x="3705225" y="6000750"/>
          <p14:tracePt t="136684" x="3768725" y="5991225"/>
          <p14:tracePt t="136701" x="3902075" y="5965825"/>
          <p14:tracePt t="136718" x="4071938" y="5938838"/>
          <p14:tracePt t="136734" x="4241800" y="5911850"/>
          <p14:tracePt t="136753" x="4375150" y="5894388"/>
          <p14:tracePt t="136768" x="4456113" y="5894388"/>
          <p14:tracePt t="136785" x="4537075" y="5894388"/>
          <p14:tracePt t="136801" x="4572000" y="5894388"/>
          <p14:tracePt t="136818" x="4589463" y="5894388"/>
          <p14:tracePt t="136834" x="4598988" y="5894388"/>
          <p14:tracePt t="136867" x="4608513" y="5894388"/>
          <p14:tracePt t="136884" x="4608513" y="5902325"/>
          <p14:tracePt t="136901" x="4616450" y="5902325"/>
          <p14:tracePt t="136918" x="4625975" y="5902325"/>
          <p14:tracePt t="136934" x="4625975" y="5911850"/>
          <p14:tracePt t="136951" x="4633913" y="5911850"/>
          <p14:tracePt t="136969" x="4633913" y="5919788"/>
          <p14:tracePt t="137017" x="4643438" y="5929313"/>
          <p14:tracePt t="137033" x="4652963" y="5929313"/>
          <p14:tracePt t="137041" x="4652963" y="5938838"/>
          <p14:tracePt t="137051" x="4660900" y="5938838"/>
          <p14:tracePt t="137129" x="4660900" y="5946775"/>
          <p14:tracePt t="137145" x="4660900" y="5956300"/>
          <p14:tracePt t="137161" x="4660900" y="5965825"/>
          <p14:tracePt t="137185" x="4660900" y="5973763"/>
          <p14:tracePt t="137201" x="4660900" y="5983288"/>
          <p14:tracePt t="137233" x="4660900" y="5991225"/>
          <p14:tracePt t="137296" x="4660900" y="6000750"/>
          <p14:tracePt t="137305" x="4652963" y="6000750"/>
          <p14:tracePt t="137320" x="4643438" y="6000750"/>
          <p14:tracePt t="137334" x="4633913" y="6000750"/>
          <p14:tracePt t="137351" x="4608513" y="6000750"/>
          <p14:tracePt t="137368" x="4518025" y="5991225"/>
          <p14:tracePt t="137385" x="4456113" y="5983288"/>
          <p14:tracePt t="137401" x="4394200" y="5965825"/>
          <p14:tracePt t="137418" x="4340225" y="5956300"/>
          <p14:tracePt t="137434" x="4295775" y="5956300"/>
          <p14:tracePt t="137513" x="4286250" y="5956300"/>
          <p14:tracePt t="137521" x="4276725" y="5956300"/>
          <p14:tracePt t="137534" x="4251325" y="5956300"/>
          <p14:tracePt t="137553" x="4187825" y="5956300"/>
          <p14:tracePt t="137568" x="4125913" y="5956300"/>
          <p14:tracePt t="137585" x="4098925" y="5956300"/>
          <p14:tracePt t="137601" x="4054475" y="5956300"/>
          <p14:tracePt t="137618" x="4000500" y="5956300"/>
          <p14:tracePt t="137634" x="3956050" y="5973763"/>
          <p14:tracePt t="137651" x="3929063" y="5973763"/>
          <p14:tracePt t="137668" x="3875088" y="5983288"/>
          <p14:tracePt t="137684" x="3830638" y="5983288"/>
          <p14:tracePt t="137701" x="3768725" y="6000750"/>
          <p14:tracePt t="137718" x="3741738" y="6000750"/>
          <p14:tracePt t="137734" x="3714750" y="6010275"/>
          <p14:tracePt t="137753" x="3697288" y="6010275"/>
          <p14:tracePt t="137769" x="3687763" y="6010275"/>
          <p14:tracePt t="137785" x="3670300" y="6010275"/>
          <p14:tracePt t="137818" x="3660775" y="6010275"/>
          <p14:tracePt t="137834" x="3652838" y="6010275"/>
          <p14:tracePt t="137851" x="3643313" y="6010275"/>
          <p14:tracePt t="137868" x="3633788" y="6010275"/>
          <p14:tracePt t="139290" x="3625850" y="6010275"/>
          <p14:tracePt t="139337" x="3625850" y="6000750"/>
          <p14:tracePt t="139353" x="3625850" y="5991225"/>
          <p14:tracePt t="139361" x="3625850" y="5983288"/>
          <p14:tracePt t="139370" x="3633788" y="5965825"/>
          <p14:tracePt t="139385" x="3633788" y="5938838"/>
          <p14:tracePt t="139402" x="3633788" y="5929313"/>
          <p14:tracePt t="139418" x="3633788" y="5919788"/>
          <p14:tracePt t="139451" x="3633788" y="5911850"/>
          <p14:tracePt t="139468" x="3633788" y="5902325"/>
          <p14:tracePt t="139485" x="3633788" y="5894388"/>
          <p14:tracePt t="139502" x="3633788" y="5884863"/>
          <p14:tracePt t="139518" x="3643313" y="5867400"/>
          <p14:tracePt t="139535" x="3643313" y="5848350"/>
          <p14:tracePt t="139552" x="3652838" y="5848350"/>
          <p14:tracePt t="139570" x="3652838" y="5830888"/>
          <p14:tracePt t="139586" x="3652838" y="5822950"/>
          <p14:tracePt t="139602" x="3652838" y="5813425"/>
          <p14:tracePt t="139618" x="3652838" y="5795963"/>
          <p14:tracePt t="139635" x="3643313" y="5776913"/>
          <p14:tracePt t="139986" x="3633788" y="5776913"/>
          <p14:tracePt t="140001" x="3625850" y="5768975"/>
          <p14:tracePt t="140018" x="3616325" y="5768975"/>
          <p14:tracePt t="140097" x="3616325" y="5759450"/>
          <p14:tracePt t="140114" x="3616325" y="5751513"/>
          <p14:tracePt t="140122" x="3608388" y="5751513"/>
          <p14:tracePt t="140137" x="3598863" y="5751513"/>
          <p14:tracePt t="140152" x="3598863" y="5741988"/>
          <p14:tracePt t="140170" x="3589338" y="5732463"/>
          <p14:tracePt t="140186" x="3581400" y="5724525"/>
          <p14:tracePt t="140274" x="3581400" y="5715000"/>
          <p14:tracePt t="140290" x="3581400" y="5705475"/>
          <p14:tracePt t="140306" x="3581400" y="5697538"/>
          <p14:tracePt t="140331" x="3571875" y="5688013"/>
          <p14:tracePt t="140338" x="3571875" y="5680075"/>
          <p14:tracePt t="140352" x="3571875" y="5670550"/>
          <p14:tracePt t="140369" x="3562350" y="5643563"/>
          <p14:tracePt t="140386" x="3544888" y="5616575"/>
          <p14:tracePt t="140402" x="3536950" y="5608638"/>
          <p14:tracePt t="140418" x="3536950" y="5599113"/>
          <p14:tracePt t="140554" x="3536950" y="5589588"/>
          <p14:tracePt t="140602" x="3527425" y="5589588"/>
          <p14:tracePt t="140609" x="3527425" y="5581650"/>
          <p14:tracePt t="140627" x="3527425" y="5572125"/>
          <p14:tracePt t="140674" x="3517900" y="5572125"/>
          <p14:tracePt t="140698" x="3517900" y="5562600"/>
          <p14:tracePt t="142082" x="3509963" y="5562600"/>
          <p14:tracePt t="147404" x="3509963" y="5554663"/>
          <p14:tracePt t="147420" x="3500438" y="5554663"/>
          <p14:tracePt t="147868" x="3509963" y="5554663"/>
          <p14:tracePt t="147876" x="3517900" y="5545138"/>
          <p14:tracePt t="147887" x="3536950" y="5545138"/>
          <p14:tracePt t="147904" x="3608388" y="5545138"/>
          <p14:tracePt t="147921" x="3643313" y="5545138"/>
          <p14:tracePt t="147937" x="3643313" y="5554663"/>
          <p14:tracePt t="147954" x="3643313" y="5562600"/>
          <p14:tracePt t="147972" x="3652838" y="5562600"/>
          <p14:tracePt t="147988" x="3679825" y="5572125"/>
          <p14:tracePt t="148004" x="3697288" y="5572125"/>
          <p14:tracePt t="148044" x="3705225" y="5572125"/>
          <p14:tracePt t="148060" x="3724275" y="5572125"/>
          <p14:tracePt t="148071" x="3741738" y="5572125"/>
          <p14:tracePt t="148087" x="3786188" y="5537200"/>
          <p14:tracePt t="148104" x="3857625" y="5491163"/>
          <p14:tracePt t="148121" x="3867150" y="5483225"/>
          <p14:tracePt t="148196" x="3867150" y="5491163"/>
          <p14:tracePt t="148204" x="3867150" y="5500688"/>
          <p14:tracePt t="148300" x="3848100" y="5491163"/>
          <p14:tracePt t="148308" x="3848100" y="5483225"/>
          <p14:tracePt t="148320" x="3822700" y="5483225"/>
          <p14:tracePt t="148337" x="3776663" y="5456238"/>
          <p14:tracePt t="148354" x="3714750" y="5429250"/>
          <p14:tracePt t="148372" x="3554413" y="5402263"/>
          <p14:tracePt t="148388" x="3419475" y="5394325"/>
          <p14:tracePt t="148404" x="3295650" y="5394325"/>
          <p14:tracePt t="148421" x="3224213" y="5402263"/>
          <p14:tracePt t="148437" x="3179763" y="5402263"/>
          <p14:tracePt t="148454" x="3160713" y="5402263"/>
          <p14:tracePt t="148471" x="3152775" y="5402263"/>
          <p14:tracePt t="148524" x="3152775" y="5394325"/>
          <p14:tracePt t="148548" x="3143250" y="5384800"/>
          <p14:tracePt t="148556" x="3116263" y="5367338"/>
          <p14:tracePt t="148572" x="3098800" y="5348288"/>
          <p14:tracePt t="148589" x="3081338" y="5330825"/>
          <p14:tracePt t="148637" x="3081338" y="5322888"/>
          <p14:tracePt t="148644" x="3081338" y="5313363"/>
          <p14:tracePt t="148654" x="3081338" y="5303838"/>
          <p14:tracePt t="148671" x="3081338" y="5295900"/>
          <p14:tracePt t="148687" x="3081338" y="5224463"/>
          <p14:tracePt t="148704" x="3081338" y="5116513"/>
          <p14:tracePt t="148721" x="3071813" y="5072063"/>
          <p14:tracePt t="148738" x="3062288" y="5010150"/>
          <p14:tracePt t="148754" x="3062288" y="4911725"/>
          <p14:tracePt t="148772" x="3098800" y="4518025"/>
          <p14:tracePt t="148789" x="3133725" y="4295775"/>
          <p14:tracePt t="148804" x="3197225" y="4160838"/>
          <p14:tracePt t="148821" x="3224213" y="4062413"/>
          <p14:tracePt t="148837" x="3232150" y="4000500"/>
          <p14:tracePt t="148854" x="3241675" y="3956050"/>
          <p14:tracePt t="148871" x="3251200" y="3919538"/>
          <p14:tracePt t="148888" x="3251200" y="3848100"/>
          <p14:tracePt t="148904" x="3259138" y="3803650"/>
          <p14:tracePt t="148921" x="3259138" y="3759200"/>
          <p14:tracePt t="148937" x="3276600" y="3741738"/>
          <p14:tracePt t="148954" x="3276600" y="3732213"/>
          <p14:tracePt t="148971" x="3286125" y="3714750"/>
          <p14:tracePt t="148988" x="3313113" y="3670300"/>
          <p14:tracePt t="149004" x="3322638" y="3660775"/>
          <p14:tracePt t="149021" x="3340100" y="3660775"/>
          <p14:tracePt t="149269" x="3340100" y="3652838"/>
          <p14:tracePt t="149300" x="3340100" y="3643313"/>
          <p14:tracePt t="149308" x="3340100" y="3633788"/>
          <p14:tracePt t="149321" x="3340100" y="3616325"/>
          <p14:tracePt t="149337" x="3348038" y="3490913"/>
          <p14:tracePt t="149354" x="3357563" y="3429000"/>
          <p14:tracePt t="149371" x="3313113" y="3268663"/>
          <p14:tracePt t="149389" x="3170238" y="3017838"/>
          <p14:tracePt t="149404" x="3098800" y="2901950"/>
          <p14:tracePt t="149421" x="3027363" y="2795588"/>
          <p14:tracePt t="149437" x="2982913" y="2724150"/>
          <p14:tracePt t="149454" x="2938463" y="2670175"/>
          <p14:tracePt t="149471" x="2938463" y="2625725"/>
          <p14:tracePt t="149488" x="2938463" y="2608263"/>
          <p14:tracePt t="149504" x="2946400" y="2608263"/>
          <p14:tracePt t="149521" x="2946400" y="2598738"/>
          <p14:tracePt t="149538" x="2955925" y="2598738"/>
          <p14:tracePt t="149554" x="2955925" y="2581275"/>
          <p14:tracePt t="149572" x="2973388" y="2554288"/>
          <p14:tracePt t="149605" x="2982913" y="2544763"/>
          <p14:tracePt t="149621" x="3000375" y="2544763"/>
          <p14:tracePt t="149637" x="3009900" y="2544763"/>
          <p14:tracePt t="149654" x="3044825" y="2536825"/>
          <p14:tracePt t="149671" x="3116263" y="2509838"/>
          <p14:tracePt t="149688" x="3160713" y="2490788"/>
          <p14:tracePt t="149704" x="3214688" y="2473325"/>
          <p14:tracePt t="149721" x="3259138" y="2473325"/>
          <p14:tracePt t="149738" x="3303588" y="2465388"/>
          <p14:tracePt t="149754" x="3384550" y="2465388"/>
          <p14:tracePt t="149771" x="3500438" y="2465388"/>
          <p14:tracePt t="149789" x="3786188" y="2465388"/>
          <p14:tracePt t="149805" x="4116388" y="2465388"/>
          <p14:tracePt t="149821" x="4545013" y="2527300"/>
          <p14:tracePt t="149838" x="4973638" y="2616200"/>
          <p14:tracePt t="149855" x="5545138" y="2732088"/>
          <p14:tracePt t="149871" x="6375400" y="2840038"/>
          <p14:tracePt t="149888" x="6902450" y="2840038"/>
          <p14:tracePt t="149904" x="7402513" y="2840038"/>
          <p14:tracePt t="149921" x="7840663" y="2840038"/>
          <p14:tracePt t="149938" x="8215313" y="2847975"/>
          <p14:tracePt t="149954" x="8466138" y="2894013"/>
          <p14:tracePt t="149971" x="8634413" y="2919413"/>
          <p14:tracePt t="149988" x="8759825" y="2938463"/>
          <p14:tracePt t="150005" x="8786813" y="2938463"/>
          <p14:tracePt t="150021" x="8804275" y="2938463"/>
          <p14:tracePt t="150038" x="8823325" y="2938463"/>
          <p14:tracePt t="150054" x="8831263" y="2938463"/>
          <p14:tracePt t="150221" x="8831263" y="2946400"/>
          <p14:tracePt t="150237" x="8831263" y="2955925"/>
          <p14:tracePt t="150245" x="8831263" y="2965450"/>
          <p14:tracePt t="150255" x="8831263" y="2973388"/>
          <p14:tracePt t="150272" x="8831263" y="3027363"/>
          <p14:tracePt t="150288" x="8831263" y="3133725"/>
          <p14:tracePt t="150305" x="8823325" y="3276600"/>
          <p14:tracePt t="150321" x="8796338" y="3446463"/>
          <p14:tracePt t="150338" x="8777288" y="3608388"/>
          <p14:tracePt t="150354" x="8777288" y="3751263"/>
          <p14:tracePt t="150372" x="8796338" y="3867150"/>
          <p14:tracePt t="150389" x="8831263" y="4125913"/>
          <p14:tracePt t="150405" x="8831263" y="4295775"/>
          <p14:tracePt t="150421" x="8831263" y="4500563"/>
          <p14:tracePt t="150438" x="8813800" y="4741863"/>
          <p14:tracePt t="150455" x="8804275" y="5018088"/>
          <p14:tracePt t="150471" x="8804275" y="5143500"/>
          <p14:tracePt t="150488" x="8796338" y="5197475"/>
          <p14:tracePt t="150504" x="8786813" y="5232400"/>
          <p14:tracePt t="150521" x="8759825" y="5295900"/>
          <p14:tracePt t="150538" x="8732838" y="5367338"/>
          <p14:tracePt t="150555" x="8715375" y="5438775"/>
          <p14:tracePt t="150572" x="8697913" y="5608638"/>
          <p14:tracePt t="150588" x="8670925" y="5670550"/>
          <p14:tracePt t="150605" x="8653463" y="5705475"/>
          <p14:tracePt t="150621" x="8634413" y="5732463"/>
          <p14:tracePt t="150638" x="8626475" y="5751513"/>
          <p14:tracePt t="150655" x="8609013" y="5759450"/>
          <p14:tracePt t="150671" x="8599488" y="5768975"/>
          <p14:tracePt t="150717" x="8589963" y="5768975"/>
          <p14:tracePt t="150733" x="8582025" y="5768975"/>
          <p14:tracePt t="150774" x="8572500" y="5768975"/>
          <p14:tracePt t="150806" x="8562975" y="5768975"/>
          <p14:tracePt t="150821" x="8555038" y="5768975"/>
          <p14:tracePt t="150837" x="8545513" y="5768975"/>
          <p14:tracePt t="150845" x="8537575" y="5768975"/>
          <p14:tracePt t="150861" x="8528050" y="5768975"/>
          <p14:tracePt t="150877" x="8518525" y="5768975"/>
          <p14:tracePt t="150893" x="8518525" y="5776913"/>
          <p14:tracePt t="150905" x="8510588" y="5776913"/>
          <p14:tracePt t="150921" x="8501063" y="5776913"/>
          <p14:tracePt t="150938" x="8483600" y="5786438"/>
          <p14:tracePt t="150955" x="8466138" y="5786438"/>
          <p14:tracePt t="150971" x="8447088" y="5786438"/>
          <p14:tracePt t="150989" x="8420100" y="5786438"/>
          <p14:tracePt t="151005" x="8394700" y="5786438"/>
          <p14:tracePt t="151021" x="8323263" y="5795963"/>
          <p14:tracePt t="151038" x="8224838" y="5813425"/>
          <p14:tracePt t="151055" x="8143875" y="5822950"/>
          <p14:tracePt t="151071" x="8081963" y="5830888"/>
          <p14:tracePt t="151088" x="8027988" y="5840413"/>
          <p14:tracePt t="151105" x="7974013" y="5857875"/>
          <p14:tracePt t="151121" x="7956550" y="5867400"/>
          <p14:tracePt t="151138" x="7929563" y="5875338"/>
          <p14:tracePt t="151155" x="7894638" y="5875338"/>
          <p14:tracePt t="151171" x="7848600" y="5875338"/>
          <p14:tracePt t="151189" x="7796213" y="5857875"/>
          <p14:tracePt t="151205" x="7705725" y="5848350"/>
          <p14:tracePt t="151221" x="7724775" y="5857875"/>
          <p14:tracePt t="151238" x="7634288" y="5848350"/>
          <p14:tracePt t="151255" x="7572375" y="5840413"/>
          <p14:tracePt t="151271" x="7491413" y="5822950"/>
          <p14:tracePt t="151288" x="7439025" y="5813425"/>
          <p14:tracePt t="151305" x="7358063" y="5776913"/>
          <p14:tracePt t="151321" x="7304088" y="5751513"/>
          <p14:tracePt t="151338" x="7180263" y="5697538"/>
          <p14:tracePt t="151355" x="6991350" y="5626100"/>
          <p14:tracePt t="151371" x="6840538" y="5581650"/>
          <p14:tracePt t="151389" x="6742113" y="5537200"/>
          <p14:tracePt t="151405" x="6411913" y="5483225"/>
          <p14:tracePt t="151422" x="5902325" y="5402263"/>
          <p14:tracePt t="151438" x="5537200" y="5330825"/>
          <p14:tracePt t="151455" x="5241925" y="5276850"/>
          <p14:tracePt t="151471" x="5133975" y="5232400"/>
          <p14:tracePt t="151488" x="5133975" y="5214938"/>
          <p14:tracePt t="151505" x="5099050" y="5153025"/>
          <p14:tracePt t="151538" x="5099050" y="5143500"/>
          <p14:tracePt t="151555" x="4965700" y="5062538"/>
          <p14:tracePt t="151572" x="4822825" y="4983163"/>
          <p14:tracePt t="151589" x="4652963" y="4857750"/>
          <p14:tracePt t="151605" x="4518025" y="4759325"/>
          <p14:tracePt t="151622" x="4419600" y="4687888"/>
          <p14:tracePt t="151638" x="4340225" y="4625975"/>
          <p14:tracePt t="152109" x="4330700" y="4616450"/>
          <p14:tracePt t="152117" x="4313238" y="4608513"/>
          <p14:tracePt t="152125" x="4295775" y="4608513"/>
          <p14:tracePt t="152139" x="4251325" y="4598988"/>
          <p14:tracePt t="152155" x="4232275" y="4589463"/>
          <p14:tracePt t="152172" x="4089400" y="4545013"/>
          <p14:tracePt t="152189" x="3687763" y="4384675"/>
          <p14:tracePt t="152206" x="3446463" y="4276725"/>
          <p14:tracePt t="152222" x="3276600" y="4197350"/>
          <p14:tracePt t="152238" x="3125788" y="4116388"/>
          <p14:tracePt t="152255" x="2965450" y="4010025"/>
          <p14:tracePt t="152271" x="2857500" y="3902075"/>
          <p14:tracePt t="152288" x="2813050" y="3803650"/>
          <p14:tracePt t="152305" x="2687638" y="3687763"/>
          <p14:tracePt t="152322" x="2536825" y="3562350"/>
          <p14:tracePt t="152338" x="2473325" y="3536950"/>
          <p14:tracePt t="152355" x="2446338" y="3527425"/>
          <p14:tracePt t="152372" x="2438400" y="3527425"/>
          <p14:tracePt t="152390" x="2428875" y="3517900"/>
          <p14:tracePt t="152405" x="2419350" y="3517900"/>
          <p14:tracePt t="152422" x="2411413" y="3517900"/>
          <p14:tracePt t="152455" x="2428875" y="3517900"/>
          <p14:tracePt t="152472" x="2490788" y="3517900"/>
          <p14:tracePt t="152488" x="2633663" y="3527425"/>
          <p14:tracePt t="152505" x="2803525" y="3527425"/>
          <p14:tracePt t="152522" x="2874963" y="3527425"/>
          <p14:tracePt t="152538" x="3000375" y="3527425"/>
          <p14:tracePt t="152555" x="3071813" y="3527425"/>
          <p14:tracePt t="152572" x="3554413" y="3571875"/>
          <p14:tracePt t="152589" x="4751388" y="3608388"/>
          <p14:tracePt t="152606" x="5330825" y="3608388"/>
          <p14:tracePt t="152622" x="5786438" y="3608388"/>
          <p14:tracePt t="152638" x="6215063" y="3608388"/>
          <p14:tracePt t="152655" x="6608763" y="3625850"/>
          <p14:tracePt t="152672" x="6911975" y="3625850"/>
          <p14:tracePt t="152688" x="7180263" y="3625850"/>
          <p14:tracePt t="152705" x="7483475" y="3625850"/>
          <p14:tracePt t="152722" x="7902575" y="3625850"/>
          <p14:tracePt t="152738" x="8099425" y="3660775"/>
          <p14:tracePt t="152755" x="8269288" y="3697288"/>
          <p14:tracePt t="152773" x="8582025" y="3741738"/>
          <p14:tracePt t="152789" x="8643938" y="3751263"/>
          <p14:tracePt t="152806" x="8670925" y="3759200"/>
          <p14:tracePt t="152822" x="8715375" y="3776663"/>
          <p14:tracePt t="152838" x="8751888" y="3795713"/>
          <p14:tracePt t="152855" x="8796338" y="3822700"/>
          <p14:tracePt t="152872" x="8823325" y="3848100"/>
          <p14:tracePt t="152889" x="8831263" y="3875088"/>
          <p14:tracePt t="152905" x="8831263" y="3902075"/>
          <p14:tracePt t="152922" x="8831263" y="3938588"/>
          <p14:tracePt t="152938" x="8840788" y="3983038"/>
          <p14:tracePt t="152955" x="8867775" y="4027488"/>
          <p14:tracePt t="152972" x="8885238" y="4062413"/>
          <p14:tracePt t="152989" x="8902700" y="4303713"/>
          <p14:tracePt t="153006" x="8875713" y="4419600"/>
          <p14:tracePt t="153022" x="8867775" y="4483100"/>
          <p14:tracePt t="153039" x="8867775" y="4545013"/>
          <p14:tracePt t="153055" x="8831263" y="4589463"/>
          <p14:tracePt t="153072" x="8813800" y="4616450"/>
          <p14:tracePt t="153088" x="8759825" y="4652963"/>
          <p14:tracePt t="153105" x="8680450" y="4732338"/>
          <p14:tracePt t="153122" x="8643938" y="4786313"/>
          <p14:tracePt t="153139" x="8616950" y="4822825"/>
          <p14:tracePt t="153155" x="8589963" y="4848225"/>
          <p14:tracePt t="153172" x="8545513" y="4875213"/>
          <p14:tracePt t="153190" x="8456613" y="4929188"/>
          <p14:tracePt t="153206" x="8385175" y="4956175"/>
          <p14:tracePt t="153222" x="8331200" y="4983163"/>
          <p14:tracePt t="153239" x="8304213" y="4991100"/>
          <p14:tracePt t="153255" x="8286750" y="5000625"/>
          <p14:tracePt t="153272" x="8259763" y="5018088"/>
          <p14:tracePt t="153289" x="8197850" y="5062538"/>
          <p14:tracePt t="153305" x="8099425" y="5133975"/>
          <p14:tracePt t="153322" x="8010525" y="5160963"/>
          <p14:tracePt t="153338" x="7902575" y="5187950"/>
          <p14:tracePt t="153356" x="7786688" y="5197475"/>
          <p14:tracePt t="153372" x="7626350" y="5197475"/>
          <p14:tracePt t="153390" x="7232650" y="5241925"/>
          <p14:tracePt t="153406" x="6848475" y="5303838"/>
          <p14:tracePt t="153422" x="6483350" y="5375275"/>
          <p14:tracePt t="153438" x="5965825" y="5465763"/>
          <p14:tracePt t="153455" x="5527675" y="5473700"/>
          <p14:tracePt t="153472" x="5116513" y="5473700"/>
          <p14:tracePt t="153489" x="4537075" y="5384800"/>
          <p14:tracePt t="153505" x="4286250" y="5322888"/>
          <p14:tracePt t="153522" x="4116388" y="5259388"/>
          <p14:tracePt t="153539" x="4044950" y="5232400"/>
          <p14:tracePt t="153555" x="4000500" y="5205413"/>
          <p14:tracePt t="153572" x="3965575" y="5180013"/>
          <p14:tracePt t="153590" x="3902075" y="5133975"/>
          <p14:tracePt t="153606" x="3840163" y="5116513"/>
          <p14:tracePt t="153622" x="3776663" y="5081588"/>
          <p14:tracePt t="153639" x="3724275" y="5062538"/>
          <p14:tracePt t="153672" x="3714750" y="5054600"/>
          <p14:tracePt t="153689" x="3670300" y="5018088"/>
          <p14:tracePt t="153705" x="3652838" y="5010150"/>
          <p14:tracePt t="153722" x="3643313" y="5010150"/>
          <p14:tracePt t="153739" x="3625850" y="4991100"/>
          <p14:tracePt t="153772" x="3625850" y="4983163"/>
          <p14:tracePt t="153966" x="3625850" y="4973638"/>
          <p14:tracePt t="153974" x="3616325" y="4965700"/>
          <p14:tracePt t="153990" x="3608388" y="4956175"/>
          <p14:tracePt t="153998" x="3589338" y="4956175"/>
          <p14:tracePt t="154007" x="3571875" y="4929188"/>
          <p14:tracePt t="154023" x="3544888" y="4875213"/>
          <p14:tracePt t="154039" x="3544888" y="4857750"/>
          <p14:tracePt t="154056" x="3536950" y="4830763"/>
          <p14:tracePt t="154072" x="3517900" y="4803775"/>
          <p14:tracePt t="154105" x="3517900" y="4795838"/>
          <p14:tracePt t="154122" x="3517900" y="4776788"/>
          <p14:tracePt t="154150" x="3517900" y="4768850"/>
          <p14:tracePt t="154182" x="3517900" y="4759325"/>
          <p14:tracePt t="154206" x="3517900" y="4751388"/>
          <p14:tracePt t="154214" x="3509963" y="4741863"/>
          <p14:tracePt t="154223" x="3509963" y="4732338"/>
          <p14:tracePt t="154239" x="3500438" y="4724400"/>
          <p14:tracePt t="154255" x="3482975" y="4714875"/>
          <p14:tracePt t="154289" x="3473450" y="4697413"/>
          <p14:tracePt t="154306" x="3465513" y="4670425"/>
          <p14:tracePt t="154322" x="3455988" y="4616450"/>
          <p14:tracePt t="154339" x="3455988" y="4562475"/>
          <p14:tracePt t="154356" x="3473450" y="4491038"/>
          <p14:tracePt t="154373" x="3500438" y="4411663"/>
          <p14:tracePt t="154389" x="3500438" y="4286250"/>
          <p14:tracePt t="154406" x="3509963" y="4251325"/>
          <p14:tracePt t="154422" x="3517900" y="4205288"/>
          <p14:tracePt t="154439" x="3544888" y="4152900"/>
          <p14:tracePt t="154456" x="3562350" y="4081463"/>
          <p14:tracePt t="154472" x="3581400" y="4054475"/>
          <p14:tracePt t="154489" x="3598863" y="4037013"/>
          <p14:tracePt t="154506" x="3616325" y="4027488"/>
          <p14:tracePt t="154522" x="3625850" y="4017963"/>
          <p14:tracePt t="154539" x="3633788" y="4017963"/>
          <p14:tracePt t="154622" x="3633788" y="4010025"/>
          <p14:tracePt t="154630" x="3643313" y="4010025"/>
          <p14:tracePt t="154662" x="3643313" y="4000500"/>
          <p14:tracePt t="154670" x="3652838" y="4000500"/>
          <p14:tracePt t="154686" x="3670300" y="3990975"/>
          <p14:tracePt t="154694" x="3687763" y="3990975"/>
          <p14:tracePt t="154706" x="3732213" y="3983038"/>
          <p14:tracePt t="154722" x="3840163" y="3965575"/>
          <p14:tracePt t="154739" x="3956050" y="3946525"/>
          <p14:tracePt t="154756" x="4125913" y="3929063"/>
          <p14:tracePt t="154773" x="4375150" y="3902075"/>
          <p14:tracePt t="154790" x="4938713" y="3902075"/>
          <p14:tracePt t="154806" x="5197475" y="3902075"/>
          <p14:tracePt t="154822" x="5429250" y="3902075"/>
          <p14:tracePt t="154839" x="5670550" y="3894138"/>
          <p14:tracePt t="154856" x="6018213" y="3894138"/>
          <p14:tracePt t="154872" x="6286500" y="3929063"/>
          <p14:tracePt t="154889" x="6527800" y="3965575"/>
          <p14:tracePt t="154906" x="6804025" y="3973513"/>
          <p14:tracePt t="154922" x="7081838" y="3973513"/>
          <p14:tracePt t="154939" x="7304088" y="3973513"/>
          <p14:tracePt t="154956" x="7581900" y="3965575"/>
          <p14:tracePt t="154972" x="8045450" y="3965575"/>
          <p14:tracePt t="154990" x="8412163" y="3973513"/>
          <p14:tracePt t="155006" x="8555038" y="4000500"/>
          <p14:tracePt t="155022" x="8609013" y="4010025"/>
          <p14:tracePt t="155150" x="8609013" y="4017963"/>
          <p14:tracePt t="155166" x="8609013" y="4054475"/>
          <p14:tracePt t="155174" x="8609013" y="4062413"/>
          <p14:tracePt t="155190" x="8626475" y="4133850"/>
          <p14:tracePt t="155206" x="8634413" y="4187825"/>
          <p14:tracePt t="155222" x="8634413" y="4214813"/>
          <p14:tracePt t="155239" x="8634413" y="4232275"/>
          <p14:tracePt t="155256" x="8616950" y="4276725"/>
          <p14:tracePt t="155272" x="8572500" y="4357688"/>
          <p14:tracePt t="155289" x="8528050" y="4483100"/>
          <p14:tracePt t="155306" x="8456613" y="4633913"/>
          <p14:tracePt t="155322" x="8394700" y="4759325"/>
          <p14:tracePt t="155339" x="8348663" y="4840288"/>
          <p14:tracePt t="155356" x="8323263" y="4875213"/>
          <p14:tracePt t="155372" x="8277225" y="4929188"/>
          <p14:tracePt t="155390" x="8232775" y="5000625"/>
          <p14:tracePt t="155407" x="8188325" y="5054600"/>
          <p14:tracePt t="155423" x="8143875" y="5108575"/>
          <p14:tracePt t="155439" x="8116888" y="5126038"/>
          <p14:tracePt t="155456" x="8072438" y="5160963"/>
          <p14:tracePt t="155472" x="8037513" y="5180013"/>
          <p14:tracePt t="155489" x="8027988" y="5180013"/>
          <p14:tracePt t="155506" x="8010525" y="5180013"/>
          <p14:tracePt t="155523" x="7974013" y="5170488"/>
          <p14:tracePt t="155539" x="7912100" y="5143500"/>
          <p14:tracePt t="155572" x="7939088" y="5160963"/>
          <p14:tracePt t="155648" x="7947025" y="5160963"/>
          <p14:tracePt t="155655" x="7974013" y="5153025"/>
          <p14:tracePt t="155670" x="8001000" y="5143500"/>
          <p14:tracePt t="155679" x="8018463" y="5126038"/>
          <p14:tracePt t="155689" x="8018463" y="5116513"/>
          <p14:tracePt t="155706" x="8001000" y="5089525"/>
          <p14:tracePt t="155722" x="7966075" y="5062538"/>
          <p14:tracePt t="155739" x="7894638" y="5045075"/>
          <p14:tracePt t="155756" x="7823200" y="5010150"/>
          <p14:tracePt t="155773" x="7759700" y="4983163"/>
          <p14:tracePt t="155790" x="7705725" y="4965700"/>
          <p14:tracePt t="155807" x="7661275" y="4946650"/>
          <p14:tracePt t="155823" x="7643813" y="4946650"/>
          <p14:tracePt t="155839" x="7634288" y="4946650"/>
          <p14:tracePt t="156789" x="7626350" y="4946650"/>
          <p14:tracePt t="156806" x="7626350" y="4938713"/>
          <p14:tracePt t="156967" x="7616825" y="4938713"/>
          <p14:tracePt t="157103" x="7608888" y="4938713"/>
          <p14:tracePt t="159060" x="7581900" y="4938713"/>
          <p14:tracePt t="159075" x="7518400" y="4938713"/>
          <p14:tracePt t="159092" x="7394575" y="4965700"/>
          <p14:tracePt t="159109" x="7286625" y="5010150"/>
          <p14:tracePt t="159125" x="7161213" y="5062538"/>
          <p14:tracePt t="159142" x="6983413" y="5116513"/>
          <p14:tracePt t="159159" x="6848475" y="5133975"/>
          <p14:tracePt t="159176" x="6616700" y="5108575"/>
          <p14:tracePt t="159193" x="6099175" y="4991100"/>
          <p14:tracePt t="159210" x="5348288" y="4894263"/>
          <p14:tracePt t="159226" x="4867275" y="5018088"/>
          <p14:tracePt t="159242" x="4803775" y="5037138"/>
          <p14:tracePt t="159260" x="4751388" y="5054600"/>
          <p14:tracePt t="159275" x="4705350" y="5072063"/>
          <p14:tracePt t="159292" x="4670425" y="5072063"/>
          <p14:tracePt t="159309" x="4608513" y="5045075"/>
          <p14:tracePt t="159312" x="4572000" y="5027613"/>
          <p14:tracePt t="159325" x="4554538" y="5018088"/>
          <p14:tracePt t="159343" x="4491038" y="4956175"/>
          <p14:tracePt t="159359" x="4483100" y="4946650"/>
          <p14:tracePt t="159376" x="4465638" y="4946650"/>
          <p14:tracePt t="159393" x="4456113" y="4946650"/>
          <p14:tracePt t="159410" x="4419600" y="4946650"/>
          <p14:tracePt t="159426" x="4375150" y="4973638"/>
          <p14:tracePt t="159442" x="4340225" y="4991100"/>
          <p14:tracePt t="159459" x="4276725" y="4991100"/>
          <p14:tracePt t="159475" x="4214813" y="5000625"/>
          <p14:tracePt t="159492" x="4170363" y="5037138"/>
          <p14:tracePt t="159509" x="4081463" y="5045075"/>
          <p14:tracePt t="159526" x="4017963" y="5062538"/>
          <p14:tracePt t="159540" x="3965575" y="5072063"/>
          <p14:tracePt t="159557" x="3946525" y="5099050"/>
          <p14:tracePt t="159574" x="3938588" y="5116513"/>
          <p14:tracePt t="159592" x="3946525" y="5160963"/>
          <p14:tracePt t="159656" x="3990975" y="5160963"/>
          <p14:tracePt t="159664" x="4044950" y="5160963"/>
          <p14:tracePt t="159673" x="4108450" y="5160963"/>
          <p14:tracePt t="159690" x="4375150" y="5153025"/>
          <p14:tracePt t="159707" x="4759325" y="5153025"/>
          <p14:tracePt t="159724" x="5062538" y="5153025"/>
          <p14:tracePt t="159740" x="5732463" y="5153025"/>
          <p14:tracePt t="159757" x="5857875" y="5153025"/>
          <p14:tracePt t="159774" x="5956300" y="5143500"/>
          <p14:tracePt t="159790" x="6010275" y="5143500"/>
          <p14:tracePt t="159888" x="6027738" y="5143500"/>
          <p14:tracePt t="159896" x="6027738" y="5160963"/>
          <p14:tracePt t="159907" x="6037263" y="5170488"/>
          <p14:tracePt t="159924" x="6054725" y="5205413"/>
          <p14:tracePt t="159941" x="6072188" y="5367338"/>
          <p14:tracePt t="159957" x="6072188" y="5438775"/>
          <p14:tracePt t="159974" x="5991225" y="5670550"/>
          <p14:tracePt t="159992" x="5661025" y="6375400"/>
          <p14:tracePt t="160008" x="5491163" y="6715125"/>
          <p14:tracePt t="160024" x="5357813" y="6848475"/>
          <p14:tracePt t="160041" x="5286375" y="6848475"/>
          <p14:tracePt t="160057" x="5268913" y="6848475"/>
          <p14:tracePt t="160090" x="5251450" y="6848475"/>
          <p14:tracePt t="160107" x="5214938" y="6848475"/>
          <p14:tracePt t="160124" x="4894263" y="6688138"/>
          <p14:tracePt t="160140" x="4554538" y="6572250"/>
          <p14:tracePt t="160157" x="4089400" y="6446838"/>
          <p14:tracePt t="160174" x="3830638" y="6411913"/>
          <p14:tracePt t="160192" x="3527425" y="6367463"/>
          <p14:tracePt t="160208" x="3340100" y="6330950"/>
          <p14:tracePt t="160224" x="3286125" y="6323013"/>
          <p14:tracePt t="160240" x="3286125" y="6313488"/>
          <p14:tracePt t="160257" x="3276600" y="6303963"/>
          <p14:tracePt t="160290" x="3286125" y="6296025"/>
          <p14:tracePt t="160308" x="3303588" y="6276975"/>
          <p14:tracePt t="160324" x="3303588" y="6259513"/>
          <p14:tracePt t="160528" x="3286125" y="6296025"/>
          <p14:tracePt t="160536" x="3224213" y="6367463"/>
          <p14:tracePt t="160560" x="3224213" y="6357938"/>
          <p14:tracePt t="160568" x="3276600" y="6323013"/>
          <p14:tracePt t="160576" x="3322638" y="6276975"/>
          <p14:tracePt t="160592" x="3384550" y="6259513"/>
          <p14:tracePt t="160608" x="3643313" y="6180138"/>
          <p14:tracePt t="160624" x="3848100" y="6108700"/>
          <p14:tracePt t="160641" x="4027488" y="6018213"/>
          <p14:tracePt t="160657" x="4133850" y="5929313"/>
          <p14:tracePt t="160674" x="4241800" y="5803900"/>
          <p14:tracePt t="160690" x="4322763" y="5688013"/>
          <p14:tracePt t="160707" x="4357688" y="5634038"/>
          <p14:tracePt t="160740" x="4367213" y="5626100"/>
          <p14:tracePt t="160757" x="4367213" y="5608638"/>
          <p14:tracePt t="160774" x="4367213" y="5599113"/>
          <p14:tracePt t="160832" x="4367213" y="5608638"/>
          <p14:tracePt t="160840" x="4367213" y="5616575"/>
          <p14:tracePt t="160848" x="4367213" y="5626100"/>
          <p14:tracePt t="160858" x="4357688" y="5643563"/>
          <p14:tracePt t="160904" x="4357688" y="5661025"/>
          <p14:tracePt t="160912" x="4357688" y="5688013"/>
          <p14:tracePt t="160924" x="4357688" y="5715000"/>
          <p14:tracePt t="160941" x="4367213" y="5795963"/>
          <p14:tracePt t="160958" x="4375150" y="5840413"/>
          <p14:tracePt t="160974" x="4375150" y="5857875"/>
          <p14:tracePt t="160991" x="4375150" y="5875338"/>
          <p14:tracePt t="161007" x="4375150" y="5884863"/>
          <p14:tracePt t="161096" x="4375150" y="5875338"/>
          <p14:tracePt t="161104" x="4384675" y="5867400"/>
          <p14:tracePt t="161112" x="4394200" y="5857875"/>
          <p14:tracePt t="161124" x="4402138" y="5822950"/>
          <p14:tracePt t="161141" x="4429125" y="5759450"/>
          <p14:tracePt t="161157" x="4446588" y="5697538"/>
          <p14:tracePt t="161174" x="4456113" y="5653088"/>
          <p14:tracePt t="161191" x="4465638" y="5643563"/>
          <p14:tracePt t="161208" x="4473575" y="5643563"/>
          <p14:tracePt t="161225" x="4473575" y="5653088"/>
          <p14:tracePt t="161241" x="4483100" y="5705475"/>
          <p14:tracePt t="161257" x="4483100" y="5768975"/>
          <p14:tracePt t="161274" x="4483100" y="5848350"/>
          <p14:tracePt t="161291" x="4491038" y="5965825"/>
          <p14:tracePt t="161308" x="4491038" y="6018213"/>
          <p14:tracePt t="161324" x="4500563" y="6045200"/>
          <p14:tracePt t="161377" x="4500563" y="6027738"/>
          <p14:tracePt t="161384" x="4500563" y="6018213"/>
          <p14:tracePt t="161392" x="4500563" y="5973763"/>
          <p14:tracePt t="161408" x="4500563" y="5884863"/>
          <p14:tracePt t="161424" x="4491038" y="5803900"/>
          <p14:tracePt t="161441" x="4483100" y="5688013"/>
          <p14:tracePt t="161458" x="4483100" y="5634038"/>
          <p14:tracePt t="161474" x="4491038" y="5572125"/>
          <p14:tracePt t="161544" x="4491038" y="5581650"/>
          <p14:tracePt t="161552" x="4491038" y="5599113"/>
          <p14:tracePt t="161560" x="4491038" y="5608638"/>
          <p14:tracePt t="161574" x="4500563" y="5626100"/>
          <p14:tracePt t="161592" x="4527550" y="5813425"/>
          <p14:tracePt t="161608" x="4537075" y="5867400"/>
          <p14:tracePt t="161624" x="4537075" y="5902325"/>
          <p14:tracePt t="161641" x="4537075" y="5911850"/>
          <p14:tracePt t="161699" x="4537075" y="5902325"/>
          <p14:tracePt t="161704" x="4537075" y="5875338"/>
          <p14:tracePt t="161713" x="4537075" y="5857875"/>
          <p14:tracePt t="161724" x="4537075" y="5830888"/>
          <p14:tracePt t="161741" x="4545013" y="5751513"/>
          <p14:tracePt t="161757" x="4545013" y="5688013"/>
          <p14:tracePt t="161774" x="4537075" y="5643563"/>
          <p14:tracePt t="161816" x="4537075" y="5653088"/>
          <p14:tracePt t="161825" x="4545013" y="5680075"/>
          <p14:tracePt t="161833" x="4554538" y="5705475"/>
          <p14:tracePt t="161841" x="4554538" y="5741988"/>
          <p14:tracePt t="161857" x="4572000" y="5857875"/>
          <p14:tracePt t="161874" x="4581525" y="5956300"/>
          <p14:tracePt t="161891" x="4581525" y="6018213"/>
          <p14:tracePt t="161908" x="4581525" y="6045200"/>
          <p14:tracePt t="161941" x="4581525" y="6037263"/>
          <p14:tracePt t="161958" x="4581525" y="6010275"/>
          <p14:tracePt t="161974" x="4589463" y="5929313"/>
          <p14:tracePt t="161992" x="4598988" y="5741988"/>
          <p14:tracePt t="162009" x="4598988" y="5643563"/>
          <p14:tracePt t="162024" x="4598988" y="5634038"/>
          <p14:tracePt t="162089" x="4598988" y="5661025"/>
          <p14:tracePt t="162097" x="4608513" y="5697538"/>
          <p14:tracePt t="162108" x="4608513" y="5751513"/>
          <p14:tracePt t="162124" x="4625975" y="5894388"/>
          <p14:tracePt t="162141" x="4633913" y="6000750"/>
          <p14:tracePt t="162158" x="4633913" y="6045200"/>
          <p14:tracePt t="162174" x="4633913" y="6054725"/>
          <p14:tracePt t="162201" x="4633913" y="6045200"/>
          <p14:tracePt t="162216" x="4633913" y="6000750"/>
          <p14:tracePt t="162226" x="4633913" y="5991225"/>
          <p14:tracePt t="162241" x="4616450" y="5929313"/>
          <p14:tracePt t="162257" x="4598988" y="5884863"/>
          <p14:tracePt t="162274" x="4554538" y="5830888"/>
          <p14:tracePt t="162291" x="4527550" y="5795963"/>
          <p14:tracePt t="162308" x="4518025" y="5776913"/>
          <p14:tracePt t="162537" x="4518025" y="5786438"/>
          <p14:tracePt t="162585" x="4518025" y="5795963"/>
          <p14:tracePt t="162657" x="4518025" y="5803900"/>
          <p14:tracePt t="162729" x="4518025" y="5795963"/>
          <p14:tracePt t="162745" x="4518025" y="5776913"/>
          <p14:tracePt t="162753" x="4518025" y="5768975"/>
          <p14:tracePt t="162760" x="4510088" y="5759450"/>
          <p14:tracePt t="162776" x="4510088" y="5751513"/>
          <p14:tracePt t="162800" x="4510088" y="5741988"/>
          <p14:tracePt t="163097" x="4500563" y="5741988"/>
          <p14:tracePt t="163161" x="4500563" y="5751513"/>
          <p14:tracePt t="163321" x="4491038" y="5751513"/>
          <p14:tracePt t="163329" x="4483100" y="5751513"/>
          <p14:tracePt t="163345" x="4465638" y="5732463"/>
          <p14:tracePt t="163358" x="4456113" y="5724525"/>
          <p14:tracePt t="163375" x="4411663" y="5643563"/>
          <p14:tracePt t="163391" x="4357688" y="5562600"/>
          <p14:tracePt t="163408" x="4340225" y="5518150"/>
          <p14:tracePt t="163433" x="4330700" y="5483225"/>
          <p14:tracePt t="163442" x="4286250" y="5419725"/>
          <p14:tracePt t="163458" x="4160838" y="5241925"/>
          <p14:tracePt t="163475" x="4116388" y="5180013"/>
          <p14:tracePt t="163491" x="4062413" y="5108575"/>
          <p14:tracePt t="163508" x="4062413" y="5099050"/>
          <p14:tracePt t="163625" x="4054475" y="5099050"/>
          <p14:tracePt t="163633" x="4044950" y="5089525"/>
          <p14:tracePt t="163642" x="4027488" y="5072063"/>
          <p14:tracePt t="163658" x="4000500" y="5037138"/>
          <p14:tracePt t="163675" x="3973513" y="4983163"/>
          <p14:tracePt t="163691" x="3973513" y="4938713"/>
          <p14:tracePt t="163708" x="3956050" y="4857750"/>
          <p14:tracePt t="163725" x="3911600" y="4705350"/>
          <p14:tracePt t="163741" x="3840163" y="4589463"/>
          <p14:tracePt t="163758" x="3840163" y="4581525"/>
          <p14:tracePt t="163775" x="3795713" y="4518025"/>
          <p14:tracePt t="163792" x="3776663" y="4483100"/>
          <p14:tracePt t="163808" x="3643313" y="4303713"/>
          <p14:tracePt t="163825" x="3581400" y="4224338"/>
          <p14:tracePt t="163842" x="3544888" y="4179888"/>
          <p14:tracePt t="163858" x="3536950" y="4160838"/>
          <p14:tracePt t="163962" x="3527425" y="4160838"/>
          <p14:tracePt t="163969" x="3509963" y="4143375"/>
          <p14:tracePt t="163977" x="3490913" y="4133850"/>
          <p14:tracePt t="163991" x="3455988" y="4098925"/>
          <p14:tracePt t="164008" x="3348038" y="4010025"/>
          <p14:tracePt t="164025" x="3313113" y="3983038"/>
          <p14:tracePt t="164042" x="3295650" y="3983038"/>
          <p14:tracePt t="164081" x="3295650" y="3973513"/>
          <p14:tracePt t="164097" x="3286125" y="3965575"/>
          <p14:tracePt t="164109" x="3286125" y="3956050"/>
          <p14:tracePt t="164125" x="3276600" y="3946525"/>
          <p14:tracePt t="164141" x="3259138" y="3938588"/>
          <p14:tracePt t="164175" x="3251200" y="3938588"/>
          <p14:tracePt t="164191" x="3241675" y="3938588"/>
          <p14:tracePt t="164329" x="3259138" y="3938588"/>
          <p14:tracePt t="164338" x="3286125" y="3938588"/>
          <p14:tracePt t="164345" x="3330575" y="3938588"/>
          <p14:tracePt t="164358" x="3438525" y="3956050"/>
          <p14:tracePt t="164375" x="3633788" y="3983038"/>
          <p14:tracePt t="164392" x="3857625" y="3990975"/>
          <p14:tracePt t="164410" x="4062413" y="3990975"/>
          <p14:tracePt t="164425" x="4303713" y="3990975"/>
          <p14:tracePt t="164442" x="4537075" y="3990975"/>
          <p14:tracePt t="164458" x="4803775" y="3990975"/>
          <p14:tracePt t="164475" x="4857750" y="3990975"/>
          <p14:tracePt t="164491" x="5214938" y="3990975"/>
          <p14:tracePt t="164509" x="5589588" y="4037013"/>
          <p14:tracePt t="164525" x="6367463" y="4170363"/>
          <p14:tracePt t="164542" x="6697663" y="4179888"/>
          <p14:tracePt t="164559" x="6973888" y="4187825"/>
          <p14:tracePt t="164575" x="7170738" y="4187825"/>
          <p14:tracePt t="164591" x="7331075" y="4187825"/>
          <p14:tracePt t="164609" x="7562850" y="4187825"/>
          <p14:tracePt t="164625" x="7688263" y="4187825"/>
          <p14:tracePt t="164642" x="7840663" y="4160838"/>
          <p14:tracePt t="164658" x="7983538" y="4133850"/>
          <p14:tracePt t="164675" x="8180388" y="4116388"/>
          <p14:tracePt t="164691" x="8402638" y="4116388"/>
          <p14:tracePt t="164709" x="8589963" y="4116388"/>
          <p14:tracePt t="164725" x="8813800" y="4081463"/>
          <p14:tracePt t="164741" x="8902700" y="4054475"/>
          <p14:tracePt t="164758" x="8947150" y="4027488"/>
          <p14:tracePt t="164775" x="8983663" y="4017963"/>
          <p14:tracePt t="164792" x="9001125" y="4010025"/>
          <p14:tracePt t="164809" x="9010650" y="4000500"/>
          <p14:tracePt t="164825" x="9018588" y="4000500"/>
          <p14:tracePt t="164969" x="9018588" y="4010025"/>
          <p14:tracePt t="164985" x="9018588" y="4027488"/>
          <p14:tracePt t="164993" x="8991600" y="4071938"/>
          <p14:tracePt t="165010" x="8929688" y="4152900"/>
          <p14:tracePt t="165026" x="8867775" y="4276725"/>
          <p14:tracePt t="165042" x="8777288" y="4419600"/>
          <p14:tracePt t="165058" x="8705850" y="4554538"/>
          <p14:tracePt t="165075" x="8661400" y="4670425"/>
          <p14:tracePt t="165092" x="8626475" y="4759325"/>
          <p14:tracePt t="165109" x="8582025" y="4867275"/>
          <p14:tracePt t="165125" x="8555038" y="4929188"/>
          <p14:tracePt t="165142" x="8528050" y="4991100"/>
          <p14:tracePt t="165158" x="8501063" y="5037138"/>
          <p14:tracePt t="165175" x="8466138" y="5072063"/>
          <p14:tracePt t="165192" x="8439150" y="5116513"/>
          <p14:tracePt t="165209" x="8412163" y="5170488"/>
          <p14:tracePt t="165226" x="8412163" y="5197475"/>
          <p14:tracePt t="165274" x="8412163" y="5205413"/>
          <p14:tracePt t="165282" x="8402638" y="5205413"/>
          <p14:tracePt t="165291" x="8394700" y="5205413"/>
          <p14:tracePt t="165309" x="8375650" y="5214938"/>
          <p14:tracePt t="165325" x="8340725" y="5224463"/>
          <p14:tracePt t="165342" x="8259763" y="5232400"/>
          <p14:tracePt t="165358" x="8153400" y="5232400"/>
          <p14:tracePt t="165375" x="7983538" y="5232400"/>
          <p14:tracePt t="165392" x="7796213" y="5232400"/>
          <p14:tracePt t="165410" x="7446963" y="5276850"/>
          <p14:tracePt t="165426" x="7251700" y="5313363"/>
          <p14:tracePt t="165442" x="7045325" y="5322888"/>
          <p14:tracePt t="165458" x="6983413" y="5330825"/>
          <p14:tracePt t="165492" x="6956425" y="5330825"/>
          <p14:tracePt t="165508" x="6894513" y="5330825"/>
          <p14:tracePt t="165526" x="6858000" y="5322888"/>
          <p14:tracePt t="165542" x="6777038" y="5313363"/>
          <p14:tracePt t="165559" x="6608763" y="5286375"/>
          <p14:tracePt t="165575" x="6483350" y="5259388"/>
          <p14:tracePt t="165594" x="6411913" y="5251450"/>
          <p14:tracePt t="165610" x="6215063" y="5214938"/>
          <p14:tracePt t="165626" x="6000750" y="5180013"/>
          <p14:tracePt t="165642" x="5786438" y="5133975"/>
          <p14:tracePt t="165658" x="5500688" y="5081588"/>
          <p14:tracePt t="165675" x="5456238" y="5072063"/>
          <p14:tracePt t="165692" x="5411788" y="5045075"/>
          <p14:tracePt t="165709" x="5348288" y="5018088"/>
          <p14:tracePt t="165725" x="5259388" y="5010150"/>
          <p14:tracePt t="165742" x="5214938" y="5000625"/>
          <p14:tracePt t="165758" x="5160963" y="5000625"/>
          <p14:tracePt t="165775" x="5089525" y="5000625"/>
          <p14:tracePt t="165792" x="5027613" y="5000625"/>
          <p14:tracePt t="165809" x="4919663" y="4991100"/>
          <p14:tracePt t="165826" x="4830763" y="4983163"/>
          <p14:tracePt t="165859" x="4768850" y="4965700"/>
          <p14:tracePt t="165875" x="4714875" y="4965700"/>
          <p14:tracePt t="165892" x="4724400" y="4973638"/>
          <p14:tracePt t="165909" x="4625975" y="4946650"/>
          <p14:tracePt t="165925" x="4554538" y="4919663"/>
          <p14:tracePt t="165942" x="4411663" y="4840288"/>
          <p14:tracePt t="165959" x="4303713" y="4786313"/>
          <p14:tracePt t="165977" x="4268788" y="4759325"/>
          <p14:tracePt t="165992" x="4224338" y="4732338"/>
          <p14:tracePt t="166009" x="4062413" y="4598988"/>
          <p14:tracePt t="166026" x="3938588" y="4500563"/>
          <p14:tracePt t="166042" x="3857625" y="4429125"/>
          <p14:tracePt t="166059" x="3732213" y="4330700"/>
          <p14:tracePt t="166075" x="3616325" y="4241800"/>
          <p14:tracePt t="166092" x="3554413" y="4179888"/>
          <p14:tracePt t="166109" x="3500438" y="4133850"/>
          <p14:tracePt t="166125" x="3473450" y="4089400"/>
          <p14:tracePt t="166142" x="3455988" y="4062413"/>
          <p14:tracePt t="166226" x="3455988" y="4054475"/>
          <p14:tracePt t="166242" x="3455988" y="4044950"/>
          <p14:tracePt t="166258" x="3465513" y="4044950"/>
          <p14:tracePt t="166266" x="3473450" y="4037013"/>
          <p14:tracePt t="166275" x="3490913" y="4027488"/>
          <p14:tracePt t="166292" x="3536950" y="4027488"/>
          <p14:tracePt t="166309" x="3633788" y="4010025"/>
          <p14:tracePt t="166325" x="3795713" y="3990975"/>
          <p14:tracePt t="166342" x="4000500" y="3990975"/>
          <p14:tracePt t="166359" x="4197350" y="3990975"/>
          <p14:tracePt t="166375" x="4411663" y="3990975"/>
          <p14:tracePt t="166392" x="4616450" y="3990975"/>
          <p14:tracePt t="166410" x="4679950" y="3990975"/>
          <p14:tracePt t="166426" x="4830763" y="3990975"/>
          <p14:tracePt t="166442" x="4894263" y="3990975"/>
          <p14:tracePt t="166459" x="5054600" y="3990975"/>
          <p14:tracePt t="166475" x="5286375" y="3990975"/>
          <p14:tracePt t="166492" x="5384800" y="3990975"/>
          <p14:tracePt t="166509" x="5795963" y="3990975"/>
          <p14:tracePt t="166526" x="6143625" y="3990975"/>
          <p14:tracePt t="166542" x="6527800" y="3983038"/>
          <p14:tracePt t="166559" x="6804025" y="3973513"/>
          <p14:tracePt t="166575" x="7010400" y="3956050"/>
          <p14:tracePt t="166593" x="7188200" y="3867150"/>
          <p14:tracePt t="166610" x="7385050" y="3840163"/>
          <p14:tracePt t="166626" x="7483475" y="3840163"/>
          <p14:tracePt t="166643" x="7537450" y="3840163"/>
          <p14:tracePt t="166659" x="7608888" y="3840163"/>
          <p14:tracePt t="166675" x="7653338" y="3840163"/>
          <p14:tracePt t="166692" x="7705725" y="3840163"/>
          <p14:tracePt t="166709" x="7804150" y="3848100"/>
          <p14:tracePt t="166725" x="7956550" y="3884613"/>
          <p14:tracePt t="166742" x="8134350" y="3902075"/>
          <p14:tracePt t="166759" x="8232775" y="3911600"/>
          <p14:tracePt t="166776" x="8296275" y="3911600"/>
          <p14:tracePt t="166792" x="8412163" y="3911600"/>
          <p14:tracePt t="166810" x="8501063" y="3938588"/>
          <p14:tracePt t="166826" x="8572500" y="3946525"/>
          <p14:tracePt t="166842" x="8626475" y="3946525"/>
          <p14:tracePt t="166859" x="8680450" y="3946525"/>
          <p14:tracePt t="166876" x="8697913" y="3946525"/>
          <p14:tracePt t="166892" x="8724900" y="3946525"/>
          <p14:tracePt t="166909" x="8751888" y="3956050"/>
          <p14:tracePt t="166926" x="8759825" y="3938588"/>
          <p14:tracePt t="166942" x="8769350" y="3938588"/>
          <p14:tracePt t="166959" x="8777288" y="3938588"/>
          <p14:tracePt t="166976" x="8786813" y="3946525"/>
          <p14:tracePt t="166992" x="8786813" y="3965575"/>
          <p14:tracePt t="167010" x="8751888" y="4081463"/>
          <p14:tracePt t="167026" x="8697913" y="4224338"/>
          <p14:tracePt t="167042" x="8643938" y="4465638"/>
          <p14:tracePt t="167059" x="8599488" y="4581525"/>
          <p14:tracePt t="167075" x="8562975" y="4670425"/>
          <p14:tracePt t="167092" x="8528050" y="4759325"/>
          <p14:tracePt t="167109" x="8510588" y="4884738"/>
          <p14:tracePt t="167126" x="8510588" y="5000625"/>
          <p14:tracePt t="167142" x="8510588" y="5081588"/>
          <p14:tracePt t="167159" x="8510588" y="5143500"/>
          <p14:tracePt t="167176" x="8501063" y="5170488"/>
          <p14:tracePt t="167192" x="8501063" y="5187950"/>
          <p14:tracePt t="167210" x="8501063" y="5205413"/>
          <p14:tracePt t="167226" x="8501063" y="5214938"/>
          <p14:tracePt t="167362" x="8501063" y="5205413"/>
          <p14:tracePt t="167403" x="8491538" y="5205413"/>
          <p14:tracePt t="167427" x="8483600" y="5205413"/>
          <p14:tracePt t="167442" x="8474075" y="5205413"/>
          <p14:tracePt t="167450" x="8466138" y="5205413"/>
          <p14:tracePt t="167459" x="8466138" y="5197475"/>
          <p14:tracePt t="167475" x="8447088" y="5197475"/>
          <p14:tracePt t="167492" x="8429625" y="5197475"/>
          <p14:tracePt t="167667" x="8420100" y="5197475"/>
          <p14:tracePt t="167978" x="8412163" y="5197475"/>
          <p14:tracePt t="167986" x="8402638" y="5197475"/>
          <p14:tracePt t="168034" x="8394700" y="5197475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Scoreboard for tracking WAW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4588" y="1016894"/>
            <a:ext cx="8468468" cy="995569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 smtClean="0"/>
              <a:t>The solution is “book-keeping” on the issue stage (so-called </a:t>
            </a:r>
            <a:r>
              <a:rPr lang="en-US" sz="2000" dirty="0" err="1" smtClean="0">
                <a:solidFill>
                  <a:schemeClr val="accent1"/>
                </a:solidFill>
              </a:rPr>
              <a:t>scoreboarding</a:t>
            </a:r>
            <a:r>
              <a:rPr lang="en-US" sz="2000" dirty="0" smtClean="0"/>
              <a:t>)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600" dirty="0" smtClean="0"/>
              <a:t>Know everything: 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</a:rPr>
              <a:t>whether a register is being calculated or available in the RF/Bypass, when it will be ready, which unit processes it, etc.</a:t>
            </a: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1406251"/>
              </p:ext>
            </p:extLst>
          </p:nvPr>
        </p:nvGraphicFramePr>
        <p:xfrm>
          <a:off x="7717" y="3369200"/>
          <a:ext cx="3649859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3541"/>
                <a:gridCol w="222407"/>
                <a:gridCol w="222407"/>
                <a:gridCol w="222407"/>
                <a:gridCol w="222407"/>
                <a:gridCol w="222407"/>
                <a:gridCol w="1082283"/>
                <a:gridCol w="762000"/>
              </a:tblGrid>
              <a:tr h="314235">
                <a:tc>
                  <a:txBody>
                    <a:bodyPr/>
                    <a:lstStyle/>
                    <a:p>
                      <a:pPr algn="r"/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 Bypass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 RF</a:t>
                      </a:r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R0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R1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R2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…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R31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0" name="Rounded Rectangle 19"/>
          <p:cNvSpPr/>
          <p:nvPr/>
        </p:nvSpPr>
        <p:spPr bwMode="auto">
          <a:xfrm>
            <a:off x="1125317" y="4118276"/>
            <a:ext cx="670940" cy="322844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>
              <a:lnSpc>
                <a:spcPct val="80000"/>
              </a:lnSpc>
              <a:spcBef>
                <a:spcPct val="20000"/>
              </a:spcBef>
              <a:buClr>
                <a:srgbClr val="009900"/>
              </a:buClr>
              <a:buSzPct val="65000"/>
              <a:buFont typeface="Wingdings" pitchFamily="2" charset="2"/>
              <a:buNone/>
            </a:pPr>
            <a:endParaRPr lang="ru-RU" sz="2000" b="1" smtClean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sp>
        <p:nvSpPr>
          <p:cNvPr id="22" name="Rounded Rectangle 21"/>
          <p:cNvSpPr/>
          <p:nvPr/>
        </p:nvSpPr>
        <p:spPr bwMode="auto">
          <a:xfrm>
            <a:off x="698597" y="5225676"/>
            <a:ext cx="1097660" cy="322844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>
              <a:lnSpc>
                <a:spcPct val="80000"/>
              </a:lnSpc>
              <a:spcBef>
                <a:spcPct val="20000"/>
              </a:spcBef>
              <a:buClr>
                <a:srgbClr val="009900"/>
              </a:buClr>
              <a:buSzPct val="65000"/>
              <a:buFont typeface="Wingdings" pitchFamily="2" charset="2"/>
              <a:buNone/>
            </a:pPr>
            <a:endParaRPr lang="ru-RU" sz="2000" b="1" smtClean="0">
              <a:solidFill>
                <a:srgbClr val="061922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881564" y="3793136"/>
            <a:ext cx="2536180" cy="1728454"/>
            <a:chOff x="1592764" y="3793136"/>
            <a:chExt cx="2536180" cy="1728454"/>
          </a:xfrm>
        </p:grpSpPr>
        <p:sp>
          <p:nvSpPr>
            <p:cNvPr id="12" name="TextBox 11"/>
            <p:cNvSpPr txBox="1"/>
            <p:nvPr/>
          </p:nvSpPr>
          <p:spPr>
            <a:xfrm>
              <a:off x="3852906" y="4525789"/>
              <a:ext cx="276038" cy="2646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+mj-lt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+mj-lt"/>
                <a:cs typeface="Courier New" pitchFamily="49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92803" y="3793136"/>
              <a:ext cx="276038" cy="268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+mj-lt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+mj-lt"/>
                <a:cs typeface="Courier New" pitchFamily="49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20608" y="4154390"/>
              <a:ext cx="276038" cy="268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+mj-lt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+mj-lt"/>
                <a:cs typeface="Courier New" pitchFamily="49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592764" y="5252606"/>
              <a:ext cx="276038" cy="268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+mj-lt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+mj-lt"/>
                <a:cs typeface="Courier New" pitchFamily="49" charset="0"/>
              </a:endParaRPr>
            </a:p>
          </p:txBody>
        </p:sp>
      </p:grpSp>
      <p:sp>
        <p:nvSpPr>
          <p:cNvPr id="4" name="Right Brace 3"/>
          <p:cNvSpPr/>
          <p:nvPr/>
        </p:nvSpPr>
        <p:spPr bwMode="auto">
          <a:xfrm rot="16200000">
            <a:off x="1203851" y="2738521"/>
            <a:ext cx="107474" cy="1102740"/>
          </a:xfrm>
          <a:prstGeom prst="rightBrace">
            <a:avLst>
              <a:gd name="adj1" fmla="val 41651"/>
              <a:gd name="adj2" fmla="val 50000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0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+mj-lt"/>
              <a:cs typeface="Arial" pitchFamily="34" charset="0"/>
            </a:endParaRPr>
          </a:p>
        </p:txBody>
      </p:sp>
      <p:sp>
        <p:nvSpPr>
          <p:cNvPr id="21" name="Line Callout 2 (No Border) 20"/>
          <p:cNvSpPr/>
          <p:nvPr/>
        </p:nvSpPr>
        <p:spPr bwMode="auto">
          <a:xfrm>
            <a:off x="516460" y="2403583"/>
            <a:ext cx="1660061" cy="625033"/>
          </a:xfrm>
          <a:prstGeom prst="callout2">
            <a:avLst>
              <a:gd name="adj1" fmla="val 95941"/>
              <a:gd name="adj2" fmla="val 49914"/>
              <a:gd name="adj3" fmla="val 106826"/>
              <a:gd name="adj4" fmla="val 44268"/>
              <a:gd name="adj5" fmla="val 127583"/>
              <a:gd name="adj6" fmla="val 43819"/>
            </a:avLst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1400" dirty="0" smtClean="0">
                <a:latin typeface="+mj-lt"/>
                <a:cs typeface="Arial" pitchFamily="34" charset="0"/>
              </a:rPr>
              <a:t>Number of cycles till </a:t>
            </a:r>
            <a:r>
              <a:rPr lang="en-US" sz="1400" dirty="0" err="1" smtClean="0">
                <a:latin typeface="+mj-lt"/>
                <a:cs typeface="Arial" pitchFamily="34" charset="0"/>
              </a:rPr>
              <a:t>writeback</a:t>
            </a:r>
            <a:endParaRPr lang="ru-RU" sz="1200" dirty="0" smtClean="0">
              <a:latin typeface="+mj-lt"/>
              <a:cs typeface="Arial" pitchFamily="34" charset="0"/>
            </a:endParaRPr>
          </a:p>
        </p:txBody>
      </p:sp>
      <p:sp>
        <p:nvSpPr>
          <p:cNvPr id="25" name="Line Callout 2 (No Border) 24"/>
          <p:cNvSpPr/>
          <p:nvPr/>
        </p:nvSpPr>
        <p:spPr bwMode="auto">
          <a:xfrm>
            <a:off x="1723815" y="2713794"/>
            <a:ext cx="1660061" cy="377640"/>
          </a:xfrm>
          <a:prstGeom prst="callout2">
            <a:avLst>
              <a:gd name="adj1" fmla="val 89215"/>
              <a:gd name="adj2" fmla="val 46211"/>
              <a:gd name="adj3" fmla="val 114897"/>
              <a:gd name="adj4" fmla="val 40565"/>
              <a:gd name="adj5" fmla="val 165248"/>
              <a:gd name="adj6" fmla="val 36414"/>
            </a:avLst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1400" dirty="0" smtClean="0">
                <a:latin typeface="+mj-lt"/>
                <a:cs typeface="Arial" pitchFamily="34" charset="0"/>
              </a:rPr>
              <a:t>on </a:t>
            </a:r>
            <a:r>
              <a:rPr lang="en-US" sz="1400" dirty="0" err="1" smtClean="0">
                <a:latin typeface="+mj-lt"/>
                <a:cs typeface="Arial" pitchFamily="34" charset="0"/>
              </a:rPr>
              <a:t>writeback</a:t>
            </a:r>
            <a:r>
              <a:rPr lang="en-US" sz="1400" dirty="0" smtClean="0">
                <a:latin typeface="+mj-lt"/>
                <a:cs typeface="Arial" pitchFamily="34" charset="0"/>
              </a:rPr>
              <a:t>?</a:t>
            </a:r>
            <a:endParaRPr lang="ru-RU" sz="1200" dirty="0" smtClean="0">
              <a:latin typeface="+mj-lt"/>
              <a:cs typeface="Arial" pitchFamily="34" charset="0"/>
            </a:endParaRPr>
          </a:p>
        </p:txBody>
      </p:sp>
      <p:sp>
        <p:nvSpPr>
          <p:cNvPr id="26" name="Line Callout 2 (No Border) 25"/>
          <p:cNvSpPr/>
          <p:nvPr/>
        </p:nvSpPr>
        <p:spPr bwMode="auto">
          <a:xfrm>
            <a:off x="3166026" y="2719862"/>
            <a:ext cx="785662" cy="377640"/>
          </a:xfrm>
          <a:prstGeom prst="callout2">
            <a:avLst>
              <a:gd name="adj1" fmla="val 89215"/>
              <a:gd name="adj2" fmla="val 46211"/>
              <a:gd name="adj3" fmla="val 105211"/>
              <a:gd name="adj4" fmla="val 35444"/>
              <a:gd name="adj5" fmla="val 153948"/>
              <a:gd name="adj6" fmla="val 23612"/>
            </a:avLst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1400" dirty="0" smtClean="0">
                <a:latin typeface="+mj-lt"/>
                <a:cs typeface="Arial" pitchFamily="34" charset="0"/>
              </a:rPr>
              <a:t>in RF?</a:t>
            </a:r>
            <a:endParaRPr lang="ru-RU" sz="1200" dirty="0" smtClean="0">
              <a:latin typeface="+mj-lt"/>
              <a:cs typeface="Arial" pitchFamily="34" charset="0"/>
            </a:endParaRPr>
          </a:p>
        </p:txBody>
      </p:sp>
      <p:sp>
        <p:nvSpPr>
          <p:cNvPr id="27" name="Content Placeholder 4"/>
          <p:cNvSpPr txBox="1">
            <a:spLocks/>
          </p:cNvSpPr>
          <p:nvPr/>
        </p:nvSpPr>
        <p:spPr bwMode="auto">
          <a:xfrm>
            <a:off x="4344484" y="2505304"/>
            <a:ext cx="4498572" cy="41113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185738" indent="-184150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Times" pitchFamily="18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414338" indent="-2270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20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568325" indent="-1524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7620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600" kern="0" dirty="0" smtClean="0">
                <a:latin typeface="+mj-lt"/>
              </a:rPr>
              <a:t>On issue stage check the table: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400" kern="0" dirty="0" smtClean="0">
                <a:latin typeface="+mj-lt"/>
              </a:rPr>
              <a:t>Check </a:t>
            </a:r>
            <a:r>
              <a:rPr lang="en-US" sz="1400" kern="0" dirty="0" err="1" smtClean="0">
                <a:latin typeface="+mj-lt"/>
              </a:rPr>
              <a:t>WaW</a:t>
            </a:r>
            <a:endParaRPr lang="en-US" sz="1400" kern="0" dirty="0">
              <a:latin typeface="+mj-lt"/>
            </a:endParaRPr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 smtClean="0">
                <a:latin typeface="+mj-lt"/>
              </a:rPr>
              <a:t>There is no operation that will write </a:t>
            </a:r>
            <a:r>
              <a:rPr lang="en-US" sz="1200" b="1" kern="0" dirty="0" smtClean="0">
                <a:latin typeface="+mj-lt"/>
              </a:rPr>
              <a:t>the same </a:t>
            </a:r>
            <a:r>
              <a:rPr lang="en-US" sz="1200" kern="0" dirty="0" smtClean="0">
                <a:latin typeface="+mj-lt"/>
              </a:rPr>
              <a:t>register later than the current instruction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400" kern="0" dirty="0" smtClean="0">
                <a:latin typeface="+mj-lt"/>
              </a:rPr>
              <a:t>Check resource conflict on </a:t>
            </a:r>
            <a:r>
              <a:rPr lang="en-US" sz="1400" kern="0" dirty="0" err="1" smtClean="0">
                <a:latin typeface="+mj-lt"/>
              </a:rPr>
              <a:t>WriteBack</a:t>
            </a:r>
            <a:endParaRPr lang="en-US" sz="1400" kern="0" dirty="0" smtClean="0">
              <a:latin typeface="+mj-lt"/>
            </a:endParaRPr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 smtClean="0">
                <a:latin typeface="+mj-lt"/>
              </a:rPr>
              <a:t>There is no operation that will write </a:t>
            </a:r>
            <a:r>
              <a:rPr lang="en-US" sz="1200" b="1" kern="0" dirty="0" smtClean="0">
                <a:latin typeface="+mj-lt"/>
              </a:rPr>
              <a:t>any</a:t>
            </a:r>
            <a:r>
              <a:rPr lang="en-US" sz="1200" kern="0" dirty="0" smtClean="0">
                <a:latin typeface="+mj-lt"/>
              </a:rPr>
              <a:t> register in </a:t>
            </a:r>
            <a:r>
              <a:rPr lang="en-US" sz="1200" b="1" kern="0" dirty="0" smtClean="0">
                <a:latin typeface="+mj-lt"/>
              </a:rPr>
              <a:t>the same </a:t>
            </a:r>
            <a:r>
              <a:rPr lang="en-US" sz="1200" kern="0" dirty="0" smtClean="0">
                <a:latin typeface="+mj-lt"/>
              </a:rPr>
              <a:t>cycle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400" kern="0" dirty="0" smtClean="0">
                <a:latin typeface="+mj-lt"/>
              </a:rPr>
              <a:t>If all conditions are satisfied: </a:t>
            </a:r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>
                <a:latin typeface="+mj-lt"/>
              </a:rPr>
              <a:t>U</a:t>
            </a:r>
            <a:r>
              <a:rPr lang="en-US" sz="1200" kern="0" dirty="0" smtClean="0">
                <a:latin typeface="+mj-lt"/>
              </a:rPr>
              <a:t>pdate the table by information on the destination</a:t>
            </a:r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 smtClean="0">
                <a:latin typeface="+mj-lt"/>
              </a:rPr>
              <a:t>Go to the next stage</a:t>
            </a:r>
          </a:p>
          <a:p>
            <a:pPr marL="528638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kern="0" dirty="0" smtClean="0">
                <a:latin typeface="+mj-lt"/>
              </a:rPr>
              <a:t>If not – stall the instruction</a:t>
            </a:r>
          </a:p>
          <a:p>
            <a:pPr marL="342900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kern="0" dirty="0" smtClean="0">
                <a:latin typeface="+mj-lt"/>
              </a:rPr>
              <a:t>Shift all “1” right every cycle </a:t>
            </a:r>
          </a:p>
        </p:txBody>
      </p:sp>
      <p:sp>
        <p:nvSpPr>
          <p:cNvPr id="10" name="Rectangle 9"/>
          <p:cNvSpPr/>
          <p:nvPr/>
        </p:nvSpPr>
        <p:spPr>
          <a:xfrm>
            <a:off x="537169" y="2094224"/>
            <a:ext cx="3135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+mj-lt"/>
              </a:rPr>
              <a:t>Example of a scoreboard table: </a:t>
            </a:r>
            <a:endParaRPr lang="ru-RU" dirty="0">
              <a:latin typeface="+mj-l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231078" y="2079218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+mj-lt"/>
              </a:rPr>
              <a:t>Algorithm:</a:t>
            </a:r>
            <a:endParaRPr lang="ru-RU" dirty="0">
              <a:latin typeface="+mj-lt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35963657"/>
      </p:ext>
    </p:extLst>
  </p:cSld>
  <p:clrMapOvr>
    <a:masterClrMapping/>
  </p:clrMapOvr>
  <p:transition advTm="17674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0" grpId="0" animBg="1"/>
      <p:bldP spid="22" grpId="0" animBg="1"/>
      <p:bldP spid="4" grpId="0" animBg="1"/>
      <p:bldP spid="21" grpId="0" animBg="1"/>
      <p:bldP spid="25" grpId="0" animBg="1"/>
      <p:bldP spid="26" grpId="0" animBg="1"/>
      <p:bldP spid="10" grpId="0"/>
      <p:bldP spid="29" grpId="0"/>
    </p:bldLst>
  </p:timing>
  <p:extLst mod="1">
    <p:ext uri="{3A86A75C-4F4B-4683-9AE1-C65F6400EC91}">
      <p14:laserTraceLst xmlns:p14="http://schemas.microsoft.com/office/powerpoint/2010/main">
        <p14:tracePtLst>
          <p14:tracePt t="626" x="8402638" y="5187950"/>
          <p14:tracePt t="634" x="8420100" y="5187950"/>
          <p14:tracePt t="650" x="8474075" y="5187950"/>
          <p14:tracePt t="666" x="8491538" y="5143500"/>
          <p14:tracePt t="682" x="8491538" y="5062538"/>
          <p14:tracePt t="699" x="8375650" y="4840288"/>
          <p14:tracePt t="716" x="7840663" y="4125913"/>
          <p14:tracePt t="732" x="7251700" y="3562350"/>
          <p14:tracePt t="749" x="6688138" y="3170238"/>
          <p14:tracePt t="766" x="6188075" y="2776538"/>
          <p14:tracePt t="783" x="5894388" y="2490788"/>
          <p14:tracePt t="799" x="5446713" y="2152650"/>
          <p14:tracePt t="816" x="5027613" y="1822450"/>
          <p14:tracePt t="833" x="4062413" y="1214438"/>
          <p14:tracePt t="850" x="3616325" y="982663"/>
          <p14:tracePt t="866" x="3303588" y="822325"/>
          <p14:tracePt t="882" x="3098800" y="731838"/>
          <p14:tracePt t="899" x="3071813" y="723900"/>
          <p14:tracePt t="1274" x="3071813" y="714375"/>
          <p14:tracePt t="1290" x="3062288" y="714375"/>
          <p14:tracePt t="1298" x="3054350" y="714375"/>
          <p14:tracePt t="1306" x="3044825" y="714375"/>
          <p14:tracePt t="1354" x="3036888" y="714375"/>
          <p14:tracePt t="1370" x="3027363" y="714375"/>
          <p14:tracePt t="1378" x="3017838" y="714375"/>
          <p14:tracePt t="1386" x="2982913" y="731838"/>
          <p14:tracePt t="1399" x="2973388" y="750888"/>
          <p14:tracePt t="1416" x="2928938" y="776288"/>
          <p14:tracePt t="1433" x="2911475" y="795338"/>
          <p14:tracePt t="1450" x="2901950" y="795338"/>
          <p14:tracePt t="1466" x="2894013" y="795338"/>
          <p14:tracePt t="1499" x="2884488" y="795338"/>
          <p14:tracePt t="1516" x="2874963" y="795338"/>
          <p14:tracePt t="1533" x="2857500" y="795338"/>
          <p14:tracePt t="1549" x="2795588" y="795338"/>
          <p14:tracePt t="1566" x="2732088" y="795338"/>
          <p14:tracePt t="1583" x="2687638" y="795338"/>
          <p14:tracePt t="1599" x="2643188" y="795338"/>
          <p14:tracePt t="1616" x="2625725" y="795338"/>
          <p14:tracePt t="1634" x="2554288" y="795338"/>
          <p14:tracePt t="1650" x="2509838" y="795338"/>
          <p14:tracePt t="1666" x="2490788" y="795338"/>
          <p14:tracePt t="1683" x="2465388" y="795338"/>
          <p14:tracePt t="1700" x="2438400" y="795338"/>
          <p14:tracePt t="1716" x="2384425" y="803275"/>
          <p14:tracePt t="1733" x="2339975" y="830263"/>
          <p14:tracePt t="1749" x="2303463" y="839788"/>
          <p14:tracePt t="1766" x="2276475" y="839788"/>
          <p14:tracePt t="1783" x="2268538" y="839788"/>
          <p14:tracePt t="1816" x="2259013" y="839788"/>
          <p14:tracePt t="2042" x="2268538" y="839788"/>
          <p14:tracePt t="2058" x="2286000" y="839788"/>
          <p14:tracePt t="2067" x="2303463" y="830263"/>
          <p14:tracePt t="2083" x="2384425" y="822325"/>
          <p14:tracePt t="2099" x="2446338" y="822325"/>
          <p14:tracePt t="2116" x="2509838" y="822325"/>
          <p14:tracePt t="2133" x="2562225" y="822325"/>
          <p14:tracePt t="2149" x="2633663" y="830263"/>
          <p14:tracePt t="2166" x="2705100" y="839788"/>
          <p14:tracePt t="2183" x="2830513" y="839788"/>
          <p14:tracePt t="2200" x="2679700" y="768350"/>
          <p14:tracePt t="2217" x="2401888" y="330200"/>
          <p14:tracePt t="2234" x="2465388" y="330200"/>
          <p14:tracePt t="2251" x="2608263" y="330200"/>
          <p14:tracePt t="2266" x="2751138" y="330200"/>
          <p14:tracePt t="2283" x="2830513" y="330200"/>
          <p14:tracePt t="2300" x="2901950" y="330200"/>
          <p14:tracePt t="2316" x="2955925" y="339725"/>
          <p14:tracePt t="2333" x="2990850" y="347663"/>
          <p14:tracePt t="2350" x="3017838" y="347663"/>
          <p14:tracePt t="2366" x="3027363" y="347663"/>
          <p14:tracePt t="2383" x="3036888" y="347663"/>
          <p14:tracePt t="2399" x="3062288" y="347663"/>
          <p14:tracePt t="2416" x="3116263" y="347663"/>
          <p14:tracePt t="2434" x="3232150" y="366713"/>
          <p14:tracePt t="2451" x="3295650" y="374650"/>
          <p14:tracePt t="2467" x="3419475" y="419100"/>
          <p14:tracePt t="2483" x="3544888" y="482600"/>
          <p14:tracePt t="2500" x="3687763" y="561975"/>
          <p14:tracePt t="2516" x="3795713" y="633413"/>
          <p14:tracePt t="2533" x="3902075" y="669925"/>
          <p14:tracePt t="2550" x="3946525" y="687388"/>
          <p14:tracePt t="2566" x="3973513" y="704850"/>
          <p14:tracePt t="2583" x="3990975" y="704850"/>
          <p14:tracePt t="2600" x="4017963" y="704850"/>
          <p14:tracePt t="2616" x="4027488" y="704850"/>
          <p14:tracePt t="2635" x="4017963" y="704850"/>
          <p14:tracePt t="2651" x="4000500" y="679450"/>
          <p14:tracePt t="2970" x="4010025" y="679450"/>
          <p14:tracePt t="2979" x="4027488" y="679450"/>
          <p14:tracePt t="2987" x="4027488" y="687388"/>
          <p14:tracePt t="3000" x="4044950" y="704850"/>
          <p14:tracePt t="3016" x="4054475" y="723900"/>
          <p14:tracePt t="3034" x="4071938" y="731838"/>
          <p14:tracePt t="3050" x="4071938" y="741363"/>
          <p14:tracePt t="3091" x="4071938" y="750888"/>
          <p14:tracePt t="3123" x="4071938" y="758825"/>
          <p14:tracePt t="3139" x="4062413" y="768350"/>
          <p14:tracePt t="3243" x="4054475" y="768350"/>
          <p14:tracePt t="3299" x="4044950" y="768350"/>
          <p14:tracePt t="3314" x="4044950" y="758825"/>
          <p14:tracePt t="3339" x="4044950" y="750888"/>
          <p14:tracePt t="3347" x="4044950" y="741363"/>
          <p14:tracePt t="3354" x="4037013" y="741363"/>
          <p14:tracePt t="3371" x="4037013" y="731838"/>
          <p14:tracePt t="3383" x="4027488" y="731838"/>
          <p14:tracePt t="3400" x="4027488" y="723900"/>
          <p14:tracePt t="3417" x="4017963" y="704850"/>
          <p14:tracePt t="3435" x="4000500" y="679450"/>
          <p14:tracePt t="3450" x="4000500" y="669925"/>
          <p14:tracePt t="3467" x="4000500" y="652463"/>
          <p14:tracePt t="3483" x="3990975" y="633413"/>
          <p14:tracePt t="3500" x="3990975" y="625475"/>
          <p14:tracePt t="3517" x="3990975" y="608013"/>
          <p14:tracePt t="3533" x="4010025" y="598488"/>
          <p14:tracePt t="3550" x="4017963" y="598488"/>
          <p14:tracePt t="3567" x="4027488" y="581025"/>
          <p14:tracePt t="3583" x="4037013" y="571500"/>
          <p14:tracePt t="3600" x="4044950" y="554038"/>
          <p14:tracePt t="3617" x="4044950" y="544513"/>
          <p14:tracePt t="3635" x="4054475" y="517525"/>
          <p14:tracePt t="3651" x="4054475" y="509588"/>
          <p14:tracePt t="3666" x="4054475" y="500063"/>
          <p14:tracePt t="3683" x="4062413" y="500063"/>
          <p14:tracePt t="3700" x="4062413" y="490538"/>
          <p14:tracePt t="3891" x="4062413" y="500063"/>
          <p14:tracePt t="3915" x="4062413" y="509588"/>
          <p14:tracePt t="3923" x="4071938" y="509588"/>
          <p14:tracePt t="3933" x="4071938" y="517525"/>
          <p14:tracePt t="3950" x="4081463" y="527050"/>
          <p14:tracePt t="3967" x="4081463" y="561975"/>
          <p14:tracePt t="3984" x="4081463" y="598488"/>
          <p14:tracePt t="4000" x="4081463" y="633413"/>
          <p14:tracePt t="4017" x="4081463" y="642938"/>
          <p14:tracePt t="4035" x="4081463" y="669925"/>
          <p14:tracePt t="4051" x="4081463" y="687388"/>
          <p14:tracePt t="4067" x="4081463" y="696913"/>
          <p14:tracePt t="4083" x="4081463" y="723900"/>
          <p14:tracePt t="4100" x="4081463" y="741363"/>
          <p14:tracePt t="4117" x="4081463" y="758825"/>
          <p14:tracePt t="4133" x="4089400" y="776288"/>
          <p14:tracePt t="4167" x="4089400" y="785813"/>
          <p14:tracePt t="4283" x="4081463" y="785813"/>
          <p14:tracePt t="4291" x="4081463" y="795338"/>
          <p14:tracePt t="4307" x="4071938" y="795338"/>
          <p14:tracePt t="4317" x="4062413" y="795338"/>
          <p14:tracePt t="4333" x="4054475" y="795338"/>
          <p14:tracePt t="4350" x="4037013" y="812800"/>
          <p14:tracePt t="4367" x="4010025" y="812800"/>
          <p14:tracePt t="4383" x="3990975" y="812800"/>
          <p14:tracePt t="4400" x="3956050" y="812800"/>
          <p14:tracePt t="4417" x="3911600" y="803275"/>
          <p14:tracePt t="4434" x="3822700" y="795338"/>
          <p14:tracePt t="4452" x="3768725" y="795338"/>
          <p14:tracePt t="4467" x="3697288" y="795338"/>
          <p14:tracePt t="4483" x="3625850" y="795338"/>
          <p14:tracePt t="4500" x="3554413" y="795338"/>
          <p14:tracePt t="4517" x="3473450" y="795338"/>
          <p14:tracePt t="4534" x="3411538" y="795338"/>
          <p14:tracePt t="4550" x="3303588" y="795338"/>
          <p14:tracePt t="4567" x="3232150" y="795338"/>
          <p14:tracePt t="4584" x="3133725" y="795338"/>
          <p14:tracePt t="4600" x="3036888" y="795338"/>
          <p14:tracePt t="4617" x="2928938" y="795338"/>
          <p14:tracePt t="4635" x="2732088" y="795338"/>
          <p14:tracePt t="4651" x="2616200" y="795338"/>
          <p14:tracePt t="4667" x="2500313" y="795338"/>
          <p14:tracePt t="4683" x="2393950" y="795338"/>
          <p14:tracePt t="4700" x="2286000" y="795338"/>
          <p14:tracePt t="4717" x="2143125" y="795338"/>
          <p14:tracePt t="4734" x="1919288" y="795338"/>
          <p14:tracePt t="4750" x="1768475" y="812800"/>
          <p14:tracePt t="4767" x="1714500" y="812800"/>
          <p14:tracePt t="4784" x="1652588" y="822325"/>
          <p14:tracePt t="4800" x="1625600" y="822325"/>
          <p14:tracePt t="4817" x="1608138" y="822325"/>
          <p14:tracePt t="4883" x="1608138" y="812800"/>
          <p14:tracePt t="4892" x="1608138" y="795338"/>
          <p14:tracePt t="4907" x="1608138" y="776288"/>
          <p14:tracePt t="4917" x="1608138" y="768350"/>
          <p14:tracePt t="4933" x="1608138" y="714375"/>
          <p14:tracePt t="4950" x="1608138" y="679450"/>
          <p14:tracePt t="4967" x="1616075" y="669925"/>
          <p14:tracePt t="5000" x="1616075" y="660400"/>
          <p14:tracePt t="5017" x="1616075" y="652463"/>
          <p14:tracePt t="5034" x="1625600" y="642938"/>
          <p14:tracePt t="5051" x="1643063" y="625475"/>
          <p14:tracePt t="5067" x="1670050" y="588963"/>
          <p14:tracePt t="5084" x="1704975" y="554038"/>
          <p14:tracePt t="5100" x="1731963" y="527050"/>
          <p14:tracePt t="5117" x="1758950" y="509588"/>
          <p14:tracePt t="5134" x="1776413" y="500063"/>
          <p14:tracePt t="5150" x="1785938" y="500063"/>
          <p14:tracePt t="5167" x="1822450" y="500063"/>
          <p14:tracePt t="5184" x="1901825" y="500063"/>
          <p14:tracePt t="5201" x="2027238" y="500063"/>
          <p14:tracePt t="5217" x="2224088" y="500063"/>
          <p14:tracePt t="5234" x="2670175" y="500063"/>
          <p14:tracePt t="5251" x="3062288" y="509588"/>
          <p14:tracePt t="5267" x="3616325" y="509588"/>
          <p14:tracePt t="5284" x="4205288" y="509588"/>
          <p14:tracePt t="5300" x="4608513" y="509588"/>
          <p14:tracePt t="5317" x="4803775" y="509588"/>
          <p14:tracePt t="5334" x="4902200" y="490538"/>
          <p14:tracePt t="5350" x="4911725" y="490538"/>
          <p14:tracePt t="5403" x="4919663" y="490538"/>
          <p14:tracePt t="5411" x="4929188" y="490538"/>
          <p14:tracePt t="5419" x="4946650" y="500063"/>
          <p14:tracePt t="5434" x="4956175" y="500063"/>
          <p14:tracePt t="5452" x="4965700" y="517525"/>
          <p14:tracePt t="5468" x="4956175" y="544513"/>
          <p14:tracePt t="5844" x="4929188" y="544513"/>
          <p14:tracePt t="5851" x="4902200" y="544513"/>
          <p14:tracePt t="5868" x="4751388" y="517525"/>
          <p14:tracePt t="5884" x="4625975" y="517525"/>
          <p14:tracePt t="5900" x="4500563" y="527050"/>
          <p14:tracePt t="5917" x="4348163" y="527050"/>
          <p14:tracePt t="5934" x="4259263" y="527050"/>
          <p14:tracePt t="5951" x="4179888" y="527050"/>
          <p14:tracePt t="5967" x="4133850" y="527050"/>
          <p14:tracePt t="5984" x="4125913" y="527050"/>
          <p14:tracePt t="6001" x="4098925" y="517525"/>
          <p14:tracePt t="6017" x="4037013" y="465138"/>
          <p14:tracePt t="6034" x="3919538" y="393700"/>
          <p14:tracePt t="6052" x="3884613" y="374650"/>
          <p14:tracePt t="6068" x="3857625" y="366713"/>
          <p14:tracePt t="6107" x="3857625" y="357188"/>
          <p14:tracePt t="6126" x="3867150" y="357188"/>
          <p14:tracePt t="6134" x="3919538" y="357188"/>
          <p14:tracePt t="6151" x="4017963" y="357188"/>
          <p14:tracePt t="6167" x="4125913" y="357188"/>
          <p14:tracePt t="6184" x="4268788" y="357188"/>
          <p14:tracePt t="6201" x="4429125" y="357188"/>
          <p14:tracePt t="6217" x="4598988" y="347663"/>
          <p14:tracePt t="6234" x="4751388" y="322263"/>
          <p14:tracePt t="6236" x="4867275" y="322263"/>
          <p14:tracePt t="6251" x="5062538" y="285750"/>
          <p14:tracePt t="6268" x="5286375" y="276225"/>
          <p14:tracePt t="6284" x="5589588" y="276225"/>
          <p14:tracePt t="6300" x="6188075" y="276225"/>
          <p14:tracePt t="6317" x="6537325" y="276225"/>
          <p14:tracePt t="6334" x="6751638" y="276225"/>
          <p14:tracePt t="6350" x="6858000" y="276225"/>
          <p14:tracePt t="6367" x="6894513" y="268288"/>
          <p14:tracePt t="6384" x="6911975" y="258763"/>
          <p14:tracePt t="6401" x="6956425" y="241300"/>
          <p14:tracePt t="6417" x="7018338" y="214313"/>
          <p14:tracePt t="6436" x="7143750" y="214313"/>
          <p14:tracePt t="6452" x="7161213" y="214313"/>
          <p14:tracePt t="6491" x="7170738" y="214313"/>
          <p14:tracePt t="6501" x="7180263" y="214313"/>
          <p14:tracePt t="6518" x="7205663" y="214313"/>
          <p14:tracePt t="6534" x="7277100" y="214313"/>
          <p14:tracePt t="6551" x="7331075" y="214313"/>
          <p14:tracePt t="6567" x="7348538" y="223838"/>
          <p14:tracePt t="6636" x="7348538" y="241300"/>
          <p14:tracePt t="6652" x="7348538" y="250825"/>
          <p14:tracePt t="6659" x="7331075" y="295275"/>
          <p14:tracePt t="6676" x="7313613" y="322263"/>
          <p14:tracePt t="6685" x="7304088" y="339725"/>
          <p14:tracePt t="6701" x="7269163" y="419100"/>
          <p14:tracePt t="6717" x="7232650" y="473075"/>
          <p14:tracePt t="6734" x="7205663" y="527050"/>
          <p14:tracePt t="6751" x="7188200" y="581025"/>
          <p14:tracePt t="6767" x="7161213" y="608013"/>
          <p14:tracePt t="6784" x="7134225" y="642938"/>
          <p14:tracePt t="6801" x="7108825" y="679450"/>
          <p14:tracePt t="6817" x="7089775" y="731838"/>
          <p14:tracePt t="6835" x="7045325" y="839788"/>
          <p14:tracePt t="6852" x="7037388" y="893763"/>
          <p14:tracePt t="6868" x="7027863" y="919163"/>
          <p14:tracePt t="6884" x="7010400" y="946150"/>
          <p14:tracePt t="6901" x="7000875" y="955675"/>
          <p14:tracePt t="6934" x="7000875" y="965200"/>
          <p14:tracePt t="6951" x="6983413" y="965200"/>
          <p14:tracePt t="6968" x="6973888" y="965200"/>
          <p14:tracePt t="6984" x="6929438" y="965200"/>
          <p14:tracePt t="7001" x="6875463" y="955675"/>
          <p14:tracePt t="7018" x="6796088" y="946150"/>
          <p14:tracePt t="7034" x="6724650" y="938213"/>
          <p14:tracePt t="7052" x="6599238" y="938213"/>
          <p14:tracePt t="7068" x="6456363" y="938213"/>
          <p14:tracePt t="7084" x="6242050" y="938213"/>
          <p14:tracePt t="7101" x="6099175" y="919163"/>
          <p14:tracePt t="7117" x="5983288" y="911225"/>
          <p14:tracePt t="7134" x="5946775" y="901700"/>
          <p14:tracePt t="7151" x="5938838" y="893763"/>
          <p14:tracePt t="7292" x="5938838" y="884238"/>
          <p14:tracePt t="7300" x="5929313" y="866775"/>
          <p14:tracePt t="7316" x="5929313" y="839788"/>
          <p14:tracePt t="7324" x="5929313" y="830263"/>
          <p14:tracePt t="7334" x="5929313" y="803275"/>
          <p14:tracePt t="7352" x="5929313" y="741363"/>
          <p14:tracePt t="7368" x="5929313" y="696913"/>
          <p14:tracePt t="7384" x="5929313" y="642938"/>
          <p14:tracePt t="7401" x="5919788" y="625475"/>
          <p14:tracePt t="7418" x="5911850" y="588963"/>
          <p14:tracePt t="7434" x="5894388" y="581025"/>
          <p14:tracePt t="7452" x="5884863" y="554038"/>
          <p14:tracePt t="7468" x="5875338" y="554038"/>
          <p14:tracePt t="7484" x="5875338" y="544513"/>
          <p14:tracePt t="7518" x="5875338" y="536575"/>
          <p14:tracePt t="7548" x="5884863" y="536575"/>
          <p14:tracePt t="7564" x="5894388" y="536575"/>
          <p14:tracePt t="7572" x="5911850" y="527050"/>
          <p14:tracePt t="7584" x="5919788" y="527050"/>
          <p14:tracePt t="7601" x="5991225" y="517525"/>
          <p14:tracePt t="7618" x="6143625" y="500063"/>
          <p14:tracePt t="7635" x="6276975" y="500063"/>
          <p14:tracePt t="7652" x="6465888" y="500063"/>
          <p14:tracePt t="7668" x="6634163" y="465138"/>
          <p14:tracePt t="7684" x="6715125" y="455613"/>
          <p14:tracePt t="7702" x="6732588" y="438150"/>
          <p14:tracePt t="7718" x="6742113" y="438150"/>
          <p14:tracePt t="7734" x="6777038" y="428625"/>
          <p14:tracePt t="7751" x="6804025" y="411163"/>
          <p14:tracePt t="7768" x="6858000" y="401638"/>
          <p14:tracePt t="7784" x="6894513" y="384175"/>
          <p14:tracePt t="7801" x="6929438" y="374650"/>
          <p14:tracePt t="7818" x="6938963" y="374650"/>
          <p14:tracePt t="7835" x="6946900" y="366713"/>
          <p14:tracePt t="7852" x="6956425" y="366713"/>
          <p14:tracePt t="7940" x="6956425" y="393700"/>
          <p14:tracePt t="7948" x="6956425" y="401638"/>
          <p14:tracePt t="7957" x="6946900" y="455613"/>
          <p14:tracePt t="7968" x="6946900" y="482600"/>
          <p14:tracePt t="7985" x="6929438" y="571500"/>
          <p14:tracePt t="8001" x="6902450" y="723900"/>
          <p14:tracePt t="8018" x="6884988" y="830263"/>
          <p14:tracePt t="8035" x="6875463" y="911225"/>
          <p14:tracePt t="8051" x="6875463" y="946150"/>
          <p14:tracePt t="8068" x="6875463" y="955675"/>
          <p14:tracePt t="8084" x="6858000" y="965200"/>
          <p14:tracePt t="8101" x="6848475" y="973138"/>
          <p14:tracePt t="8118" x="6823075" y="990600"/>
          <p14:tracePt t="8135" x="6796088" y="1009650"/>
          <p14:tracePt t="8151" x="6777038" y="1017588"/>
          <p14:tracePt t="8168" x="6769100" y="1027113"/>
          <p14:tracePt t="8188" x="6759575" y="1027113"/>
          <p14:tracePt t="8204" x="6751638" y="1027113"/>
          <p14:tracePt t="8236" x="6742113" y="1027113"/>
          <p14:tracePt t="8252" x="6732588" y="1027113"/>
          <p14:tracePt t="8276" x="6724650" y="1027113"/>
          <p14:tracePt t="8284" x="6715125" y="1027113"/>
          <p14:tracePt t="8301" x="6705600" y="1027113"/>
          <p14:tracePt t="8318" x="6670675" y="1027113"/>
          <p14:tracePt t="8334" x="6653213" y="1027113"/>
          <p14:tracePt t="8351" x="6616700" y="1027113"/>
          <p14:tracePt t="8368" x="6581775" y="1027113"/>
          <p14:tracePt t="8384" x="6510338" y="1009650"/>
          <p14:tracePt t="8401" x="6456363" y="1000125"/>
          <p14:tracePt t="8418" x="6402388" y="1000125"/>
          <p14:tracePt t="8435" x="6348413" y="982663"/>
          <p14:tracePt t="8452" x="6269038" y="965200"/>
          <p14:tracePt t="8468" x="6215063" y="965200"/>
          <p14:tracePt t="8485" x="6143625" y="946150"/>
          <p14:tracePt t="8501" x="6054725" y="928688"/>
          <p14:tracePt t="8518" x="5965825" y="919163"/>
          <p14:tracePt t="8535" x="5884863" y="901700"/>
          <p14:tracePt t="8551" x="5822950" y="893763"/>
          <p14:tracePt t="8568" x="5786438" y="884238"/>
          <p14:tracePt t="8585" x="5715000" y="866775"/>
          <p14:tracePt t="8601" x="5653088" y="857250"/>
          <p14:tracePt t="8618" x="5616575" y="847725"/>
          <p14:tracePt t="8634" x="5581650" y="839788"/>
          <p14:tracePt t="8653" x="5562600" y="830263"/>
          <p14:tracePt t="8668" x="5554663" y="822325"/>
          <p14:tracePt t="8757" x="5554663" y="812800"/>
          <p14:tracePt t="8773" x="5562600" y="803275"/>
          <p14:tracePt t="8780" x="5581650" y="795338"/>
          <p14:tracePt t="8788" x="5589588" y="776288"/>
          <p14:tracePt t="8801" x="5616575" y="776288"/>
          <p14:tracePt t="8818" x="5680075" y="741363"/>
          <p14:tracePt t="8835" x="5795963" y="704850"/>
          <p14:tracePt t="8852" x="5956300" y="660400"/>
          <p14:tracePt t="8868" x="6027738" y="652463"/>
          <p14:tracePt t="8885" x="6072188" y="642938"/>
          <p14:tracePt t="8901" x="6108700" y="642938"/>
          <p14:tracePt t="8918" x="6116638" y="642938"/>
          <p14:tracePt t="8935" x="6126163" y="642938"/>
          <p14:tracePt t="8968" x="6134100" y="642938"/>
          <p14:tracePt t="8988" x="6143625" y="642938"/>
          <p14:tracePt t="9021" x="6143625" y="652463"/>
          <p14:tracePt t="9029" x="6153150" y="652463"/>
          <p14:tracePt t="9142" x="6153150" y="660400"/>
          <p14:tracePt t="9148" x="6153150" y="669925"/>
          <p14:tracePt t="9157" x="6153150" y="679450"/>
          <p14:tracePt t="9168" x="6143625" y="696913"/>
          <p14:tracePt t="9185" x="6134100" y="714375"/>
          <p14:tracePt t="9201" x="6116638" y="731838"/>
          <p14:tracePt t="9218" x="6108700" y="750888"/>
          <p14:tracePt t="9235" x="6099175" y="768350"/>
          <p14:tracePt t="9237" x="6089650" y="768350"/>
          <p14:tracePt t="9252" x="6081713" y="776288"/>
          <p14:tracePt t="9269" x="6072188" y="785813"/>
          <p14:tracePt t="9285" x="6072188" y="795338"/>
          <p14:tracePt t="9301" x="6062663" y="803275"/>
          <p14:tracePt t="9389" x="6054725" y="803275"/>
          <p14:tracePt t="9396" x="6054725" y="795338"/>
          <p14:tracePt t="9405" x="6045200" y="785813"/>
          <p14:tracePt t="9418" x="6045200" y="776288"/>
          <p14:tracePt t="9435" x="6037263" y="741363"/>
          <p14:tracePt t="9453" x="6037263" y="714375"/>
          <p14:tracePt t="9469" x="6037263" y="679450"/>
          <p14:tracePt t="9485" x="6037263" y="660400"/>
          <p14:tracePt t="9501" x="6037263" y="633413"/>
          <p14:tracePt t="9518" x="6037263" y="598488"/>
          <p14:tracePt t="9535" x="6027738" y="544513"/>
          <p14:tracePt t="9552" x="6027738" y="500063"/>
          <p14:tracePt t="9585" x="6027738" y="490538"/>
          <p14:tracePt t="9637" x="6045200" y="482600"/>
          <p14:tracePt t="9645" x="6054725" y="482600"/>
          <p14:tracePt t="9653" x="6072188" y="473075"/>
          <p14:tracePt t="9669" x="6108700" y="465138"/>
          <p14:tracePt t="9685" x="6153150" y="446088"/>
          <p14:tracePt t="9701" x="6205538" y="438150"/>
          <p14:tracePt t="9719" x="6303963" y="419100"/>
          <p14:tracePt t="9735" x="6438900" y="393700"/>
          <p14:tracePt t="9752" x="6554788" y="393700"/>
          <p14:tracePt t="9768" x="6670675" y="393700"/>
          <p14:tracePt t="9785" x="6769100" y="393700"/>
          <p14:tracePt t="9802" x="6858000" y="374650"/>
          <p14:tracePt t="9818" x="6902450" y="366713"/>
          <p14:tracePt t="9835" x="6929438" y="366713"/>
          <p14:tracePt t="9851" x="6946900" y="366713"/>
          <p14:tracePt t="9957" x="6946900" y="374650"/>
          <p14:tracePt t="9964" x="6946900" y="384175"/>
          <p14:tracePt t="9973" x="6946900" y="393700"/>
          <p14:tracePt t="9985" x="6946900" y="401638"/>
          <p14:tracePt t="10001" x="6946900" y="438150"/>
          <p14:tracePt t="10019" x="6929438" y="490538"/>
          <p14:tracePt t="10035" x="6911975" y="544513"/>
          <p14:tracePt t="10052" x="6902450" y="615950"/>
          <p14:tracePt t="10069" x="6902450" y="642938"/>
          <p14:tracePt t="10085" x="6902450" y="669925"/>
          <p14:tracePt t="10102" x="6911975" y="696913"/>
          <p14:tracePt t="10118" x="6919913" y="731838"/>
          <p14:tracePt t="10135" x="6929438" y="750888"/>
          <p14:tracePt t="10152" x="6938963" y="776288"/>
          <p14:tracePt t="10168" x="6946900" y="785813"/>
          <p14:tracePt t="10202" x="6946900" y="795338"/>
          <p14:tracePt t="10269" x="6946900" y="803275"/>
          <p14:tracePt t="10285" x="6929438" y="803275"/>
          <p14:tracePt t="10293" x="6894513" y="812800"/>
          <p14:tracePt t="10302" x="6875463" y="812800"/>
          <p14:tracePt t="10318" x="6769100" y="830263"/>
          <p14:tracePt t="10335" x="6643688" y="830263"/>
          <p14:tracePt t="10352" x="6510338" y="847725"/>
          <p14:tracePt t="10369" x="6402388" y="866775"/>
          <p14:tracePt t="10385" x="6296025" y="866775"/>
          <p14:tracePt t="10402" x="6197600" y="866775"/>
          <p14:tracePt t="10419" x="6099175" y="866775"/>
          <p14:tracePt t="10435" x="6027738" y="866775"/>
          <p14:tracePt t="10452" x="5938838" y="874713"/>
          <p14:tracePt t="10469" x="5894388" y="874713"/>
          <p14:tracePt t="10485" x="5857875" y="874713"/>
          <p14:tracePt t="10502" x="5830888" y="874713"/>
          <p14:tracePt t="10519" x="5795963" y="874713"/>
          <p14:tracePt t="10535" x="5786438" y="874713"/>
          <p14:tracePt t="10552" x="5768975" y="874713"/>
          <p14:tracePt t="10585" x="5759450" y="874713"/>
          <p14:tracePt t="10621" x="5751513" y="874713"/>
          <p14:tracePt t="10637" x="5741988" y="874713"/>
          <p14:tracePt t="10645" x="5732463" y="874713"/>
          <p14:tracePt t="10653" x="5724525" y="874713"/>
          <p14:tracePt t="10669" x="5715000" y="866775"/>
          <p14:tracePt t="10685" x="5697538" y="857250"/>
          <p14:tracePt t="10702" x="5688013" y="847725"/>
          <p14:tracePt t="10718" x="5680075" y="830263"/>
          <p14:tracePt t="10735" x="5670550" y="795338"/>
          <p14:tracePt t="10752" x="5661025" y="741363"/>
          <p14:tracePt t="10768" x="5661025" y="696913"/>
          <p14:tracePt t="10785" x="5661025" y="633413"/>
          <p14:tracePt t="10802" x="5697538" y="571500"/>
          <p14:tracePt t="10819" x="5751513" y="500063"/>
          <p14:tracePt t="10835" x="5840413" y="384175"/>
          <p14:tracePt t="10853" x="5902325" y="330200"/>
          <p14:tracePt t="10869" x="5946775" y="312738"/>
          <p14:tracePt t="10885" x="5956300" y="295275"/>
          <p14:tracePt t="10957" x="5965825" y="295275"/>
          <p14:tracePt t="10981" x="5965825" y="285750"/>
          <p14:tracePt t="10989" x="5973763" y="285750"/>
          <p14:tracePt t="11005" x="5983288" y="285750"/>
          <p14:tracePt t="11021" x="6000750" y="285750"/>
          <p14:tracePt t="11037" x="6027738" y="276225"/>
          <p14:tracePt t="11053" x="6062663" y="276225"/>
          <p14:tracePt t="11069" x="6108700" y="276225"/>
          <p14:tracePt t="11085" x="6232525" y="295275"/>
          <p14:tracePt t="11102" x="6394450" y="295275"/>
          <p14:tracePt t="11119" x="6554788" y="295275"/>
          <p14:tracePt t="11135" x="6688138" y="295275"/>
          <p14:tracePt t="11152" x="6823075" y="322263"/>
          <p14:tracePt t="11169" x="6938963" y="339725"/>
          <p14:tracePt t="11185" x="7037388" y="357188"/>
          <p14:tracePt t="11202" x="7116763" y="374650"/>
          <p14:tracePt t="11219" x="7188200" y="393700"/>
          <p14:tracePt t="11235" x="7205663" y="393700"/>
          <p14:tracePt t="11252" x="7224713" y="393700"/>
          <p14:tracePt t="11365" x="7224713" y="401638"/>
          <p14:tracePt t="11373" x="7224713" y="411163"/>
          <p14:tracePt t="11385" x="7215188" y="419100"/>
          <p14:tracePt t="11402" x="7205663" y="455613"/>
          <p14:tracePt t="11419" x="7180263" y="509588"/>
          <p14:tracePt t="11435" x="7161213" y="554038"/>
          <p14:tracePt t="11454" x="7161213" y="581025"/>
          <p14:tracePt t="11469" x="7143750" y="608013"/>
          <p14:tracePt t="11486" x="7126288" y="625475"/>
          <p14:tracePt t="11502" x="7116763" y="652463"/>
          <p14:tracePt t="11519" x="7108825" y="679450"/>
          <p14:tracePt t="11535" x="7089775" y="714375"/>
          <p14:tracePt t="11552" x="7081838" y="741363"/>
          <p14:tracePt t="11569" x="7072313" y="768350"/>
          <p14:tracePt t="11585" x="7072313" y="776288"/>
          <p14:tracePt t="11602" x="7072313" y="785813"/>
          <p14:tracePt t="11677" x="7072313" y="795338"/>
          <p14:tracePt t="11685" x="7062788" y="803275"/>
          <p14:tracePt t="11701" x="7045325" y="803275"/>
          <p14:tracePt t="11709" x="7037388" y="803275"/>
          <p14:tracePt t="11719" x="7018338" y="822325"/>
          <p14:tracePt t="11736" x="6983413" y="830263"/>
          <p14:tracePt t="11752" x="6919913" y="839788"/>
          <p14:tracePt t="11769" x="6848475" y="857250"/>
          <p14:tracePt t="11785" x="6769100" y="866775"/>
          <p14:tracePt t="11802" x="6670675" y="874713"/>
          <p14:tracePt t="11819" x="6572250" y="874713"/>
          <p14:tracePt t="11836" x="6491288" y="874713"/>
          <p14:tracePt t="11853" x="6411913" y="874713"/>
          <p14:tracePt t="11869" x="6357938" y="874713"/>
          <p14:tracePt t="11885" x="6296025" y="874713"/>
          <p14:tracePt t="11902" x="6259513" y="874713"/>
          <p14:tracePt t="11919" x="6224588" y="874713"/>
          <p14:tracePt t="11935" x="6197600" y="874713"/>
          <p14:tracePt t="11952" x="6161088" y="874713"/>
          <p14:tracePt t="11969" x="6126163" y="874713"/>
          <p14:tracePt t="11986" x="6099175" y="874713"/>
          <p14:tracePt t="12002" x="6045200" y="874713"/>
          <p14:tracePt t="12019" x="6018213" y="874713"/>
          <p14:tracePt t="12035" x="6010275" y="874713"/>
          <p14:tracePt t="12054" x="6000750" y="874713"/>
          <p14:tracePt t="12086" x="5991225" y="874713"/>
          <p14:tracePt t="12101" x="5983288" y="874713"/>
          <p14:tracePt t="12118" x="5973763" y="874713"/>
          <p14:tracePt t="12133" x="5956300" y="874713"/>
          <p14:tracePt t="12141" x="5946775" y="866775"/>
          <p14:tracePt t="12152" x="5946775" y="857250"/>
          <p14:tracePt t="12169" x="5929313" y="857250"/>
          <p14:tracePt t="12185" x="5929313" y="847725"/>
          <p14:tracePt t="12203" x="5902325" y="839788"/>
          <p14:tracePt t="12219" x="5894388" y="830263"/>
          <p14:tracePt t="12235" x="5884863" y="830263"/>
          <p14:tracePt t="12253" x="5875338" y="822325"/>
          <p14:tracePt t="12270" x="5867400" y="822325"/>
          <p14:tracePt t="12286" x="5857875" y="803275"/>
          <p14:tracePt t="12302" x="5848350" y="776288"/>
          <p14:tracePt t="12319" x="5848350" y="758825"/>
          <p14:tracePt t="12335" x="5848350" y="714375"/>
          <p14:tracePt t="12352" x="5848350" y="669925"/>
          <p14:tracePt t="12369" x="5848350" y="633413"/>
          <p14:tracePt t="12385" x="5867400" y="571500"/>
          <p14:tracePt t="12402" x="5884863" y="544513"/>
          <p14:tracePt t="12419" x="5894388" y="509588"/>
          <p14:tracePt t="12435" x="5911850" y="482600"/>
          <p14:tracePt t="12454" x="5929313" y="465138"/>
          <p14:tracePt t="12470" x="5929313" y="455613"/>
          <p14:tracePt t="12486" x="5938838" y="455613"/>
          <p14:tracePt t="12519" x="5938838" y="446088"/>
          <p14:tracePt t="12621" x="5946775" y="446088"/>
          <p14:tracePt t="12637" x="5956300" y="446088"/>
          <p14:tracePt t="12646" x="5965825" y="446088"/>
          <p14:tracePt t="12654" x="5973763" y="446088"/>
          <p14:tracePt t="12670" x="5991225" y="446088"/>
          <p14:tracePt t="12686" x="6045200" y="446088"/>
          <p14:tracePt t="12702" x="6126163" y="438150"/>
          <p14:tracePt t="12719" x="6242050" y="419100"/>
          <p14:tracePt t="12736" x="6357938" y="411163"/>
          <p14:tracePt t="12753" x="6465888" y="411163"/>
          <p14:tracePt t="12769" x="6572250" y="411163"/>
          <p14:tracePt t="12786" x="6697663" y="401638"/>
          <p14:tracePt t="12802" x="6742113" y="393700"/>
          <p14:tracePt t="12819" x="6777038" y="384175"/>
          <p14:tracePt t="12836" x="6813550" y="374650"/>
          <p14:tracePt t="12853" x="6858000" y="366713"/>
          <p14:tracePt t="12870" x="6875463" y="366713"/>
          <p14:tracePt t="12886" x="6894513" y="357188"/>
          <p14:tracePt t="12902" x="6919913" y="357188"/>
          <p14:tracePt t="12920" x="6938963" y="357188"/>
          <p14:tracePt t="12936" x="6956425" y="347663"/>
          <p14:tracePt t="12953" x="6973888" y="347663"/>
          <p14:tracePt t="13085" x="6983413" y="347663"/>
          <p14:tracePt t="13102" x="6983413" y="357188"/>
          <p14:tracePt t="13110" x="6983413" y="384175"/>
          <p14:tracePt t="13125" x="6983413" y="419100"/>
          <p14:tracePt t="13136" x="6983413" y="428625"/>
          <p14:tracePt t="13152" x="6983413" y="473075"/>
          <p14:tracePt t="13169" x="6983413" y="536575"/>
          <p14:tracePt t="13186" x="6983413" y="581025"/>
          <p14:tracePt t="13203" x="6965950" y="625475"/>
          <p14:tracePt t="13219" x="6956425" y="660400"/>
          <p14:tracePt t="13236" x="6946900" y="696913"/>
          <p14:tracePt t="13239" x="6946900" y="704850"/>
          <p14:tracePt t="13254" x="6946900" y="714375"/>
          <p14:tracePt t="13270" x="6946900" y="723900"/>
          <p14:tracePt t="13342" x="6946900" y="731838"/>
          <p14:tracePt t="13358" x="6938963" y="741363"/>
          <p14:tracePt t="13373" x="6929438" y="750888"/>
          <p14:tracePt t="13382" x="6911975" y="758825"/>
          <p14:tracePt t="13390" x="6902450" y="758825"/>
          <p14:tracePt t="13402" x="6884988" y="776288"/>
          <p14:tracePt t="13419" x="6831013" y="785813"/>
          <p14:tracePt t="13436" x="6769100" y="822325"/>
          <p14:tracePt t="13453" x="6688138" y="839788"/>
          <p14:tracePt t="13470" x="6518275" y="874713"/>
          <p14:tracePt t="13487" x="6438900" y="874713"/>
          <p14:tracePt t="13502" x="6357938" y="884238"/>
          <p14:tracePt t="13520" x="6286500" y="884238"/>
          <p14:tracePt t="13536" x="6197600" y="893763"/>
          <p14:tracePt t="13553" x="6062663" y="893763"/>
          <p14:tracePt t="13569" x="5991225" y="901700"/>
          <p14:tracePt t="13586" x="5946775" y="901700"/>
          <p14:tracePt t="13602" x="5919788" y="901700"/>
          <p14:tracePt t="13619" x="5902325" y="901700"/>
          <p14:tracePt t="13636" x="5894388" y="901700"/>
          <p14:tracePt t="13671" x="5894388" y="893763"/>
          <p14:tracePt t="13702" x="5884863" y="893763"/>
          <p14:tracePt t="13710" x="5884863" y="884238"/>
          <p14:tracePt t="13719" x="5884863" y="874713"/>
          <p14:tracePt t="13736" x="5875338" y="866775"/>
          <p14:tracePt t="13753" x="5867400" y="839788"/>
          <p14:tracePt t="13770" x="5848350" y="812800"/>
          <p14:tracePt t="13786" x="5830888" y="785813"/>
          <p14:tracePt t="13803" x="5813425" y="741363"/>
          <p14:tracePt t="13819" x="5776913" y="704850"/>
          <p14:tracePt t="13836" x="5759450" y="652463"/>
          <p14:tracePt t="13854" x="5732463" y="571500"/>
          <p14:tracePt t="13870" x="5724525" y="536575"/>
          <p14:tracePt t="13886" x="5724525" y="517525"/>
          <p14:tracePt t="13902" x="5724525" y="500063"/>
          <p14:tracePt t="13958" x="5724525" y="490538"/>
          <p14:tracePt t="13966" x="5732463" y="490538"/>
          <p14:tracePt t="13982" x="5732463" y="482600"/>
          <p14:tracePt t="13990" x="5741988" y="482600"/>
          <p14:tracePt t="14006" x="5759450" y="473075"/>
          <p14:tracePt t="14020" x="5768975" y="473075"/>
          <p14:tracePt t="14036" x="5803900" y="455613"/>
          <p14:tracePt t="14053" x="5911850" y="428625"/>
          <p14:tracePt t="14070" x="6000750" y="411163"/>
          <p14:tracePt t="14086" x="6081713" y="401638"/>
          <p14:tracePt t="14103" x="6143625" y="393700"/>
          <p14:tracePt t="14119" x="6215063" y="384175"/>
          <p14:tracePt t="14136" x="6357938" y="357188"/>
          <p14:tracePt t="14153" x="6456363" y="339725"/>
          <p14:tracePt t="14169" x="6572250" y="330200"/>
          <p14:tracePt t="14186" x="6653213" y="330200"/>
          <p14:tracePt t="14203" x="6759575" y="330200"/>
          <p14:tracePt t="14219" x="6875463" y="330200"/>
          <p14:tracePt t="14236" x="6956425" y="330200"/>
          <p14:tracePt t="14239" x="7010400" y="347663"/>
          <p14:tracePt t="14254" x="7062788" y="347663"/>
          <p14:tracePt t="14270" x="7099300" y="347663"/>
          <p14:tracePt t="14286" x="7116763" y="347663"/>
          <p14:tracePt t="14303" x="7126288" y="347663"/>
          <p14:tracePt t="14319" x="7170738" y="357188"/>
          <p14:tracePt t="14336" x="7197725" y="357188"/>
          <p14:tracePt t="14353" x="7215188" y="366713"/>
          <p14:tracePt t="14369" x="7232650" y="366713"/>
          <p14:tracePt t="14386" x="7242175" y="374650"/>
          <p14:tracePt t="14526" x="7242175" y="384175"/>
          <p14:tracePt t="14535" x="7242175" y="419100"/>
          <p14:tracePt t="14542" x="7242175" y="438150"/>
          <p14:tracePt t="14553" x="7242175" y="482600"/>
          <p14:tracePt t="14570" x="7242175" y="544513"/>
          <p14:tracePt t="14586" x="7242175" y="608013"/>
          <p14:tracePt t="14603" x="7242175" y="660400"/>
          <p14:tracePt t="14619" x="7242175" y="714375"/>
          <p14:tracePt t="14636" x="7242175" y="758825"/>
          <p14:tracePt t="14654" x="7242175" y="839788"/>
          <p14:tracePt t="14670" x="7232650" y="893763"/>
          <p14:tracePt t="14686" x="7232650" y="946150"/>
          <p14:tracePt t="14703" x="7215188" y="1000125"/>
          <p14:tracePt t="14719" x="7205663" y="1009650"/>
          <p14:tracePt t="14736" x="7205663" y="1017588"/>
          <p14:tracePt t="14753" x="7197725" y="1027113"/>
          <p14:tracePt t="14770" x="7197725" y="1036638"/>
          <p14:tracePt t="14790" x="7188200" y="1036638"/>
          <p14:tracePt t="14803" x="7188200" y="1044575"/>
          <p14:tracePt t="14820" x="7180263" y="1044575"/>
          <p14:tracePt t="14836" x="7153275" y="1062038"/>
          <p14:tracePt t="14854" x="7062788" y="1071563"/>
          <p14:tracePt t="14870" x="6965950" y="1089025"/>
          <p14:tracePt t="14886" x="6831013" y="1089025"/>
          <p14:tracePt t="14903" x="6626225" y="1089025"/>
          <p14:tracePt t="14920" x="6510338" y="1089025"/>
          <p14:tracePt t="14936" x="6411913" y="1089025"/>
          <p14:tracePt t="14953" x="6340475" y="1089025"/>
          <p14:tracePt t="14970" x="6296025" y="1089025"/>
          <p14:tracePt t="14986" x="6259513" y="1089025"/>
          <p14:tracePt t="15003" x="6242050" y="1089025"/>
          <p14:tracePt t="15019" x="6232525" y="1089025"/>
          <p14:tracePt t="15036" x="6224588" y="1081088"/>
          <p14:tracePt t="15054" x="6215063" y="1081088"/>
          <p14:tracePt t="15070" x="6197600" y="1081088"/>
          <p14:tracePt t="15087" x="6188075" y="1081088"/>
          <p14:tracePt t="15103" x="6180138" y="1071563"/>
          <p14:tracePt t="15120" x="6153150" y="1062038"/>
          <p14:tracePt t="15136" x="6116638" y="1036638"/>
          <p14:tracePt t="15153" x="6072188" y="1000125"/>
          <p14:tracePt t="15170" x="6000750" y="946150"/>
          <p14:tracePt t="15186" x="5938838" y="901700"/>
          <p14:tracePt t="15203" x="5875338" y="857250"/>
          <p14:tracePt t="15220" x="5822950" y="812800"/>
          <p14:tracePt t="15236" x="5776913" y="768350"/>
          <p14:tracePt t="15240" x="5768975" y="758825"/>
          <p14:tracePt t="15254" x="5751513" y="723900"/>
          <p14:tracePt t="15270" x="5741988" y="714375"/>
          <p14:tracePt t="15310" x="5741988" y="704850"/>
          <p14:tracePt t="15320" x="5751513" y="696913"/>
          <p14:tracePt t="15336" x="5786438" y="669925"/>
          <p14:tracePt t="15353" x="5857875" y="615950"/>
          <p14:tracePt t="15370" x="5946775" y="554038"/>
          <p14:tracePt t="15386" x="6027738" y="482600"/>
          <p14:tracePt t="15403" x="6062663" y="438150"/>
          <p14:tracePt t="15420" x="6081713" y="419100"/>
          <p14:tracePt t="15436" x="6081713" y="411163"/>
          <p14:tracePt t="15574" x="6089650" y="411163"/>
          <p14:tracePt t="15582" x="6099175" y="411163"/>
          <p14:tracePt t="15599" x="6108700" y="411163"/>
          <p14:tracePt t="15615" x="6126163" y="411163"/>
          <p14:tracePt t="15632" x="6134100" y="411163"/>
          <p14:tracePt t="15639" x="6143625" y="411163"/>
          <p14:tracePt t="15654" x="6161088" y="411163"/>
          <p14:tracePt t="15670" x="6180138" y="411163"/>
          <p14:tracePt t="15687" x="6215063" y="411163"/>
          <p14:tracePt t="15704" x="6276975" y="411163"/>
          <p14:tracePt t="15720" x="6330950" y="401638"/>
          <p14:tracePt t="15736" x="6394450" y="401638"/>
          <p14:tracePt t="15753" x="6465888" y="401638"/>
          <p14:tracePt t="15770" x="6527800" y="401638"/>
          <p14:tracePt t="15786" x="6608763" y="401638"/>
          <p14:tracePt t="15803" x="6732588" y="419100"/>
          <p14:tracePt t="15820" x="6823075" y="428625"/>
          <p14:tracePt t="15836" x="6884988" y="438150"/>
          <p14:tracePt t="15855" x="6946900" y="455613"/>
          <p14:tracePt t="15871" x="6965950" y="455613"/>
          <p14:tracePt t="15887" x="6973888" y="455613"/>
          <p14:tracePt t="15903" x="6973888" y="465138"/>
          <p14:tracePt t="15936" x="6983413" y="465138"/>
          <p14:tracePt t="16144" x="6983413" y="473075"/>
          <p14:tracePt t="16159" x="6983413" y="482600"/>
          <p14:tracePt t="16174" x="6983413" y="490538"/>
          <p14:tracePt t="16199" x="6983413" y="500063"/>
          <p14:tracePt t="16231" x="6983413" y="509588"/>
          <p14:tracePt t="16239" x="6983413" y="517525"/>
          <p14:tracePt t="16423" x="6973888" y="517525"/>
          <p14:tracePt t="16438" x="6956425" y="517525"/>
          <p14:tracePt t="16447" x="6929438" y="509588"/>
          <p14:tracePt t="16455" x="6875463" y="490538"/>
          <p14:tracePt t="16470" x="6823075" y="473075"/>
          <p14:tracePt t="16487" x="6759575" y="446088"/>
          <p14:tracePt t="16503" x="6715125" y="428625"/>
          <p14:tracePt t="16520" x="6661150" y="401638"/>
          <p14:tracePt t="16537" x="6626225" y="393700"/>
          <p14:tracePt t="16553" x="6608763" y="384175"/>
          <p14:tracePt t="16570" x="6599238" y="384175"/>
          <p14:tracePt t="18631" x="6599238" y="374650"/>
          <p14:tracePt t="20360" x="6599238" y="357188"/>
          <p14:tracePt t="20376" x="6599238" y="384175"/>
          <p14:tracePt t="20384" x="6599238" y="465138"/>
          <p14:tracePt t="20393" x="6589713" y="490538"/>
          <p14:tracePt t="20405" x="6545263" y="588963"/>
          <p14:tracePt t="20421" x="6483350" y="642938"/>
          <p14:tracePt t="20438" x="6456363" y="652463"/>
          <p14:tracePt t="41247" x="6446838" y="660400"/>
          <p14:tracePt t="41255" x="6438900" y="669925"/>
          <p14:tracePt t="41262" x="6419850" y="687388"/>
          <p14:tracePt t="41278" x="6402388" y="687388"/>
          <p14:tracePt t="41294" x="6313488" y="758825"/>
          <p14:tracePt t="41310" x="6215063" y="785813"/>
          <p14:tracePt t="41327" x="6018213" y="795338"/>
          <p14:tracePt t="41343" x="5688013" y="812800"/>
          <p14:tracePt t="41360" x="5303838" y="866775"/>
          <p14:tracePt t="41377" x="5108575" y="911225"/>
          <p14:tracePt t="41393" x="4803775" y="1009650"/>
          <p14:tracePt t="41410" x="4446588" y="1133475"/>
          <p14:tracePt t="41427" x="4098925" y="1312863"/>
          <p14:tracePt t="41443" x="3867150" y="1455738"/>
          <p14:tracePt t="41461" x="3724275" y="1509713"/>
          <p14:tracePt t="41477" x="3616325" y="1536700"/>
          <p14:tracePt t="41494" x="3455988" y="1571625"/>
          <p14:tracePt t="41511" x="3438525" y="1581150"/>
          <p14:tracePt t="41527" x="3429000" y="1581150"/>
          <p14:tracePt t="41543" x="3411538" y="1589088"/>
          <p14:tracePt t="41560" x="3340100" y="1652588"/>
          <p14:tracePt t="41576" x="3322638" y="1704975"/>
          <p14:tracePt t="41593" x="3276600" y="1866900"/>
          <p14:tracePt t="41610" x="3170238" y="2000250"/>
          <p14:tracePt t="41626" x="2795588" y="2295525"/>
          <p14:tracePt t="41643" x="2366963" y="2724150"/>
          <p14:tracePt t="41660" x="2143125" y="2973388"/>
          <p14:tracePt t="41677" x="2098675" y="3081338"/>
          <p14:tracePt t="41695" x="1973263" y="3268663"/>
          <p14:tracePt t="41710" x="1955800" y="3348038"/>
          <p14:tracePt t="41727" x="1965325" y="3367088"/>
          <p14:tracePt t="41743" x="1973263" y="3384550"/>
          <p14:tracePt t="41760" x="2000250" y="3384550"/>
          <p14:tracePt t="41777" x="2009775" y="3330575"/>
          <p14:tracePt t="41793" x="1982788" y="3313113"/>
          <p14:tracePt t="42087" x="1982788" y="3303588"/>
          <p14:tracePt t="42111" x="1973263" y="3303588"/>
          <p14:tracePt t="42127" x="1955800" y="3303588"/>
          <p14:tracePt t="42143" x="1938338" y="3303588"/>
          <p14:tracePt t="42151" x="1911350" y="3313113"/>
          <p14:tracePt t="42160" x="1768475" y="3375025"/>
          <p14:tracePt t="42177" x="1509713" y="3465513"/>
          <p14:tracePt t="42193" x="1250950" y="3581400"/>
          <p14:tracePt t="42210" x="1036638" y="3660775"/>
          <p14:tracePt t="42227" x="874713" y="3741738"/>
          <p14:tracePt t="42243" x="822325" y="3751263"/>
          <p14:tracePt t="42246" x="704850" y="3813175"/>
          <p14:tracePt t="42260" x="625475" y="3830638"/>
          <p14:tracePt t="42277" x="490538" y="3857625"/>
          <p14:tracePt t="42293" x="473075" y="3857625"/>
          <p14:tracePt t="42312" x="465138" y="3857625"/>
          <p14:tracePt t="42327" x="438150" y="3857625"/>
          <p14:tracePt t="42343" x="401638" y="3857625"/>
          <p14:tracePt t="42360" x="384175" y="3840163"/>
          <p14:tracePt t="42377" x="366713" y="3830638"/>
          <p14:tracePt t="42455" x="366713" y="3822700"/>
          <p14:tracePt t="42471" x="374650" y="3822700"/>
          <p14:tracePt t="42479" x="384175" y="3822700"/>
          <p14:tracePt t="42494" x="401638" y="3822700"/>
          <p14:tracePt t="42511" x="419100" y="3822700"/>
          <p14:tracePt t="42527" x="438150" y="3822700"/>
          <p14:tracePt t="42807" x="428625" y="3822700"/>
          <p14:tracePt t="42815" x="411163" y="3822700"/>
          <p14:tracePt t="42827" x="393700" y="3822700"/>
          <p14:tracePt t="42843" x="330200" y="3822700"/>
          <p14:tracePt t="42860" x="312738" y="3822700"/>
          <p14:tracePt t="42911" x="322263" y="3822700"/>
          <p14:tracePt t="42919" x="330200" y="3822700"/>
          <p14:tracePt t="42928" x="357188" y="3822700"/>
          <p14:tracePt t="42944" x="419100" y="3822700"/>
          <p14:tracePt t="42960" x="482600" y="3822700"/>
          <p14:tracePt t="42977" x="536575" y="3822700"/>
          <p14:tracePt t="42994" x="500063" y="3776663"/>
          <p14:tracePt t="43010" x="554038" y="3776663"/>
          <p14:tracePt t="43027" x="785813" y="3768725"/>
          <p14:tracePt t="43044" x="803275" y="3768725"/>
          <p14:tracePt t="43060" x="866775" y="3768725"/>
          <p14:tracePt t="43077" x="946150" y="3768725"/>
          <p14:tracePt t="43095" x="1116013" y="3759200"/>
          <p14:tracePt t="43111" x="1303338" y="3759200"/>
          <p14:tracePt t="43127" x="1500188" y="3759200"/>
          <p14:tracePt t="43144" x="1581150" y="3751263"/>
          <p14:tracePt t="43160" x="1687513" y="3751263"/>
          <p14:tracePt t="43177" x="1822450" y="3741738"/>
          <p14:tracePt t="43194" x="1884363" y="3679825"/>
          <p14:tracePt t="43210" x="2133600" y="3679825"/>
          <p14:tracePt t="43227" x="2697163" y="3687763"/>
          <p14:tracePt t="43244" x="2973388" y="3687763"/>
          <p14:tracePt t="43247" x="3044825" y="3687763"/>
          <p14:tracePt t="43261" x="3187700" y="3687763"/>
          <p14:tracePt t="43277" x="3394075" y="3687763"/>
          <p14:tracePt t="43295" x="3670300" y="3697288"/>
          <p14:tracePt t="43312" x="3848100" y="3697288"/>
          <p14:tracePt t="43327" x="4027488" y="3697288"/>
          <p14:tracePt t="43344" x="4133850" y="3697288"/>
          <p14:tracePt t="43360" x="4214813" y="3697288"/>
          <p14:tracePt t="43377" x="4232275" y="3697288"/>
          <p14:tracePt t="43439" x="4241800" y="3697288"/>
          <p14:tracePt t="43503" x="4232275" y="3697288"/>
          <p14:tracePt t="43514" x="4197350" y="3697288"/>
          <p14:tracePt t="43528" x="4071938" y="3697288"/>
          <p14:tracePt t="43544" x="3768725" y="3652838"/>
          <p14:tracePt t="43560" x="3276600" y="3571875"/>
          <p14:tracePt t="43577" x="2660650" y="3446463"/>
          <p14:tracePt t="43594" x="2357438" y="3411538"/>
          <p14:tracePt t="43610" x="1946275" y="3348038"/>
          <p14:tracePt t="43627" x="1795463" y="3340100"/>
          <p14:tracePt t="43655" x="1768475" y="3330575"/>
          <p14:tracePt t="43663" x="1731963" y="3330575"/>
          <p14:tracePt t="43677" x="1714500" y="3330575"/>
          <p14:tracePt t="43695" x="1544638" y="3313113"/>
          <p14:tracePt t="43711" x="1465263" y="3313113"/>
          <p14:tracePt t="43727" x="1419225" y="3313113"/>
          <p14:tracePt t="43744" x="1401763" y="3313113"/>
          <p14:tracePt t="43760" x="1384300" y="3322638"/>
          <p14:tracePt t="43778" x="1366838" y="3322638"/>
          <p14:tracePt t="43794" x="1347788" y="3330575"/>
          <p14:tracePt t="43810" x="1322388" y="3340100"/>
          <p14:tracePt t="43827" x="1295400" y="3367088"/>
          <p14:tracePt t="43844" x="1276350" y="3384550"/>
          <p14:tracePt t="43860" x="1268413" y="3394075"/>
          <p14:tracePt t="43877" x="1258888" y="3402013"/>
          <p14:tracePt t="43895" x="1258888" y="3419475"/>
          <p14:tracePt t="43911" x="1295400" y="3446463"/>
          <p14:tracePt t="43927" x="1366838" y="3490913"/>
          <p14:tracePt t="43944" x="1455738" y="3536950"/>
          <p14:tracePt t="43961" x="1509713" y="3544888"/>
          <p14:tracePt t="43977" x="1536700" y="3544888"/>
          <p14:tracePt t="43994" x="1562100" y="3554413"/>
          <p14:tracePt t="44010" x="1625600" y="3571875"/>
          <p14:tracePt t="44027" x="1697038" y="3581400"/>
          <p14:tracePt t="44044" x="1731963" y="3581400"/>
          <p14:tracePt t="44061" x="1751013" y="3581400"/>
          <p14:tracePt t="44094" x="1724025" y="3562350"/>
          <p14:tracePt t="44112" x="1714500" y="3554413"/>
          <p14:tracePt t="44127" x="1704975" y="3554413"/>
          <p14:tracePt t="44167" x="1687513" y="3544888"/>
          <p14:tracePt t="44176" x="1652588" y="3527425"/>
          <p14:tracePt t="44183" x="1625600" y="3527425"/>
          <p14:tracePt t="44194" x="1589088" y="3517900"/>
          <p14:tracePt t="44211" x="1411288" y="3490913"/>
          <p14:tracePt t="44227" x="1330325" y="3482975"/>
          <p14:tracePt t="44244" x="1268413" y="3465513"/>
          <p14:tracePt t="44261" x="1179513" y="3446463"/>
          <p14:tracePt t="44263" x="1133475" y="3438525"/>
          <p14:tracePt t="44278" x="1098550" y="3438525"/>
          <p14:tracePt t="44295" x="965200" y="3384550"/>
          <p14:tracePt t="44352" x="965200" y="3375025"/>
          <p14:tracePt t="44480" x="955675" y="3375025"/>
          <p14:tracePt t="44488" x="946150" y="3375025"/>
          <p14:tracePt t="44496" x="938213" y="3375025"/>
          <p14:tracePt t="44528" x="938213" y="3384550"/>
          <p14:tracePt t="44536" x="928688" y="3384550"/>
          <p14:tracePt t="44545" x="928688" y="3394075"/>
          <p14:tracePt t="44561" x="928688" y="3402013"/>
          <p14:tracePt t="44711" x="919163" y="3402013"/>
          <p14:tracePt t="44720" x="911225" y="3394075"/>
          <p14:tracePt t="44728" x="901700" y="3384550"/>
          <p14:tracePt t="44744" x="893763" y="3384550"/>
          <p14:tracePt t="44792" x="893763" y="3375025"/>
          <p14:tracePt t="44807" x="901700" y="3367088"/>
          <p14:tracePt t="44824" x="911225" y="3367088"/>
          <p14:tracePt t="44831" x="919163" y="3357563"/>
          <p14:tracePt t="44844" x="938213" y="3357563"/>
          <p14:tracePt t="44861" x="965200" y="3330575"/>
          <p14:tracePt t="44877" x="982663" y="3330575"/>
          <p14:tracePt t="44895" x="1000125" y="3322638"/>
          <p14:tracePt t="44911" x="1017588" y="3322638"/>
          <p14:tracePt t="44928" x="1044575" y="3322638"/>
          <p14:tracePt t="44961" x="1054100" y="3322638"/>
          <p14:tracePt t="44977" x="1071563" y="3322638"/>
          <p14:tracePt t="44995" x="1089025" y="3322638"/>
          <p14:tracePt t="45011" x="1108075" y="3322638"/>
          <p14:tracePt t="45028" x="1116013" y="3313113"/>
          <p14:tracePt t="45044" x="1125538" y="3313113"/>
          <p14:tracePt t="45061" x="1143000" y="3313113"/>
          <p14:tracePt t="45078" x="1152525" y="3295650"/>
          <p14:tracePt t="45103" x="1160463" y="3286125"/>
          <p14:tracePt t="45113" x="1160463" y="3276600"/>
          <p14:tracePt t="45128" x="1169988" y="3268663"/>
          <p14:tracePt t="45145" x="1169988" y="3259138"/>
          <p14:tracePt t="45336" x="1160463" y="3259138"/>
          <p14:tracePt t="45376" x="1160463" y="3268663"/>
          <p14:tracePt t="45401" x="1160463" y="3276600"/>
          <p14:tracePt t="45408" x="1169988" y="3276600"/>
          <p14:tracePt t="45416" x="1169988" y="3286125"/>
          <p14:tracePt t="45428" x="1179513" y="3295650"/>
          <p14:tracePt t="45444" x="1204913" y="3313113"/>
          <p14:tracePt t="45461" x="1258888" y="3330575"/>
          <p14:tracePt t="45478" x="1295400" y="3340100"/>
          <p14:tracePt t="45495" x="1322388" y="3340100"/>
          <p14:tracePt t="45513" x="1339850" y="3340100"/>
          <p14:tracePt t="45544" x="1347788" y="3348038"/>
          <p14:tracePt t="45561" x="1366838" y="3348038"/>
          <p14:tracePt t="45578" x="1374775" y="3348038"/>
          <p14:tracePt t="45594" x="1393825" y="3348038"/>
          <p14:tracePt t="45611" x="1419225" y="3348038"/>
          <p14:tracePt t="45628" x="1455738" y="3348038"/>
          <p14:tracePt t="45644" x="1500188" y="3348038"/>
          <p14:tracePt t="45661" x="1544638" y="3348038"/>
          <p14:tracePt t="45678" x="1581150" y="3340100"/>
          <p14:tracePt t="45695" x="1652588" y="3330575"/>
          <p14:tracePt t="45713" x="1687513" y="3330575"/>
          <p14:tracePt t="45728" x="1704975" y="3340100"/>
          <p14:tracePt t="45744" x="1714500" y="3340100"/>
          <p14:tracePt t="45808" x="1724025" y="3348038"/>
          <p14:tracePt t="45824" x="1731963" y="3348038"/>
          <p14:tracePt t="45832" x="1731963" y="3357563"/>
          <p14:tracePt t="45848" x="1741488" y="3367088"/>
          <p14:tracePt t="45861" x="1741488" y="3375025"/>
          <p14:tracePt t="46216" x="1741488" y="3384550"/>
          <p14:tracePt t="46224" x="1741488" y="3394075"/>
          <p14:tracePt t="46240" x="1741488" y="3402013"/>
          <p14:tracePt t="46249" x="1731963" y="3419475"/>
          <p14:tracePt t="46261" x="1731963" y="3438525"/>
          <p14:tracePt t="46278" x="1724025" y="3482975"/>
          <p14:tracePt t="46295" x="1724025" y="3571875"/>
          <p14:tracePt t="46312" x="1697038" y="3660775"/>
          <p14:tracePt t="46328" x="1687513" y="3687763"/>
          <p14:tracePt t="46345" x="1679575" y="3705225"/>
          <p14:tracePt t="46408" x="1660525" y="3705225"/>
          <p14:tracePt t="46416" x="1616075" y="3705225"/>
          <p14:tracePt t="46428" x="1598613" y="3705225"/>
          <p14:tracePt t="46445" x="1581150" y="3705225"/>
          <p14:tracePt t="46696" x="1571625" y="3705225"/>
          <p14:tracePt t="46712" x="1562100" y="3705225"/>
          <p14:tracePt t="46728" x="1554163" y="3705225"/>
          <p14:tracePt t="46744" x="1536700" y="3697288"/>
          <p14:tracePt t="46752" x="1517650" y="3697288"/>
          <p14:tracePt t="46761" x="1473200" y="3687763"/>
          <p14:tracePt t="46778" x="1366838" y="3670300"/>
          <p14:tracePt t="46795" x="1214438" y="3652838"/>
          <p14:tracePt t="46811" x="1081088" y="3652838"/>
          <p14:tracePt t="46828" x="1036638" y="3687763"/>
          <p14:tracePt t="46844" x="893763" y="3687763"/>
          <p14:tracePt t="46861" x="866775" y="3687763"/>
          <p14:tracePt t="46878" x="857250" y="3687763"/>
          <p14:tracePt t="46895" x="847725" y="3679825"/>
          <p14:tracePt t="46912" x="830263" y="3679825"/>
          <p14:tracePt t="46928" x="812800" y="3679825"/>
          <p14:tracePt t="46945" x="795338" y="3679825"/>
          <p14:tracePt t="46961" x="785813" y="3679825"/>
          <p14:tracePt t="46994" x="776288" y="3679825"/>
          <p14:tracePt t="47033" x="768350" y="3679825"/>
          <p14:tracePt t="47153" x="758825" y="3679825"/>
          <p14:tracePt t="47168" x="750888" y="3679825"/>
          <p14:tracePt t="47241" x="741363" y="3679825"/>
          <p14:tracePt t="47249" x="731838" y="3679825"/>
          <p14:tracePt t="47297" x="723900" y="3679825"/>
          <p14:tracePt t="47857" x="731838" y="3670300"/>
          <p14:tracePt t="47873" x="741363" y="3670300"/>
          <p14:tracePt t="47937" x="750888" y="3670300"/>
          <p14:tracePt t="47969" x="758825" y="3670300"/>
          <p14:tracePt t="48041" x="768350" y="3670300"/>
          <p14:tracePt t="48049" x="776288" y="3670300"/>
          <p14:tracePt t="48089" x="785813" y="3670300"/>
          <p14:tracePt t="48529" x="785813" y="3679825"/>
          <p14:tracePt t="48801" x="785813" y="3670300"/>
          <p14:tracePt t="48833" x="785813" y="3660775"/>
          <p14:tracePt t="48841" x="785813" y="3652838"/>
          <p14:tracePt t="48873" x="785813" y="3643313"/>
          <p14:tracePt t="48889" x="776288" y="3643313"/>
          <p14:tracePt t="48897" x="768350" y="3643313"/>
          <p14:tracePt t="48913" x="768350" y="3633788"/>
          <p14:tracePt t="48929" x="758825" y="3625850"/>
          <p14:tracePt t="48945" x="758825" y="3616325"/>
          <p14:tracePt t="48962" x="750888" y="3616325"/>
          <p14:tracePt t="48978" x="750888" y="3608388"/>
          <p14:tracePt t="48995" x="750888" y="3598863"/>
          <p14:tracePt t="49033" x="750888" y="3589338"/>
          <p14:tracePt t="49177" x="750888" y="3598863"/>
          <p14:tracePt t="49273" x="750888" y="3608388"/>
          <p14:tracePt t="49297" x="750888" y="3616325"/>
          <p14:tracePt t="49306" x="750888" y="3625850"/>
          <p14:tracePt t="49314" x="758825" y="3625850"/>
          <p14:tracePt t="49330" x="758825" y="3633788"/>
          <p14:tracePt t="49346" x="758825" y="3643313"/>
          <p14:tracePt t="49369" x="768350" y="3652838"/>
          <p14:tracePt t="49379" x="768350" y="3660775"/>
          <p14:tracePt t="49395" x="776288" y="3670300"/>
          <p14:tracePt t="49412" x="776288" y="3679825"/>
          <p14:tracePt t="49429" x="785813" y="3687763"/>
          <p14:tracePt t="49513" x="785813" y="3697288"/>
          <p14:tracePt t="49530" x="795338" y="3697288"/>
          <p14:tracePt t="49665" x="803275" y="3697288"/>
          <p14:tracePt t="49674" x="812800" y="3697288"/>
          <p14:tracePt t="49682" x="830263" y="3697288"/>
          <p14:tracePt t="49696" x="857250" y="3687763"/>
          <p14:tracePt t="49713" x="901700" y="3660775"/>
          <p14:tracePt t="49729" x="982663" y="3633788"/>
          <p14:tracePt t="49745" x="1027113" y="3589338"/>
          <p14:tracePt t="49762" x="1062038" y="3571875"/>
          <p14:tracePt t="50033" x="1062038" y="3581400"/>
          <p14:tracePt t="50049" x="1054100" y="3589338"/>
          <p14:tracePt t="50057" x="1044575" y="3598863"/>
          <p14:tracePt t="50066" x="1044575" y="3616325"/>
          <p14:tracePt t="50079" x="1036638" y="3643313"/>
          <p14:tracePt t="50096" x="1027113" y="3670300"/>
          <p14:tracePt t="50112" x="1027113" y="3687763"/>
          <p14:tracePt t="50185" x="1036638" y="3687763"/>
          <p14:tracePt t="50210" x="1044575" y="3687763"/>
          <p14:tracePt t="50217" x="1062038" y="3670300"/>
          <p14:tracePt t="50229" x="1071563" y="3660775"/>
          <p14:tracePt t="50245" x="1098550" y="3616325"/>
          <p14:tracePt t="50262" x="1196975" y="3544888"/>
          <p14:tracePt t="50265" x="1214438" y="3527425"/>
          <p14:tracePt t="50279" x="1258888" y="3500438"/>
          <p14:tracePt t="50296" x="1285875" y="3473450"/>
          <p14:tracePt t="50312" x="1295400" y="3473450"/>
          <p14:tracePt t="50457" x="1295400" y="3482975"/>
          <p14:tracePt t="50473" x="1295400" y="3490913"/>
          <p14:tracePt t="50481" x="1295400" y="3500438"/>
          <p14:tracePt t="50495" x="1295400" y="3509963"/>
          <p14:tracePt t="50513" x="1295400" y="3527425"/>
          <p14:tracePt t="50529" x="1295400" y="3554413"/>
          <p14:tracePt t="50546" x="1295400" y="3562350"/>
          <p14:tracePt t="50562" x="1295400" y="3581400"/>
          <p14:tracePt t="50609" x="1303338" y="3581400"/>
          <p14:tracePt t="50618" x="1322388" y="3571875"/>
          <p14:tracePt t="50629" x="1339850" y="3571875"/>
          <p14:tracePt t="50646" x="1411288" y="3562350"/>
          <p14:tracePt t="50662" x="1455738" y="3544888"/>
          <p14:tracePt t="50679" x="1482725" y="3536950"/>
          <p14:tracePt t="50695" x="1490663" y="3536950"/>
          <p14:tracePt t="50712" x="1500188" y="3536950"/>
          <p14:tracePt t="50753" x="1500188" y="3544888"/>
          <p14:tracePt t="50762" x="1500188" y="3571875"/>
          <p14:tracePt t="50779" x="1482725" y="3616325"/>
          <p14:tracePt t="50796" x="1473200" y="3643313"/>
          <p14:tracePt t="50813" x="1473200" y="3679825"/>
          <p14:tracePt t="50829" x="1473200" y="3705225"/>
          <p14:tracePt t="50846" x="1473200" y="3714750"/>
          <p14:tracePt t="50913" x="1473200" y="3724275"/>
          <p14:tracePt t="50930" x="1482725" y="3714750"/>
          <p14:tracePt t="50937" x="1490663" y="3714750"/>
          <p14:tracePt t="50946" x="1500188" y="3705225"/>
          <p14:tracePt t="50962" x="1517650" y="3687763"/>
          <p14:tracePt t="50979" x="1536700" y="3660775"/>
          <p14:tracePt t="50996" x="1554163" y="3633788"/>
          <p14:tracePt t="51013" x="1571625" y="3625850"/>
          <p14:tracePt t="51029" x="1581150" y="3608388"/>
          <p14:tracePt t="51046" x="1598613" y="3598863"/>
          <p14:tracePt t="51080" x="1608138" y="3598863"/>
          <p14:tracePt t="51096" x="1616075" y="3598863"/>
          <p14:tracePt t="51115" x="1625600" y="3616325"/>
          <p14:tracePt t="51130" x="1643063" y="3633788"/>
          <p14:tracePt t="51146" x="1660525" y="3660775"/>
          <p14:tracePt t="51162" x="1679575" y="3687763"/>
          <p14:tracePt t="51179" x="1697038" y="3705225"/>
          <p14:tracePt t="51196" x="1714500" y="3732213"/>
          <p14:tracePt t="51212" x="1724025" y="3741738"/>
          <p14:tracePt t="51229" x="1731963" y="3741738"/>
          <p14:tracePt t="51246" x="1741488" y="3751263"/>
          <p14:tracePt t="51263" x="1758950" y="3751263"/>
          <p14:tracePt t="51279" x="1768475" y="3751263"/>
          <p14:tracePt t="51297" x="1776413" y="3751263"/>
          <p14:tracePt t="51313" x="1776413" y="3741738"/>
          <p14:tracePt t="51498" x="1776413" y="3732213"/>
          <p14:tracePt t="51570" x="1776413" y="3724275"/>
          <p14:tracePt t="51578" x="1776413" y="3714750"/>
          <p14:tracePt t="51585" x="1795463" y="3705225"/>
          <p14:tracePt t="51596" x="1795463" y="3697288"/>
          <p14:tracePt t="51612" x="1830388" y="3660775"/>
          <p14:tracePt t="51646" x="1847850" y="3643313"/>
          <p14:tracePt t="51662" x="1847850" y="3625850"/>
          <p14:tracePt t="51679" x="1847850" y="3608388"/>
          <p14:tracePt t="51696" x="1847850" y="3598863"/>
          <p14:tracePt t="51753" x="1857375" y="3598863"/>
          <p14:tracePt t="51762" x="1874838" y="3598863"/>
          <p14:tracePt t="51770" x="1919288" y="3598863"/>
          <p14:tracePt t="51779" x="1946275" y="3598863"/>
          <p14:tracePt t="51796" x="2000250" y="3598863"/>
          <p14:tracePt t="51813" x="2116138" y="3589338"/>
          <p14:tracePt t="51829" x="2179638" y="3581400"/>
          <p14:tracePt t="51846" x="2241550" y="3571875"/>
          <p14:tracePt t="51863" x="2295525" y="3571875"/>
          <p14:tracePt t="51879" x="2366963" y="3562350"/>
          <p14:tracePt t="51896" x="2446338" y="3562350"/>
          <p14:tracePt t="51913" x="2554288" y="3554413"/>
          <p14:tracePt t="51930" x="2625725" y="3554413"/>
          <p14:tracePt t="51946" x="2697163" y="3554413"/>
          <p14:tracePt t="51963" x="2776538" y="3554413"/>
          <p14:tracePt t="51980" x="2840038" y="3554413"/>
          <p14:tracePt t="51996" x="2884488" y="3554413"/>
          <p14:tracePt t="52013" x="2946400" y="3554413"/>
          <p14:tracePt t="52030" x="2973388" y="3554413"/>
          <p14:tracePt t="52047" x="2982913" y="3554413"/>
          <p14:tracePt t="52082" x="2990850" y="3554413"/>
          <p14:tracePt t="52098" x="3000375" y="3554413"/>
          <p14:tracePt t="52202" x="3009900" y="3554413"/>
          <p14:tracePt t="52378" x="3009900" y="3562350"/>
          <p14:tracePt t="52403" x="2990850" y="3581400"/>
          <p14:tracePt t="52410" x="2973388" y="3589338"/>
          <p14:tracePt t="52418" x="2965450" y="3598863"/>
          <p14:tracePt t="52429" x="2946400" y="3616325"/>
          <p14:tracePt t="52446" x="2938463" y="3652838"/>
          <p14:tracePt t="52463" x="2928938" y="3687763"/>
          <p14:tracePt t="52479" x="2928938" y="3714750"/>
          <p14:tracePt t="52496" x="2928938" y="3759200"/>
          <p14:tracePt t="52513" x="2911475" y="3848100"/>
          <p14:tracePt t="52530" x="2894013" y="3929063"/>
          <p14:tracePt t="52546" x="2884488" y="3990975"/>
          <p14:tracePt t="52563" x="2874963" y="4054475"/>
          <p14:tracePt t="52579" x="2874963" y="4108450"/>
          <p14:tracePt t="52596" x="2867025" y="4187825"/>
          <p14:tracePt t="52613" x="2867025" y="4268788"/>
          <p14:tracePt t="52629" x="2867025" y="4357688"/>
          <p14:tracePt t="52646" x="2867025" y="4465638"/>
          <p14:tracePt t="52663" x="2847975" y="4581525"/>
          <p14:tracePt t="52679" x="2847975" y="4679950"/>
          <p14:tracePt t="52696" x="2830513" y="4795838"/>
          <p14:tracePt t="52714" x="2795588" y="4991100"/>
          <p14:tracePt t="52731" x="2776538" y="5099050"/>
          <p14:tracePt t="52747" x="2759075" y="5187950"/>
          <p14:tracePt t="52763" x="2759075" y="5259388"/>
          <p14:tracePt t="52780" x="2768600" y="5322888"/>
          <p14:tracePt t="52796" x="2822575" y="5419725"/>
          <p14:tracePt t="52813" x="2840038" y="5465763"/>
          <p14:tracePt t="52830" x="2847975" y="5491163"/>
          <p14:tracePt t="52846" x="2847975" y="5518150"/>
          <p14:tracePt t="52863" x="2867025" y="5572125"/>
          <p14:tracePt t="52880" x="2874963" y="5634038"/>
          <p14:tracePt t="52896" x="2884488" y="5680075"/>
          <p14:tracePt t="52914" x="2901950" y="5715000"/>
          <p14:tracePt t="52931" x="2901950" y="5732463"/>
          <p14:tracePt t="52946" x="2911475" y="5741988"/>
          <p14:tracePt t="53066" x="2911475" y="5751513"/>
          <p14:tracePt t="53170" x="2901950" y="5751513"/>
          <p14:tracePt t="53178" x="2894013" y="5751513"/>
          <p14:tracePt t="53186" x="2884488" y="5751513"/>
          <p14:tracePt t="53196" x="2874963" y="5759450"/>
          <p14:tracePt t="53213" x="2847975" y="5759450"/>
          <p14:tracePt t="53230" x="2786063" y="5776913"/>
          <p14:tracePt t="53246" x="2660650" y="5786438"/>
          <p14:tracePt t="53263" x="2554288" y="5803900"/>
          <p14:tracePt t="53266" x="2490788" y="5822950"/>
          <p14:tracePt t="53280" x="2446338" y="5822950"/>
          <p14:tracePt t="53296" x="2384425" y="5830888"/>
          <p14:tracePt t="53314" x="2347913" y="5840413"/>
          <p14:tracePt t="53331" x="2312988" y="5840413"/>
          <p14:tracePt t="53346" x="2268538" y="5840413"/>
          <p14:tracePt t="53363" x="2205038" y="5840413"/>
          <p14:tracePt t="53380" x="2108200" y="5840413"/>
          <p14:tracePt t="53396" x="2027238" y="5840413"/>
          <p14:tracePt t="53413" x="1990725" y="5840413"/>
          <p14:tracePt t="53430" x="1982788" y="5840413"/>
          <p14:tracePt t="53446" x="1973263" y="5840413"/>
          <p14:tracePt t="53463" x="1973263" y="5830888"/>
          <p14:tracePt t="53480" x="1955800" y="5830888"/>
          <p14:tracePt t="53496" x="1946275" y="5803900"/>
          <p14:tracePt t="53514" x="1901825" y="5741988"/>
          <p14:tracePt t="53531" x="1866900" y="5670550"/>
          <p14:tracePt t="53546" x="1839913" y="5554663"/>
          <p14:tracePt t="53563" x="1822450" y="5411788"/>
          <p14:tracePt t="53580" x="1822450" y="5259388"/>
          <p14:tracePt t="53597" x="1874838" y="5089525"/>
          <p14:tracePt t="53613" x="1919288" y="4973638"/>
          <p14:tracePt t="53630" x="1928813" y="4867275"/>
          <p14:tracePt t="53646" x="1928813" y="4732338"/>
          <p14:tracePt t="53663" x="1911350" y="4554538"/>
          <p14:tracePt t="53680" x="1911350" y="4419600"/>
          <p14:tracePt t="53696" x="1911350" y="4340225"/>
          <p14:tracePt t="53714" x="1938338" y="4037013"/>
          <p14:tracePt t="53731" x="1938338" y="3929063"/>
          <p14:tracePt t="53747" x="1938338" y="3875088"/>
          <p14:tracePt t="53763" x="1938338" y="3822700"/>
          <p14:tracePt t="53780" x="1955800" y="3759200"/>
          <p14:tracePt t="53796" x="1973263" y="3724275"/>
          <p14:tracePt t="53813" x="2000250" y="3705225"/>
          <p14:tracePt t="53830" x="2017713" y="3687763"/>
          <p14:tracePt t="53846" x="2054225" y="3687763"/>
          <p14:tracePt t="53863" x="2081213" y="3687763"/>
          <p14:tracePt t="53880" x="2125663" y="3670300"/>
          <p14:tracePt t="53896" x="2205038" y="3652838"/>
          <p14:tracePt t="53914" x="2366963" y="3608388"/>
          <p14:tracePt t="53931" x="2411413" y="3589338"/>
          <p14:tracePt t="53946" x="2428875" y="3571875"/>
          <p14:tracePt t="53963" x="2428875" y="3562350"/>
          <p14:tracePt t="53980" x="2322513" y="3509963"/>
          <p14:tracePt t="53997" x="2322513" y="3500438"/>
          <p14:tracePt t="54259" x="2330450" y="3500438"/>
          <p14:tracePt t="54275" x="2330450" y="3490913"/>
          <p14:tracePt t="54290" x="2357438" y="3490913"/>
          <p14:tracePt t="54299" x="2428875" y="3500438"/>
          <p14:tracePt t="54315" x="2589213" y="3527425"/>
          <p14:tracePt t="54331" x="2768600" y="3554413"/>
          <p14:tracePt t="54347" x="2813050" y="3554413"/>
          <p14:tracePt t="54363" x="2919413" y="3554413"/>
          <p14:tracePt t="54380" x="3054350" y="3517900"/>
          <p14:tracePt t="54397" x="3170238" y="3500438"/>
          <p14:tracePt t="54413" x="3232150" y="3500438"/>
          <p14:tracePt t="54430" x="3251200" y="3490913"/>
          <p14:tracePt t="54475" x="3241675" y="3490913"/>
          <p14:tracePt t="54483" x="3241675" y="3500438"/>
          <p14:tracePt t="54497" x="3197225" y="3500438"/>
          <p14:tracePt t="54515" x="3179763" y="3500438"/>
          <p14:tracePt t="54531" x="3170238" y="3500438"/>
          <p14:tracePt t="54547" x="3152775" y="3509963"/>
          <p14:tracePt t="54563" x="3116263" y="3527425"/>
          <p14:tracePt t="54580" x="3098800" y="3527425"/>
          <p14:tracePt t="54659" x="3089275" y="3527425"/>
          <p14:tracePt t="54667" x="3081338" y="3527425"/>
          <p14:tracePt t="54680" x="3071813" y="3527425"/>
          <p14:tracePt t="54697" x="3054350" y="3527425"/>
          <p14:tracePt t="54713" x="3036888" y="3527425"/>
          <p14:tracePt t="54810" x="3044825" y="3527425"/>
          <p14:tracePt t="54827" x="3054350" y="3527425"/>
          <p14:tracePt t="54835" x="3081338" y="3527425"/>
          <p14:tracePt t="54847" x="3108325" y="3527425"/>
          <p14:tracePt t="54863" x="3160713" y="3509963"/>
          <p14:tracePt t="54880" x="3268663" y="3482975"/>
          <p14:tracePt t="54897" x="3375025" y="3455988"/>
          <p14:tracePt t="54914" x="3455988" y="3429000"/>
          <p14:tracePt t="54931" x="3473450" y="3411538"/>
          <p14:tracePt t="54947" x="3490913" y="3402013"/>
          <p14:tracePt t="54964" x="3517900" y="3402013"/>
          <p14:tracePt t="54980" x="3544888" y="3402013"/>
          <p14:tracePt t="54997" x="3598863" y="3411538"/>
          <p14:tracePt t="55014" x="3633788" y="3419475"/>
          <p14:tracePt t="55031" x="3670300" y="3438525"/>
          <p14:tracePt t="55047" x="3697288" y="3446463"/>
          <p14:tracePt t="55064" x="3714750" y="3446463"/>
          <p14:tracePt t="55123" x="3714750" y="3455988"/>
          <p14:tracePt t="55131" x="3714750" y="3465513"/>
          <p14:tracePt t="55147" x="3714750" y="3490913"/>
          <p14:tracePt t="55164" x="3714750" y="3509963"/>
          <p14:tracePt t="55180" x="3714750" y="3544888"/>
          <p14:tracePt t="55197" x="3714750" y="3625850"/>
          <p14:tracePt t="55214" x="3768725" y="3732213"/>
          <p14:tracePt t="55230" x="3803650" y="3857625"/>
          <p14:tracePt t="55247" x="3813175" y="3973513"/>
          <p14:tracePt t="55264" x="3822700" y="4251325"/>
          <p14:tracePt t="55267" x="3813175" y="4295775"/>
          <p14:tracePt t="55280" x="3803650" y="4429125"/>
          <p14:tracePt t="55297" x="3803650" y="4616450"/>
          <p14:tracePt t="55315" x="3803650" y="4803775"/>
          <p14:tracePt t="55331" x="3803650" y="4965700"/>
          <p14:tracePt t="55347" x="3803650" y="5054600"/>
          <p14:tracePt t="55364" x="3803650" y="5126038"/>
          <p14:tracePt t="55380" x="3813175" y="5187950"/>
          <p14:tracePt t="55397" x="3822700" y="5205413"/>
          <p14:tracePt t="55414" x="3822700" y="5214938"/>
          <p14:tracePt t="55430" x="3822700" y="5241925"/>
          <p14:tracePt t="55447" x="3822700" y="5276850"/>
          <p14:tracePt t="55464" x="3822700" y="5357813"/>
          <p14:tracePt t="55480" x="3822700" y="5384800"/>
          <p14:tracePt t="55497" x="3822700" y="5394325"/>
          <p14:tracePt t="55739" x="3813175" y="5394325"/>
          <p14:tracePt t="55747" x="3803650" y="5394325"/>
          <p14:tracePt t="55764" x="3795713" y="5394325"/>
          <p14:tracePt t="55787" x="3786188" y="5394325"/>
          <p14:tracePt t="55899" x="3776663" y="5394325"/>
          <p14:tracePt t="55907" x="3768725" y="5394325"/>
          <p14:tracePt t="56003" x="3759200" y="5394325"/>
          <p14:tracePt t="56115" x="3751263" y="5394325"/>
          <p14:tracePt t="56195" x="3741738" y="5394325"/>
          <p14:tracePt t="56435" x="3741738" y="5384800"/>
          <p14:tracePt t="56452" x="3741738" y="5375275"/>
          <p14:tracePt t="56468" x="3741738" y="5367338"/>
          <p14:tracePt t="56475" x="3741738" y="5357813"/>
          <p14:tracePt t="56499" x="3741738" y="5348288"/>
          <p14:tracePt t="56572" x="3741738" y="5340350"/>
          <p14:tracePt t="56587" x="3741738" y="5330825"/>
          <p14:tracePt t="56596" x="3741738" y="5322888"/>
          <p14:tracePt t="56603" x="3741738" y="5313363"/>
          <p14:tracePt t="56614" x="3741738" y="5303838"/>
          <p14:tracePt t="56630" x="3741738" y="5276850"/>
          <p14:tracePt t="56647" x="3741738" y="5268913"/>
          <p14:tracePt t="56664" x="3741738" y="5251450"/>
          <p14:tracePt t="56681" x="3741738" y="5232400"/>
          <p14:tracePt t="56697" x="3741738" y="5197475"/>
          <p14:tracePt t="56715" x="3786188" y="5099050"/>
          <p14:tracePt t="56732" x="3822700" y="5045075"/>
          <p14:tracePt t="56748" x="3848100" y="5010150"/>
          <p14:tracePt t="56764" x="3884613" y="4965700"/>
          <p14:tracePt t="56781" x="3894138" y="4946650"/>
          <p14:tracePt t="56797" x="3902075" y="4938713"/>
          <p14:tracePt t="56814" x="3911600" y="4919663"/>
          <p14:tracePt t="56831" x="3929063" y="4911725"/>
          <p14:tracePt t="56847" x="3965575" y="4894263"/>
          <p14:tracePt t="56864" x="4010025" y="4875213"/>
          <p14:tracePt t="56881" x="4000500" y="4822825"/>
          <p14:tracePt t="56897" x="3946525" y="4741863"/>
          <p14:tracePt t="56915" x="3822700" y="4545013"/>
          <p14:tracePt t="56931" x="3724275" y="4411663"/>
          <p14:tracePt t="56948" x="3643313" y="4303713"/>
          <p14:tracePt t="56964" x="3571875" y="4197350"/>
          <p14:tracePt t="56980" x="3527425" y="4108450"/>
          <p14:tracePt t="56998" x="3482975" y="4037013"/>
          <p14:tracePt t="57014" x="3473450" y="4000500"/>
          <p14:tracePt t="57031" x="3465513" y="3990975"/>
          <p14:tracePt t="60989" x="3446463" y="3983038"/>
          <p14:tracePt t="60997" x="3429000" y="3983038"/>
          <p14:tracePt t="61005" x="3419475" y="3983038"/>
          <p14:tracePt t="61015" x="3402013" y="3983038"/>
          <p14:tracePt t="61032" x="3375025" y="3983038"/>
          <p14:tracePt t="61048" x="3357563" y="4000500"/>
          <p14:tracePt t="61065" x="3357563" y="4010025"/>
          <p14:tracePt t="61082" x="3357563" y="4027488"/>
          <p14:tracePt t="61099" x="3348038" y="4044950"/>
          <p14:tracePt t="61117" x="3268663" y="4089400"/>
          <p14:tracePt t="61133" x="3143250" y="4152900"/>
          <p14:tracePt t="61149" x="3017838" y="4179888"/>
          <p14:tracePt t="61165" x="2919413" y="4179888"/>
          <p14:tracePt t="61181" x="2911475" y="4187825"/>
          <p14:tracePt t="61222" x="2894013" y="4187825"/>
          <p14:tracePt t="61245" x="2874963" y="4170363"/>
          <p14:tracePt t="61254" x="2840038" y="4143375"/>
          <p14:tracePt t="61265" x="2822575" y="4098925"/>
          <p14:tracePt t="62021" x="2822575" y="4089400"/>
          <p14:tracePt t="62054" x="2813050" y="4089400"/>
          <p14:tracePt t="62062" x="2795588" y="4089400"/>
          <p14:tracePt t="62069" x="2768600" y="4098925"/>
          <p14:tracePt t="62082" x="2759075" y="4116388"/>
          <p14:tracePt t="62099" x="2741613" y="4125913"/>
          <p14:tracePt t="62116" x="2679700" y="4125913"/>
          <p14:tracePt t="62133" x="2581275" y="4125913"/>
          <p14:tracePt t="62149" x="2527300" y="4125913"/>
          <p14:tracePt t="62165" x="2490788" y="4133850"/>
          <p14:tracePt t="62182" x="2482850" y="4133850"/>
          <p14:tracePt t="62229" x="2490788" y="4133850"/>
          <p14:tracePt t="62237" x="2490788" y="4125913"/>
          <p14:tracePt t="62261" x="2490788" y="4116388"/>
          <p14:tracePt t="62270" x="2482850" y="4108450"/>
          <p14:tracePt t="62283" x="2482850" y="4089400"/>
          <p14:tracePt t="62299" x="2482850" y="4062413"/>
          <p14:tracePt t="62316" x="2438400" y="3990975"/>
          <p14:tracePt t="62333" x="2411413" y="3946525"/>
          <p14:tracePt t="62349" x="2401888" y="3919538"/>
          <p14:tracePt t="62366" x="2384425" y="3902075"/>
          <p14:tracePt t="62382" x="2374900" y="3884613"/>
          <p14:tracePt t="62399" x="2366963" y="3875088"/>
          <p14:tracePt t="62415" x="2357438" y="3867150"/>
          <p14:tracePt t="62903" x="2347913" y="3857625"/>
          <p14:tracePt t="63086" x="2347913" y="3848100"/>
          <p14:tracePt t="63153" x="2339975" y="3848100"/>
          <p14:tracePt t="63370" x="2339975" y="3840163"/>
          <p14:tracePt t="63487" x="2322513" y="3830638"/>
          <p14:tracePt t="63686" x="2322513" y="3822700"/>
          <p14:tracePt t="64342" x="2322513" y="3813175"/>
          <p14:tracePt t="64350" x="2330450" y="3803650"/>
          <p14:tracePt t="64366" x="2366963" y="3786188"/>
          <p14:tracePt t="64382" x="2384425" y="3759200"/>
          <p14:tracePt t="64446" x="2384425" y="3732213"/>
          <p14:tracePt t="64454" x="2384425" y="3705225"/>
          <p14:tracePt t="64466" x="2374900" y="3697288"/>
          <p14:tracePt t="64482" x="2366963" y="3687763"/>
          <p14:tracePt t="64518" x="2357438" y="3687763"/>
          <p14:tracePt t="64526" x="2330450" y="3687763"/>
          <p14:tracePt t="64535" x="2286000" y="3687763"/>
          <p14:tracePt t="64550" x="2133600" y="3714750"/>
          <p14:tracePt t="64566" x="2000250" y="3759200"/>
          <p14:tracePt t="64582" x="1973263" y="3759200"/>
          <p14:tracePt t="64998" x="1982788" y="3759200"/>
          <p14:tracePt t="65006" x="1955800" y="3759200"/>
          <p14:tracePt t="65016" x="1973263" y="3759200"/>
          <p14:tracePt t="65033" x="2036763" y="3751263"/>
          <p14:tracePt t="65049" x="2017713" y="3714750"/>
          <p14:tracePt t="65066" x="2044700" y="3705225"/>
          <p14:tracePt t="65083" x="2125663" y="3697288"/>
          <p14:tracePt t="65099" x="2205038" y="3660775"/>
          <p14:tracePt t="65134" x="2251075" y="3616325"/>
          <p14:tracePt t="65150" x="2384425" y="3571875"/>
          <p14:tracePt t="65166" x="2544763" y="3536950"/>
          <p14:tracePt t="65183" x="2660650" y="3509963"/>
          <p14:tracePt t="65199" x="2705100" y="3500438"/>
          <p14:tracePt t="65216" x="2714625" y="3482975"/>
          <p14:tracePt t="65233" x="2724150" y="3482975"/>
          <p14:tracePt t="65249" x="2724150" y="3473450"/>
          <p14:tracePt t="65266" x="2732088" y="3473450"/>
          <p14:tracePt t="65294" x="2741613" y="3473450"/>
          <p14:tracePt t="65310" x="2751138" y="3473450"/>
          <p14:tracePt t="65318" x="2751138" y="3465513"/>
          <p14:tracePt t="65333" x="2759075" y="3465513"/>
          <p14:tracePt t="65422" x="2751138" y="3465513"/>
          <p14:tracePt t="65430" x="2741613" y="3473450"/>
          <p14:tracePt t="65439" x="2724150" y="3473450"/>
          <p14:tracePt t="65450" x="2714625" y="3482975"/>
          <p14:tracePt t="65466" x="2652713" y="3509963"/>
          <p14:tracePt t="65483" x="2509838" y="3581400"/>
          <p14:tracePt t="65499" x="2384425" y="3625850"/>
          <p14:tracePt t="65517" x="2224088" y="3679825"/>
          <p14:tracePt t="65535" x="2187575" y="3687763"/>
          <p14:tracePt t="65551" x="2125663" y="3714750"/>
          <p14:tracePt t="65567" x="1955800" y="3741738"/>
          <p14:tracePt t="65583" x="1731963" y="3776663"/>
          <p14:tracePt t="65600" x="1670050" y="3776663"/>
          <p14:tracePt t="65616" x="1643063" y="3786188"/>
          <p14:tracePt t="65633" x="1608138" y="3795713"/>
          <p14:tracePt t="65666" x="1589088" y="3795713"/>
          <p14:tracePt t="65683" x="1571625" y="3786188"/>
          <p14:tracePt t="65699" x="1554163" y="3786188"/>
          <p14:tracePt t="65716" x="1544638" y="3786188"/>
          <p14:tracePt t="65734" x="1527175" y="3786188"/>
          <p14:tracePt t="65751" x="1509713" y="3786188"/>
          <p14:tracePt t="66599" x="1527175" y="3786188"/>
          <p14:tracePt t="66606" x="1536700" y="3786188"/>
          <p14:tracePt t="66617" x="1554163" y="3795713"/>
          <p14:tracePt t="66650" x="1670050" y="3840163"/>
          <p14:tracePt t="66687" x="1687513" y="3840163"/>
          <p14:tracePt t="66700" x="1679575" y="3840163"/>
          <p14:tracePt t="66716" x="1741488" y="3867150"/>
          <p14:tracePt t="66734" x="1857375" y="3894138"/>
          <p14:tracePt t="66750" x="1884363" y="3894138"/>
          <p14:tracePt t="66767" x="1893888" y="3894138"/>
          <p14:tracePt t="66807" x="1866900" y="3884613"/>
          <p14:tracePt t="66814" x="1857375" y="3867150"/>
          <p14:tracePt t="66822" x="1803400" y="3848100"/>
          <p14:tracePt t="66833" x="1785938" y="3840163"/>
          <p14:tracePt t="66850" x="1785938" y="3830638"/>
          <p14:tracePt t="66867" x="1758950" y="3830638"/>
          <p14:tracePt t="66883" x="1731963" y="3822700"/>
          <p14:tracePt t="66919" x="1704975" y="3813175"/>
          <p14:tracePt t="66935" x="1633538" y="3786188"/>
          <p14:tracePt t="66951" x="1571625" y="3768725"/>
          <p14:tracePt t="66967" x="1527175" y="3751263"/>
          <p14:tracePt t="66983" x="1490663" y="3741738"/>
          <p14:tracePt t="67000" x="1465263" y="3741738"/>
          <p14:tracePt t="67046" x="1455738" y="3741738"/>
          <p14:tracePt t="67063" x="1446213" y="3732213"/>
          <p14:tracePt t="67087" x="1438275" y="3732213"/>
          <p14:tracePt t="67095" x="1428750" y="3732213"/>
          <p14:tracePt t="67110" x="1419225" y="3732213"/>
          <p14:tracePt t="67127" x="1411288" y="3732213"/>
          <p14:tracePt t="67247" x="1419225" y="3724275"/>
          <p14:tracePt t="67256" x="1428750" y="3724275"/>
          <p14:tracePt t="67267" x="1446213" y="3724275"/>
          <p14:tracePt t="67284" x="1527175" y="3724275"/>
          <p14:tracePt t="67300" x="1679575" y="3724275"/>
          <p14:tracePt t="67317" x="1724025" y="3724275"/>
          <p14:tracePt t="67333" x="1758950" y="3724275"/>
          <p14:tracePt t="67351" x="1830388" y="3724275"/>
          <p14:tracePt t="67367" x="2108200" y="3724275"/>
          <p14:tracePt t="67383" x="2384425" y="3732213"/>
          <p14:tracePt t="67400" x="2652713" y="3732213"/>
          <p14:tracePt t="67417" x="2938463" y="3679825"/>
          <p14:tracePt t="67433" x="3098800" y="3625850"/>
          <p14:tracePt t="67450" x="3268663" y="3581400"/>
          <p14:tracePt t="67467" x="3482975" y="3554413"/>
          <p14:tracePt t="67483" x="3616325" y="3544888"/>
          <p14:tracePt t="67500" x="3768725" y="3536950"/>
          <p14:tracePt t="67517" x="3875088" y="3517900"/>
          <p14:tracePt t="67535" x="3946525" y="3509963"/>
          <p14:tracePt t="67551" x="3990975" y="3500438"/>
          <p14:tracePt t="67567" x="4054475" y="3490913"/>
          <p14:tracePt t="67583" x="4108450" y="3482975"/>
          <p14:tracePt t="67600" x="4133850" y="3473450"/>
          <p14:tracePt t="67617" x="4152900" y="3455988"/>
          <p14:tracePt t="67633" x="4160838" y="3455988"/>
          <p14:tracePt t="67735" x="4143375" y="3473450"/>
          <p14:tracePt t="67743" x="4133850" y="3482975"/>
          <p14:tracePt t="67752" x="4125913" y="3500438"/>
          <p14:tracePt t="67767" x="4098925" y="3536950"/>
          <p14:tracePt t="67784" x="4071938" y="3562350"/>
          <p14:tracePt t="67800" x="4000500" y="3616325"/>
          <p14:tracePt t="67817" x="3965575" y="3679825"/>
          <p14:tracePt t="67834" x="3919538" y="3732213"/>
          <p14:tracePt t="67850" x="3875088" y="3786188"/>
          <p14:tracePt t="67867" x="3776663" y="3867150"/>
          <p14:tracePt t="67883" x="3687763" y="3956050"/>
          <p14:tracePt t="67900" x="3660775" y="4010025"/>
          <p14:tracePt t="67917" x="3625850" y="4062413"/>
          <p14:tracePt t="67935" x="3562350" y="4224338"/>
          <p14:tracePt t="67951" x="3562350" y="4241800"/>
          <p14:tracePt t="67967" x="3554413" y="4268788"/>
          <p14:tracePt t="68015" x="3554413" y="4276725"/>
          <p14:tracePt t="68023" x="3554413" y="4295775"/>
          <p14:tracePt t="68034" x="3554413" y="4375150"/>
          <p14:tracePt t="68050" x="3527425" y="4518025"/>
          <p14:tracePt t="68067" x="3509963" y="4679950"/>
          <p14:tracePt t="68083" x="3500438" y="4822825"/>
          <p14:tracePt t="68100" x="3500438" y="4938713"/>
          <p14:tracePt t="68117" x="3500438" y="4973638"/>
          <p14:tracePt t="68135" x="3500438" y="5018088"/>
          <p14:tracePt t="68151" x="3490913" y="5027613"/>
          <p14:tracePt t="68167" x="3490913" y="5045075"/>
          <p14:tracePt t="68184" x="3473450" y="5054600"/>
          <p14:tracePt t="68200" x="3446463" y="5089525"/>
          <p14:tracePt t="68217" x="3429000" y="5099050"/>
          <p14:tracePt t="68234" x="3419475" y="5099050"/>
          <p14:tracePt t="68250" x="3402013" y="5089525"/>
          <p14:tracePt t="68267" x="3375025" y="5081588"/>
          <p14:tracePt t="68543" x="3367088" y="5081588"/>
          <p14:tracePt t="68551" x="3348038" y="5081588"/>
          <p14:tracePt t="68567" x="3375025" y="5099050"/>
          <p14:tracePt t="68584" x="3303588" y="5054600"/>
          <p14:tracePt t="68600" x="3152775" y="4991100"/>
          <p14:tracePt t="68617" x="2955925" y="4884738"/>
          <p14:tracePt t="68634" x="2813050" y="4803775"/>
          <p14:tracePt t="68696" x="2795588" y="4786313"/>
          <p14:tracePt t="68703" x="2751138" y="4776788"/>
          <p14:tracePt t="68717" x="2652713" y="4741863"/>
          <p14:tracePt t="68735" x="2581275" y="4732338"/>
          <p14:tracePt t="68751" x="2571750" y="4732338"/>
          <p14:tracePt t="68784" x="2562225" y="4724400"/>
          <p14:tracePt t="68791" x="2554288" y="4724400"/>
          <p14:tracePt t="68895" x="2554288" y="4714875"/>
          <p14:tracePt t="68903" x="2500313" y="4705350"/>
          <p14:tracePt t="68917" x="2330450" y="4670425"/>
          <p14:tracePt t="68935" x="2143125" y="4616450"/>
          <p14:tracePt t="68951" x="2071688" y="4589463"/>
          <p14:tracePt t="68967" x="1965325" y="4537075"/>
          <p14:tracePt t="68984" x="1955800" y="4537075"/>
          <p14:tracePt t="69480" x="1946275" y="4527550"/>
          <p14:tracePt t="69496" x="1938338" y="4518025"/>
          <p14:tracePt t="69512" x="1928813" y="4518025"/>
          <p14:tracePt t="69527" x="1919288" y="4518025"/>
          <p14:tracePt t="69536" x="1911350" y="4518025"/>
          <p14:tracePt t="69552" x="1874838" y="4518025"/>
          <p14:tracePt t="69568" x="1839913" y="4518025"/>
          <p14:tracePt t="69584" x="1795463" y="4518025"/>
          <p14:tracePt t="69601" x="1697038" y="4510088"/>
          <p14:tracePt t="69880" x="1697038" y="4500563"/>
          <p14:tracePt t="69888" x="1679575" y="4500563"/>
          <p14:tracePt t="69901" x="1652588" y="4483100"/>
          <p14:tracePt t="69918" x="1625600" y="4473575"/>
          <p14:tracePt t="69934" x="1562100" y="4456113"/>
          <p14:tracePt t="69952" x="1446213" y="4438650"/>
          <p14:tracePt t="69968" x="1411288" y="4438650"/>
          <p14:tracePt t="69984" x="1393825" y="4438650"/>
          <p14:tracePt t="70001" x="1374775" y="4429125"/>
          <p14:tracePt t="70017" x="1366838" y="4429125"/>
          <p14:tracePt t="70034" x="1339850" y="4419600"/>
          <p14:tracePt t="70051" x="1303338" y="4402138"/>
          <p14:tracePt t="70067" x="1241425" y="4394200"/>
          <p14:tracePt t="70464" x="1241425" y="4384675"/>
          <p14:tracePt t="70480" x="1241425" y="4375150"/>
          <p14:tracePt t="70488" x="1241425" y="4367213"/>
          <p14:tracePt t="70501" x="1241425" y="4357688"/>
          <p14:tracePt t="70518" x="1241425" y="4340225"/>
          <p14:tracePt t="70536" x="1231900" y="4330700"/>
          <p14:tracePt t="70896" x="1231900" y="4322763"/>
          <p14:tracePt t="70904" x="1231900" y="4313238"/>
          <p14:tracePt t="70918" x="1231900" y="4295775"/>
          <p14:tracePt t="70934" x="1223963" y="4286250"/>
          <p14:tracePt t="70952" x="1223963" y="4276725"/>
          <p14:tracePt t="70968" x="1223963" y="4268788"/>
          <p14:tracePt t="70984" x="1223963" y="4259263"/>
          <p14:tracePt t="71088" x="1231900" y="4259263"/>
          <p14:tracePt t="71128" x="1241425" y="4259263"/>
          <p14:tracePt t="71288" x="1241425" y="4251325"/>
          <p14:tracePt t="71352" x="1241425" y="4241800"/>
          <p14:tracePt t="71416" x="1250950" y="4241800"/>
          <p14:tracePt t="71424" x="1250950" y="4232275"/>
          <p14:tracePt t="71440" x="1258888" y="4232275"/>
          <p14:tracePt t="71904" x="1258888" y="4224338"/>
          <p14:tracePt t="71928" x="1258888" y="4214813"/>
          <p14:tracePt t="72120" x="1268413" y="4205288"/>
          <p14:tracePt t="73752" x="1258888" y="4205288"/>
          <p14:tracePt t="73881" x="1250950" y="4205288"/>
          <p14:tracePt t="74120" x="1241425" y="4205288"/>
          <p14:tracePt t="74129" x="1241425" y="4214813"/>
          <p14:tracePt t="74169" x="1241425" y="4224338"/>
          <p14:tracePt t="74209" x="1241425" y="4232275"/>
          <p14:tracePt t="74225" x="1241425" y="4241800"/>
          <p14:tracePt t="74233" x="1241425" y="4251325"/>
          <p14:tracePt t="74249" x="1241425" y="4259263"/>
          <p14:tracePt t="74289" x="1241425" y="4268788"/>
          <p14:tracePt t="74305" x="1241425" y="4276725"/>
          <p14:tracePt t="74345" x="1241425" y="4286250"/>
          <p14:tracePt t="74505" x="1241425" y="4276725"/>
          <p14:tracePt t="74521" x="1241425" y="4268788"/>
          <p14:tracePt t="74537" x="1241425" y="4259263"/>
          <p14:tracePt t="74545" x="1231900" y="4259263"/>
          <p14:tracePt t="74554" x="1231900" y="4251325"/>
          <p14:tracePt t="74577" x="1223963" y="4241800"/>
          <p14:tracePt t="74601" x="1223963" y="4232275"/>
          <p14:tracePt t="74617" x="1223963" y="4224338"/>
          <p14:tracePt t="74641" x="1231900" y="4224338"/>
          <p14:tracePt t="74657" x="1241425" y="4224338"/>
          <p14:tracePt t="74673" x="1250950" y="4214813"/>
          <p14:tracePt t="74681" x="1258888" y="4214813"/>
          <p14:tracePt t="74697" x="1268413" y="4214813"/>
          <p14:tracePt t="74705" x="1268413" y="4205288"/>
          <p14:tracePt t="74721" x="1276350" y="4205288"/>
          <p14:tracePt t="74735" x="1276350" y="4197350"/>
          <p14:tracePt t="74753" x="1312863" y="4197350"/>
          <p14:tracePt t="74770" x="1339850" y="4197350"/>
          <p14:tracePt t="74786" x="1357313" y="4197350"/>
          <p14:tracePt t="74802" x="1374775" y="4197350"/>
          <p14:tracePt t="74937" x="1366838" y="4197350"/>
          <p14:tracePt t="74953" x="1357313" y="4197350"/>
          <p14:tracePt t="74977" x="1347788" y="4197350"/>
          <p14:tracePt t="74993" x="1339850" y="4197350"/>
          <p14:tracePt t="75001" x="1330325" y="4197350"/>
          <p14:tracePt t="75017" x="1322388" y="4197350"/>
          <p14:tracePt t="75033" x="1303338" y="4205288"/>
          <p14:tracePt t="75048" x="1276350" y="4214813"/>
          <p14:tracePt t="75057" x="1250950" y="4214813"/>
          <p14:tracePt t="75072" x="1231900" y="4214813"/>
          <p14:tracePt t="75085" x="1214438" y="4214813"/>
          <p14:tracePt t="75102" x="1204913" y="4214813"/>
          <p14:tracePt t="75137" x="1204913" y="4224338"/>
          <p14:tracePt t="75217" x="1204913" y="4232275"/>
          <p14:tracePt t="75225" x="1214438" y="4241800"/>
          <p14:tracePt t="75235" x="1223963" y="4241800"/>
          <p14:tracePt t="75252" x="1231900" y="4241800"/>
          <p14:tracePt t="75269" x="1250950" y="4241800"/>
          <p14:tracePt t="75286" x="1258888" y="4251325"/>
          <p14:tracePt t="75302" x="1276350" y="4259263"/>
          <p14:tracePt t="75319" x="1285875" y="4259263"/>
          <p14:tracePt t="75345" x="1276350" y="4251325"/>
          <p14:tracePt t="75354" x="1268413" y="4241800"/>
          <p14:tracePt t="75370" x="1241425" y="4224338"/>
          <p14:tracePt t="75386" x="1241425" y="4214813"/>
          <p14:tracePt t="75402" x="1241425" y="4205288"/>
          <p14:tracePt t="75419" x="1231900" y="4205288"/>
          <p14:tracePt t="75435" x="1223963" y="4197350"/>
          <p14:tracePt t="75469" x="1214438" y="4187825"/>
          <p14:tracePt t="75486" x="1214438" y="4179888"/>
          <p14:tracePt t="75842" x="1204913" y="4179888"/>
          <p14:tracePt t="75849" x="1204913" y="4170363"/>
          <p14:tracePt t="75921" x="1204913" y="4160838"/>
          <p14:tracePt t="76007" x="1196975" y="4152900"/>
          <p14:tracePt t="76474" x="1196975" y="4143375"/>
          <p14:tracePt t="76490" x="1187450" y="4143375"/>
          <p14:tracePt t="78362" x="1179513" y="4143375"/>
          <p14:tracePt t="78411" x="1187450" y="4143375"/>
          <p14:tracePt t="78419" x="1187450" y="4133850"/>
          <p14:tracePt t="78436" x="1204913" y="4133850"/>
          <p14:tracePt t="78453" x="1231900" y="4133850"/>
          <p14:tracePt t="78470" x="1250950" y="4133850"/>
          <p14:tracePt t="78486" x="1268413" y="4133850"/>
          <p14:tracePt t="78503" x="1295400" y="4133850"/>
          <p14:tracePt t="78520" x="1285875" y="4133850"/>
          <p14:tracePt t="78536" x="1276350" y="4133850"/>
          <p14:tracePt t="78554" x="1295400" y="4133850"/>
          <p14:tracePt t="78570" x="1303338" y="4133850"/>
          <p14:tracePt t="78603" x="1312863" y="4133850"/>
          <p14:tracePt t="78620" x="1322388" y="4143375"/>
          <p14:tracePt t="78658" x="1322388" y="4152900"/>
          <p14:tracePt t="78691" x="1330325" y="4170363"/>
          <p14:tracePt t="79050" x="1330325" y="4187825"/>
          <p14:tracePt t="79059" x="1322388" y="4205288"/>
          <p14:tracePt t="79070" x="1322388" y="4214813"/>
          <p14:tracePt t="79086" x="1303338" y="4241800"/>
          <p14:tracePt t="79103" x="1295400" y="4259263"/>
          <p14:tracePt t="79120" x="1250950" y="4276725"/>
          <p14:tracePt t="79483" x="1258888" y="4276725"/>
          <p14:tracePt t="79490" x="1276350" y="4276725"/>
          <p14:tracePt t="79503" x="1303338" y="4268788"/>
          <p14:tracePt t="79520" x="1357313" y="4259263"/>
          <p14:tracePt t="79537" x="1401763" y="4224338"/>
          <p14:tracePt t="79555" x="1465263" y="4197350"/>
          <p14:tracePt t="79571" x="1490663" y="4187825"/>
          <p14:tracePt t="79587" x="1536700" y="4187825"/>
          <p14:tracePt t="79603" x="1581150" y="4197350"/>
          <p14:tracePt t="79620" x="1598613" y="4197350"/>
          <p14:tracePt t="79659" x="1608138" y="4197350"/>
          <p14:tracePt t="79675" x="1608138" y="4205288"/>
          <p14:tracePt t="79687" x="1616075" y="4214813"/>
          <p14:tracePt t="79703" x="1643063" y="4224338"/>
          <p14:tracePt t="79720" x="1670050" y="4241800"/>
          <p14:tracePt t="79736" x="1687513" y="4259263"/>
          <p14:tracePt t="79754" x="1704975" y="4268788"/>
          <p14:tracePt t="79771" x="1714500" y="4268788"/>
          <p14:tracePt t="79787" x="1741488" y="4276725"/>
          <p14:tracePt t="79803" x="1785938" y="4295775"/>
          <p14:tracePt t="79820" x="1857375" y="4322763"/>
          <p14:tracePt t="79837" x="1911350" y="4348163"/>
          <p14:tracePt t="79853" x="1965325" y="4375150"/>
          <p14:tracePt t="79870" x="2044700" y="4411663"/>
          <p14:tracePt t="79887" x="2160588" y="4473575"/>
          <p14:tracePt t="79903" x="2251075" y="4510088"/>
          <p14:tracePt t="79920" x="2347913" y="4545013"/>
          <p14:tracePt t="79937" x="2401888" y="4545013"/>
          <p14:tracePt t="79954" x="2482850" y="4581525"/>
          <p14:tracePt t="79971" x="2536825" y="4598988"/>
          <p14:tracePt t="79987" x="2598738" y="4625975"/>
          <p14:tracePt t="80003" x="2643188" y="4643438"/>
          <p14:tracePt t="80020" x="2652713" y="4643438"/>
          <p14:tracePt t="80053" x="2660650" y="4652963"/>
          <p14:tracePt t="80070" x="2670175" y="4660900"/>
          <p14:tracePt t="80087" x="2687638" y="4670425"/>
          <p14:tracePt t="80103" x="2705100" y="4679950"/>
          <p14:tracePt t="80120" x="2714625" y="4687888"/>
          <p14:tracePt t="80155" x="2714625" y="4697413"/>
          <p14:tracePt t="80164" x="2714625" y="4705350"/>
          <p14:tracePt t="80171" x="2714625" y="4714875"/>
          <p14:tracePt t="80187" x="2714625" y="4724400"/>
          <p14:tracePt t="80540" x="2714625" y="4714875"/>
          <p14:tracePt t="80547" x="2714625" y="4705350"/>
          <p14:tracePt t="80555" x="2714625" y="4687888"/>
          <p14:tracePt t="80572" x="2697163" y="4687888"/>
          <p14:tracePt t="80587" x="2687638" y="4687888"/>
          <p14:tracePt t="80603" x="2652713" y="4687888"/>
          <p14:tracePt t="80620" x="2598738" y="4679950"/>
          <p14:tracePt t="80637" x="2536825" y="4679950"/>
          <p14:tracePt t="80654" x="2509838" y="4679950"/>
          <p14:tracePt t="80670" x="2509838" y="4670425"/>
          <p14:tracePt t="80687" x="2509838" y="4643438"/>
          <p14:tracePt t="80704" x="2500313" y="4633913"/>
          <p14:tracePt t="80720" x="2490788" y="4625975"/>
          <p14:tracePt t="80756" x="2482850" y="4616450"/>
          <p14:tracePt t="80931" x="2482850" y="4608513"/>
          <p14:tracePt t="80963" x="2473325" y="4608513"/>
          <p14:tracePt t="80979" x="2473325" y="4598988"/>
          <p14:tracePt t="83212" x="2490788" y="4598988"/>
          <p14:tracePt t="83220" x="2517775" y="4598988"/>
          <p14:tracePt t="83227" x="2554288" y="4598988"/>
          <p14:tracePt t="83237" x="2571750" y="4598988"/>
          <p14:tracePt t="83254" x="2652713" y="4616450"/>
          <p14:tracePt t="83676" x="2652713" y="4608513"/>
          <p14:tracePt t="83716" x="2643188" y="4608513"/>
          <p14:tracePt t="83724" x="2633663" y="4608513"/>
          <p14:tracePt t="83738" x="2625725" y="4608513"/>
          <p14:tracePt t="83754" x="2544763" y="4608513"/>
          <p14:tracePt t="83772" x="2393950" y="4598988"/>
          <p14:tracePt t="83789" x="2276475" y="4589463"/>
          <p14:tracePt t="83821" x="2251075" y="4581525"/>
          <p14:tracePt t="83838" x="2232025" y="4572000"/>
          <p14:tracePt t="83854" x="2214563" y="4572000"/>
          <p14:tracePt t="83871" x="2170113" y="4562475"/>
          <p14:tracePt t="83888" x="2160588" y="4554538"/>
          <p14:tracePt t="83905" x="2143125" y="4554538"/>
          <p14:tracePt t="83921" x="2133600" y="4545013"/>
          <p14:tracePt t="83938" x="2125663" y="4545013"/>
          <p14:tracePt t="85036" x="2125663" y="4537075"/>
          <p14:tracePt t="85052" x="2125663" y="4527550"/>
          <p14:tracePt t="85101" x="2133600" y="4537075"/>
          <p14:tracePt t="85109" x="2116138" y="4527550"/>
          <p14:tracePt t="85132" x="2108200" y="4527550"/>
          <p14:tracePt t="85236" x="2108200" y="4518025"/>
          <p14:tracePt t="85477" x="2108200" y="4510088"/>
          <p14:tracePt t="85492" x="2098675" y="4510088"/>
          <p14:tracePt t="85609" x="2098675" y="4500563"/>
          <p14:tracePt t="85660" x="2089150" y="4500563"/>
          <p14:tracePt t="85692" x="2089150" y="4491038"/>
          <p14:tracePt t="85776" x="2098675" y="4483100"/>
          <p14:tracePt t="85793" x="2081213" y="4483100"/>
          <p14:tracePt t="85875" x="2081213" y="4473575"/>
          <p14:tracePt t="87021" x="2089150" y="4473575"/>
          <p14:tracePt t="87061" x="2089150" y="4465638"/>
          <p14:tracePt t="87221" x="2098675" y="4465638"/>
          <p14:tracePt t="87229" x="2108200" y="4465638"/>
          <p14:tracePt t="87277" x="2098675" y="4465638"/>
          <p14:tracePt t="87285" x="2071688" y="4456113"/>
          <p14:tracePt t="87293" x="2054225" y="4446588"/>
          <p14:tracePt t="87305" x="2017713" y="4446588"/>
          <p14:tracePt t="87322" x="1965325" y="4446588"/>
          <p14:tracePt t="87338" x="1938338" y="4446588"/>
          <p14:tracePt t="87355" x="1919288" y="4446588"/>
          <p14:tracePt t="87493" x="1911350" y="4446588"/>
          <p14:tracePt t="87501" x="1884363" y="4446588"/>
          <p14:tracePt t="87517" x="1874838" y="4446588"/>
          <p14:tracePt t="87525" x="1857375" y="4446588"/>
          <p14:tracePt t="87539" x="1822450" y="4456113"/>
          <p14:tracePt t="87555" x="1768475" y="4465638"/>
          <p14:tracePt t="87573" x="1714500" y="4473575"/>
          <p14:tracePt t="87589" x="1679575" y="4473575"/>
          <p14:tracePt t="87605" x="1652588" y="4483100"/>
          <p14:tracePt t="87622" x="1625600" y="4491038"/>
          <p14:tracePt t="87639" x="1608138" y="4491038"/>
          <p14:tracePt t="87655" x="1571625" y="4491038"/>
          <p14:tracePt t="87672" x="1500188" y="4510088"/>
          <p14:tracePt t="88125" x="1509713" y="4500563"/>
          <p14:tracePt t="88141" x="1509713" y="4491038"/>
          <p14:tracePt t="88150" x="1509713" y="4483100"/>
          <p14:tracePt t="88173" x="1500188" y="4473575"/>
          <p14:tracePt t="88190" x="1490663" y="4473575"/>
          <p14:tracePt t="88197" x="1482725" y="4473575"/>
          <p14:tracePt t="88206" x="1473200" y="4473575"/>
          <p14:tracePt t="88222" x="1438275" y="4473575"/>
          <p14:tracePt t="88239" x="1366838" y="4465638"/>
          <p14:tracePt t="88255" x="1347788" y="4456113"/>
          <p14:tracePt t="88272" x="1339850" y="4456113"/>
          <p14:tracePt t="88294" x="1330325" y="4456113"/>
          <p14:tracePt t="88317" x="1322388" y="4456113"/>
          <p14:tracePt t="88326" x="1312863" y="4456113"/>
          <p14:tracePt t="88342" x="1303338" y="4456113"/>
          <p14:tracePt t="88355" x="1303338" y="4446588"/>
          <p14:tracePt t="88373" x="1250950" y="4438650"/>
          <p14:tracePt t="88390" x="1223963" y="4438650"/>
          <p14:tracePt t="88406" x="1204913" y="4438650"/>
          <p14:tracePt t="88422" x="1187450" y="4429125"/>
          <p14:tracePt t="88439" x="1169988" y="4429125"/>
          <p14:tracePt t="88455" x="1160463" y="4429125"/>
          <p14:tracePt t="88472" x="1160463" y="4419600"/>
          <p14:tracePt t="88489" x="1152525" y="4411663"/>
          <p14:tracePt t="88506" x="1143000" y="4402138"/>
          <p14:tracePt t="88522" x="1133475" y="4384675"/>
          <p14:tracePt t="88540" x="1125538" y="4357688"/>
          <p14:tracePt t="88556" x="1116013" y="4340225"/>
          <p14:tracePt t="88573" x="1108075" y="4313238"/>
          <p14:tracePt t="88590" x="1089025" y="4295775"/>
          <p14:tracePt t="88606" x="1089025" y="4286250"/>
          <p14:tracePt t="88622" x="1089025" y="4268788"/>
          <p14:tracePt t="88639" x="1108075" y="4259263"/>
          <p14:tracePt t="88656" x="1133475" y="4232275"/>
          <p14:tracePt t="88672" x="1187450" y="4197350"/>
          <p14:tracePt t="88689" x="1204913" y="4179888"/>
          <p14:tracePt t="88722" x="1214438" y="4179888"/>
          <p14:tracePt t="88739" x="1241425" y="4179888"/>
          <p14:tracePt t="88756" x="1276350" y="4179888"/>
          <p14:tracePt t="88773" x="1384300" y="4170363"/>
          <p14:tracePt t="88790" x="1446213" y="4160838"/>
          <p14:tracePt t="88806" x="1500188" y="4152900"/>
          <p14:tracePt t="88822" x="1581150" y="4143375"/>
          <p14:tracePt t="88839" x="1643063" y="4143375"/>
          <p14:tracePt t="88856" x="1724025" y="4143375"/>
          <p14:tracePt t="88872" x="1776413" y="4143375"/>
          <p14:tracePt t="88889" x="1795463" y="4143375"/>
          <p14:tracePt t="88906" x="1803400" y="4143375"/>
          <p14:tracePt t="88950" x="1812925" y="4143375"/>
          <p14:tracePt t="88974" x="1822450" y="4143375"/>
          <p14:tracePt t="88981" x="1822450" y="4152900"/>
          <p14:tracePt t="88991" x="1822450" y="4160838"/>
          <p14:tracePt t="89006" x="1822450" y="4179888"/>
          <p14:tracePt t="89022" x="1822450" y="4197350"/>
          <p14:tracePt t="89039" x="1830388" y="4232275"/>
          <p14:tracePt t="89056" x="1839913" y="4295775"/>
          <p14:tracePt t="89072" x="1847850" y="4367213"/>
          <p14:tracePt t="89089" x="1884363" y="4446588"/>
          <p14:tracePt t="89106" x="1893888" y="4510088"/>
          <p14:tracePt t="89123" x="1893888" y="4537075"/>
          <p14:tracePt t="89156" x="1893888" y="4545013"/>
          <p14:tracePt t="89197" x="1893888" y="4554538"/>
          <p14:tracePt t="89206" x="1884363" y="4554538"/>
          <p14:tracePt t="89223" x="1857375" y="4562475"/>
          <p14:tracePt t="89239" x="1803400" y="4562475"/>
          <p14:tracePt t="89256" x="1731963" y="4572000"/>
          <p14:tracePt t="89273" x="1625600" y="4572000"/>
          <p14:tracePt t="89290" x="1455738" y="4572000"/>
          <p14:tracePt t="89306" x="1276350" y="4572000"/>
          <p14:tracePt t="89323" x="1071563" y="4572000"/>
          <p14:tracePt t="89341" x="893763" y="4572000"/>
          <p14:tracePt t="89356" x="874713" y="4572000"/>
          <p14:tracePt t="89373" x="866775" y="4572000"/>
          <p14:tracePt t="89558" x="866775" y="4562475"/>
          <p14:tracePt t="89622" x="866775" y="4554538"/>
          <p14:tracePt t="89638" x="866775" y="4545013"/>
          <p14:tracePt t="89654" x="866775" y="4537075"/>
          <p14:tracePt t="89670" x="866775" y="4527550"/>
          <p14:tracePt t="89694" x="866775" y="4518025"/>
          <p14:tracePt t="89774" x="874713" y="4518025"/>
          <p14:tracePt t="91542" x="884238" y="4518025"/>
          <p14:tracePt t="91711" x="893763" y="4518025"/>
          <p14:tracePt t="91750" x="901700" y="4518025"/>
          <p14:tracePt t="91823" x="911225" y="4518025"/>
          <p14:tracePt t="91855" x="911225" y="4527550"/>
          <p14:tracePt t="91959" x="911225" y="4518025"/>
          <p14:tracePt t="91974" x="928688" y="4518025"/>
          <p14:tracePt t="91982" x="946150" y="4518025"/>
          <p14:tracePt t="91991" x="965200" y="4518025"/>
          <p14:tracePt t="92007" x="982663" y="4527550"/>
          <p14:tracePt t="92023" x="990600" y="4527550"/>
          <p14:tracePt t="92040" x="1000125" y="4527550"/>
          <p14:tracePt t="92056" x="1009650" y="4527550"/>
          <p14:tracePt t="92073" x="1044575" y="4527550"/>
          <p14:tracePt t="92090" x="1089025" y="4510088"/>
          <p14:tracePt t="92107" x="1116013" y="4500563"/>
          <p14:tracePt t="92124" x="1125538" y="4473575"/>
          <p14:tracePt t="92140" x="1133475" y="4456113"/>
          <p14:tracePt t="93095" x="1133475" y="4446588"/>
          <p14:tracePt t="93111" x="1133475" y="4438650"/>
          <p14:tracePt t="93135" x="1133475" y="4429125"/>
          <p14:tracePt t="93144" x="1133475" y="4419600"/>
          <p14:tracePt t="93170" x="1133475" y="4411663"/>
          <p14:tracePt t="93191" x="1133475" y="4402138"/>
          <p14:tracePt t="93207" x="1152525" y="4394200"/>
          <p14:tracePt t="93223" x="1169988" y="4394200"/>
          <p14:tracePt t="93231" x="1179513" y="4384675"/>
          <p14:tracePt t="93240" x="1196975" y="4384675"/>
          <p14:tracePt t="93257" x="1204913" y="4367213"/>
          <p14:tracePt t="93274" x="1214438" y="4357688"/>
          <p14:tracePt t="93290" x="1231900" y="4357688"/>
          <p14:tracePt t="93307" x="1241425" y="4348163"/>
          <p14:tracePt t="93543" x="1250950" y="4348163"/>
          <p14:tracePt t="93631" x="1258888" y="4348163"/>
          <p14:tracePt t="93647" x="1258888" y="4340225"/>
          <p14:tracePt t="93655" x="1268413" y="4340225"/>
          <p14:tracePt t="93663" x="1276350" y="4330700"/>
          <p14:tracePt t="93674" x="1276350" y="4322763"/>
          <p14:tracePt t="93695" x="1285875" y="4313238"/>
          <p14:tracePt t="93707" x="1295400" y="4313238"/>
          <p14:tracePt t="93724" x="1303338" y="4313238"/>
          <p14:tracePt t="93831" x="1295400" y="4313238"/>
          <p14:tracePt t="94135" x="1295400" y="4303713"/>
          <p14:tracePt t="94145" x="1303338" y="4303713"/>
          <p14:tracePt t="94157" x="1303338" y="4295775"/>
          <p14:tracePt t="94175" x="1330325" y="4259263"/>
          <p14:tracePt t="94192" x="1339850" y="4232275"/>
          <p14:tracePt t="94207" x="1347788" y="4232275"/>
          <p14:tracePt t="94224" x="1347788" y="4224338"/>
          <p14:tracePt t="94240" x="1357313" y="4214813"/>
          <p14:tracePt t="94257" x="1374775" y="4214813"/>
          <p14:tracePt t="94274" x="1384300" y="4197350"/>
          <p14:tracePt t="94303" x="1384300" y="4187825"/>
          <p14:tracePt t="94311" x="1393825" y="4187825"/>
          <p14:tracePt t="94324" x="1401763" y="4179888"/>
          <p14:tracePt t="94340" x="1411288" y="4170363"/>
          <p14:tracePt t="94357" x="1428750" y="4160838"/>
          <p14:tracePt t="94688" x="1438275" y="4160838"/>
          <p14:tracePt t="94728" x="1446213" y="4170363"/>
          <p14:tracePt t="94744" x="1446213" y="4179888"/>
          <p14:tracePt t="94767" x="1455738" y="4179888"/>
          <p14:tracePt t="94800" x="1465263" y="4179888"/>
          <p14:tracePt t="94847" x="1465263" y="4170363"/>
          <p14:tracePt t="94864" x="1473200" y="4170363"/>
          <p14:tracePt t="94928" x="1482725" y="4170363"/>
          <p14:tracePt t="94991" x="1490663" y="4170363"/>
          <p14:tracePt t="95007" x="1490663" y="4160838"/>
          <p14:tracePt t="95087" x="1490663" y="4170363"/>
          <p14:tracePt t="95096" x="1482725" y="4170363"/>
          <p14:tracePt t="95111" x="1482725" y="4179888"/>
          <p14:tracePt t="95124" x="1473200" y="4179888"/>
          <p14:tracePt t="95141" x="1465263" y="4179888"/>
          <p14:tracePt t="95158" x="1438275" y="4187825"/>
          <p14:tracePt t="95175" x="1357313" y="4232275"/>
          <p14:tracePt t="95192" x="1303338" y="4259263"/>
          <p14:tracePt t="95208" x="1268413" y="4276725"/>
          <p14:tracePt t="95224" x="1258888" y="4276725"/>
          <p14:tracePt t="95241" x="1250950" y="4286250"/>
          <p14:tracePt t="95344" x="1250950" y="4276725"/>
          <p14:tracePt t="95360" x="1250950" y="4268788"/>
          <p14:tracePt t="95368" x="1241425" y="4268788"/>
          <p14:tracePt t="95376" x="1241425" y="4259263"/>
          <p14:tracePt t="95392" x="1231900" y="4259263"/>
          <p14:tracePt t="95408" x="1204913" y="4259263"/>
          <p14:tracePt t="95424" x="1179513" y="4251325"/>
          <p14:tracePt t="95441" x="1152525" y="4241800"/>
          <p14:tracePt t="95457" x="1143000" y="4241800"/>
          <p14:tracePt t="95474" x="1143000" y="4232275"/>
          <p14:tracePt t="95491" x="1143000" y="4224338"/>
          <p14:tracePt t="95507" x="1143000" y="4214813"/>
          <p14:tracePt t="95524" x="1152525" y="4205288"/>
          <p14:tracePt t="95541" x="1160463" y="4205288"/>
          <p14:tracePt t="95560" x="1179513" y="4187825"/>
          <p14:tracePt t="95574" x="1187450" y="4187825"/>
          <p14:tracePt t="95591" x="1268413" y="4133850"/>
          <p14:tracePt t="95608" x="1330325" y="4081463"/>
          <p14:tracePt t="95624" x="1374775" y="4054475"/>
          <p14:tracePt t="95641" x="1384300" y="4054475"/>
          <p14:tracePt t="95657" x="1393825" y="4054475"/>
          <p14:tracePt t="95674" x="1446213" y="4054475"/>
          <p14:tracePt t="95691" x="1500188" y="4071938"/>
          <p14:tracePt t="95707" x="1554163" y="4081463"/>
          <p14:tracePt t="95725" x="1589088" y="4089400"/>
          <p14:tracePt t="95741" x="1652588" y="4108450"/>
          <p14:tracePt t="95757" x="1704975" y="4125913"/>
          <p14:tracePt t="95774" x="1731963" y="4143375"/>
          <p14:tracePt t="95872" x="1731963" y="4152900"/>
          <p14:tracePt t="95879" x="1741488" y="4152900"/>
          <p14:tracePt t="95891" x="1741488" y="4160838"/>
          <p14:tracePt t="95907" x="1741488" y="4170363"/>
          <p14:tracePt t="95924" x="1758950" y="4197350"/>
          <p14:tracePt t="95941" x="1768475" y="4241800"/>
          <p14:tracePt t="95957" x="1776413" y="4286250"/>
          <p14:tracePt t="95974" x="1776413" y="4340225"/>
          <p14:tracePt t="95992" x="1776413" y="4419600"/>
          <p14:tracePt t="96008" x="1795463" y="4438650"/>
          <p14:tracePt t="96024" x="1803400" y="4446588"/>
          <p14:tracePt t="96152" x="1803400" y="4456113"/>
          <p14:tracePt t="96176" x="1803400" y="4465638"/>
          <p14:tracePt t="96184" x="1803400" y="4473575"/>
          <p14:tracePt t="96192" x="1795463" y="4473575"/>
          <p14:tracePt t="96207" x="1795463" y="4483100"/>
          <p14:tracePt t="97632" x="1785938" y="4473575"/>
          <p14:tracePt t="98072" x="1776413" y="4473575"/>
          <p14:tracePt t="98257" x="1768475" y="4473575"/>
          <p14:tracePt t="98297" x="1758950" y="4465638"/>
          <p14:tracePt t="98825" x="1751013" y="4465638"/>
          <p14:tracePt t="98841" x="1741488" y="4465638"/>
          <p14:tracePt t="98856" x="1741488" y="4456113"/>
          <p14:tracePt t="98880" x="1731963" y="4456113"/>
          <p14:tracePt t="98889" x="1724025" y="4456113"/>
          <p14:tracePt t="98905" x="1714500" y="4456113"/>
          <p14:tracePt t="99146" x="1714500" y="4446588"/>
          <p14:tracePt t="99153" x="1704975" y="4446588"/>
          <p14:tracePt t="99161" x="1704975" y="4438650"/>
          <p14:tracePt t="99241" x="1697038" y="4438650"/>
          <p14:tracePt t="99273" x="1687513" y="4438650"/>
          <p14:tracePt t="99289" x="1679575" y="4438650"/>
          <p14:tracePt t="99305" x="1679575" y="4429125"/>
          <p14:tracePt t="99313" x="1670050" y="4429125"/>
          <p14:tracePt t="99329" x="1652588" y="4429125"/>
          <p14:tracePt t="99345" x="1643063" y="4429125"/>
          <p14:tracePt t="99361" x="1633538" y="4429125"/>
          <p14:tracePt t="99375" x="1633538" y="4419600"/>
          <p14:tracePt t="99392" x="1625600" y="4419600"/>
          <p14:tracePt t="99408" x="1616075" y="4419600"/>
          <p14:tracePt t="102682" x="1616075" y="4411663"/>
          <p14:tracePt t="102690" x="1608138" y="4411663"/>
          <p14:tracePt t="102722" x="1608138" y="4402138"/>
          <p14:tracePt t="102764" x="1608138" y="4394200"/>
          <p14:tracePt t="102786" x="1598613" y="4394200"/>
          <p14:tracePt t="102818" x="1598613" y="4384675"/>
          <p14:tracePt t="103282" x="1581150" y="4384675"/>
          <p14:tracePt t="103290" x="1571625" y="4384675"/>
          <p14:tracePt t="103298" x="1562100" y="4384675"/>
          <p14:tracePt t="103309" x="1517650" y="4394200"/>
          <p14:tracePt t="103326" x="1517650" y="4402138"/>
          <p14:tracePt t="103343" x="1527175" y="4402138"/>
          <p14:tracePt t="103359" x="1562100" y="4402138"/>
          <p14:tracePt t="103376" x="1724025" y="4357688"/>
          <p14:tracePt t="103394" x="1893888" y="4251325"/>
          <p14:tracePt t="103410" x="2000250" y="4179888"/>
          <p14:tracePt t="103426" x="2108200" y="4081463"/>
          <p14:tracePt t="103443" x="2187575" y="4000500"/>
          <p14:tracePt t="103459" x="2259013" y="3946525"/>
          <p14:tracePt t="103476" x="2286000" y="3929063"/>
          <p14:tracePt t="103493" x="2312988" y="3919538"/>
          <p14:tracePt t="103509" x="2339975" y="3911600"/>
          <p14:tracePt t="103526" x="2374900" y="3894138"/>
          <p14:tracePt t="103543" x="2419350" y="3857625"/>
          <p14:tracePt t="103559" x="2446338" y="3830638"/>
          <p14:tracePt t="103576" x="2446338" y="3822700"/>
          <p14:tracePt t="103594" x="2419350" y="3803650"/>
          <p14:tracePt t="103610" x="2374900" y="3786188"/>
          <p14:tracePt t="103626" x="2251075" y="3768725"/>
          <p14:tracePt t="103643" x="2160588" y="3768725"/>
          <p14:tracePt t="103659" x="2089150" y="3759200"/>
          <p14:tracePt t="103676" x="2044700" y="3759200"/>
          <p14:tracePt t="103693" x="2036763" y="3751263"/>
          <p14:tracePt t="103710" x="2036763" y="3732213"/>
          <p14:tracePt t="103726" x="2027238" y="3724275"/>
          <p14:tracePt t="103743" x="2017713" y="3687763"/>
          <p14:tracePt t="103760" x="2017713" y="3660775"/>
          <p14:tracePt t="103776" x="2017713" y="3643313"/>
          <p14:tracePt t="103779" x="2009775" y="3643313"/>
          <p14:tracePt t="103794" x="2000250" y="3633788"/>
          <p14:tracePt t="103811" x="1990725" y="3616325"/>
          <p14:tracePt t="103826" x="1955800" y="3598863"/>
          <p14:tracePt t="103843" x="1928813" y="3581400"/>
          <p14:tracePt t="103860" x="1911350" y="3562350"/>
          <p14:tracePt t="103876" x="1884363" y="3554413"/>
          <p14:tracePt t="103893" x="1874838" y="3544888"/>
          <p14:tracePt t="103910" x="1866900" y="3544888"/>
          <p14:tracePt t="104010" x="1866900" y="3554413"/>
          <p14:tracePt t="104018" x="1866900" y="3562350"/>
          <p14:tracePt t="104027" x="1857375" y="3589338"/>
          <p14:tracePt t="104043" x="1847850" y="3643313"/>
          <p14:tracePt t="104059" x="1847850" y="3714750"/>
          <p14:tracePt t="104076" x="1839913" y="3759200"/>
          <p14:tracePt t="104093" x="1839913" y="3813175"/>
          <p14:tracePt t="104110" x="1847850" y="3929063"/>
          <p14:tracePt t="104126" x="1874838" y="4125913"/>
          <p14:tracePt t="104143" x="1955800" y="4510088"/>
          <p14:tracePt t="104160" x="1965325" y="4670425"/>
          <p14:tracePt t="104176" x="1955800" y="4741863"/>
          <p14:tracePt t="104195" x="1938338" y="4803775"/>
          <p14:tracePt t="104210" x="1911350" y="4911725"/>
          <p14:tracePt t="104226" x="1911350" y="5037138"/>
          <p14:tracePt t="104243" x="1911350" y="5153025"/>
          <p14:tracePt t="104260" x="1911350" y="5276850"/>
          <p14:tracePt t="104277" x="1893888" y="5375275"/>
          <p14:tracePt t="104293" x="1884363" y="5429250"/>
          <p14:tracePt t="104310" x="1874838" y="5438775"/>
          <p14:tracePt t="104326" x="1866900" y="5456238"/>
          <p14:tracePt t="104386" x="1857375" y="5456238"/>
          <p14:tracePt t="104402" x="1847850" y="5456238"/>
          <p14:tracePt t="104411" x="1839913" y="5456238"/>
          <p14:tracePt t="104427" x="1822450" y="5456238"/>
          <p14:tracePt t="104443" x="1795463" y="5465763"/>
          <p14:tracePt t="104460" x="1751013" y="5465763"/>
          <p14:tracePt t="104476" x="1670050" y="5465763"/>
          <p14:tracePt t="104493" x="1536700" y="5438775"/>
          <p14:tracePt t="104510" x="1500188" y="5438775"/>
          <p14:tracePt t="104526" x="1446213" y="5419725"/>
          <p14:tracePt t="104544" x="1411288" y="5419725"/>
          <p14:tracePt t="104560" x="1401763" y="5419725"/>
          <p14:tracePt t="104651" x="1419225" y="5419725"/>
          <p14:tracePt t="104659" x="1446213" y="5419725"/>
          <p14:tracePt t="104667" x="1490663" y="5419725"/>
          <p14:tracePt t="104676" x="1509713" y="5419725"/>
          <p14:tracePt t="104693" x="1536700" y="5411788"/>
          <p14:tracePt t="104710" x="1652588" y="5411788"/>
          <p14:tracePt t="104726" x="1803400" y="5402263"/>
          <p14:tracePt t="104743" x="2036763" y="5330825"/>
          <p14:tracePt t="104760" x="2160588" y="5259388"/>
          <p14:tracePt t="104776" x="2224088" y="5214938"/>
          <p14:tracePt t="104780" x="2232025" y="5205413"/>
          <p14:tracePt t="104794" x="2241550" y="5197475"/>
          <p14:tracePt t="104811" x="2251075" y="5187950"/>
          <p14:tracePt t="104827" x="2259013" y="5180013"/>
          <p14:tracePt t="104843" x="2268538" y="5170488"/>
          <p14:tracePt t="104860" x="2286000" y="5160963"/>
          <p14:tracePt t="104876" x="2295525" y="5126038"/>
          <p14:tracePt t="104893" x="2322513" y="5089525"/>
          <p14:tracePt t="104910" x="2330450" y="5072063"/>
          <p14:tracePt t="104947" x="2322513" y="5072063"/>
          <p14:tracePt t="104971" x="2312988" y="5072063"/>
          <p14:tracePt t="104987" x="2303463" y="5062538"/>
          <p14:tracePt t="104995" x="2295525" y="5062538"/>
          <p14:tracePt t="105027" x="2286000" y="5062538"/>
          <p14:tracePt t="105075" x="2276475" y="5062538"/>
          <p14:tracePt t="106995" x="2259013" y="5062538"/>
          <p14:tracePt t="107003" x="2232025" y="5062538"/>
          <p14:tracePt t="107012" x="2170113" y="5027613"/>
          <p14:tracePt t="107027" x="1973263" y="4929188"/>
          <p14:tracePt t="107044" x="1554163" y="4652963"/>
          <p14:tracePt t="107060" x="1509713" y="4589463"/>
          <p14:tracePt t="107077" x="1500188" y="4545013"/>
          <p14:tracePt t="107094" x="1536700" y="4500563"/>
          <p14:tracePt t="107110" x="1581150" y="4456113"/>
          <p14:tracePt t="107127" x="1581150" y="4411663"/>
          <p14:tracePt t="107144" x="1554163" y="4367213"/>
          <p14:tracePt t="107161" x="1473200" y="4322763"/>
          <p14:tracePt t="107178" x="1347788" y="4251325"/>
          <p14:tracePt t="107195" x="1268413" y="4214813"/>
          <p14:tracePt t="107211" x="1214438" y="4205288"/>
          <p14:tracePt t="107227" x="1187450" y="4187825"/>
          <p14:tracePt t="107364" x="1187450" y="4197350"/>
          <p14:tracePt t="107371" x="1179513" y="4205288"/>
          <p14:tracePt t="107380" x="1169988" y="4205288"/>
          <p14:tracePt t="107394" x="1169988" y="4232275"/>
          <p14:tracePt t="107412" x="1160463" y="4259263"/>
          <p14:tracePt t="107427" x="1160463" y="4268788"/>
          <p14:tracePt t="107532" x="1160463" y="4276725"/>
          <p14:tracePt t="107539" x="1160463" y="4286250"/>
          <p14:tracePt t="107555" x="1160463" y="4295775"/>
          <p14:tracePt t="107571" x="1160463" y="4303713"/>
          <p14:tracePt t="107579" x="1160463" y="4313238"/>
          <p14:tracePt t="107595" x="1160463" y="4348163"/>
          <p14:tracePt t="107612" x="1160463" y="4384675"/>
          <p14:tracePt t="107627" x="1143000" y="4438650"/>
          <p14:tracePt t="107644" x="1143000" y="4456113"/>
          <p14:tracePt t="107660" x="1125538" y="4491038"/>
          <p14:tracePt t="107677" x="1116013" y="4510088"/>
          <p14:tracePt t="107694" x="1116013" y="4518025"/>
          <p14:tracePt t="107710" x="1098550" y="4537075"/>
          <p14:tracePt t="107727" x="1098550" y="4554538"/>
          <p14:tracePt t="107744" x="1089025" y="4572000"/>
          <p14:tracePt t="107761" x="1062038" y="4608513"/>
          <p14:tracePt t="107777" x="1044575" y="4633913"/>
          <p14:tracePt t="107781" x="1036638" y="4643438"/>
          <p14:tracePt t="107795" x="1027113" y="4670425"/>
          <p14:tracePt t="107812" x="1017588" y="4679950"/>
          <p14:tracePt t="107868" x="1009650" y="4679950"/>
          <p14:tracePt t="107908" x="1009650" y="4670425"/>
          <p14:tracePt t="107924" x="1009650" y="4660900"/>
          <p14:tracePt t="107939" x="1009650" y="4652963"/>
          <p14:tracePt t="107964" x="1009650" y="4643438"/>
          <p14:tracePt t="108012" x="1009650" y="4633913"/>
          <p14:tracePt t="108020" x="1009650" y="4625975"/>
          <p14:tracePt t="108036" x="1009650" y="4616450"/>
          <p14:tracePt t="108052" x="1009650" y="4598988"/>
          <p14:tracePt t="108061" x="1009650" y="4589463"/>
          <p14:tracePt t="108078" x="1009650" y="4562475"/>
          <p14:tracePt t="108094" x="1009650" y="4537075"/>
          <p14:tracePt t="108111" x="1009650" y="4518025"/>
          <p14:tracePt t="108127" x="990600" y="4491038"/>
          <p14:tracePt t="108145" x="990600" y="4483100"/>
          <p14:tracePt t="108161" x="990600" y="4473575"/>
          <p14:tracePt t="108180" x="990600" y="4465638"/>
          <p14:tracePt t="108196" x="982663" y="4465638"/>
          <p14:tracePt t="108212" x="982663" y="4446588"/>
          <p14:tracePt t="108244" x="973138" y="4438650"/>
          <p14:tracePt t="108261" x="973138" y="4429125"/>
          <p14:tracePt t="108277" x="965200" y="4429125"/>
          <p14:tracePt t="108294" x="965200" y="4411663"/>
          <p14:tracePt t="108311" x="973138" y="4402138"/>
          <p14:tracePt t="108328" x="1000125" y="4375150"/>
          <p14:tracePt t="108344" x="1036638" y="4348163"/>
          <p14:tracePt t="108361" x="1062038" y="4340225"/>
          <p14:tracePt t="108377" x="1089025" y="4340225"/>
          <p14:tracePt t="108395" x="1116013" y="4330700"/>
          <p14:tracePt t="108412" x="1179513" y="4313238"/>
          <p14:tracePt t="108428" x="1258888" y="4286250"/>
          <p14:tracePt t="108444" x="1357313" y="4232275"/>
          <p14:tracePt t="108461" x="1438275" y="4187825"/>
          <p14:tracePt t="108477" x="1500188" y="4143375"/>
          <p14:tracePt t="108494" x="1554163" y="4108450"/>
          <p14:tracePt t="108511" x="1589088" y="4062413"/>
          <p14:tracePt t="108527" x="1608138" y="4037013"/>
          <p14:tracePt t="108544" x="1625600" y="4000500"/>
          <p14:tracePt t="108561" x="1633538" y="3973513"/>
          <p14:tracePt t="108577" x="1643063" y="3946525"/>
          <p14:tracePt t="108595" x="1652588" y="3919538"/>
          <p14:tracePt t="108612" x="1697038" y="3830638"/>
          <p14:tracePt t="108628" x="1731963" y="3786188"/>
          <p14:tracePt t="108644" x="1758950" y="3751263"/>
          <p14:tracePt t="108661" x="1776413" y="3732213"/>
          <p14:tracePt t="108677" x="1785938" y="3714750"/>
          <p14:tracePt t="108694" x="1795463" y="3705225"/>
          <p14:tracePt t="108712" x="1803400" y="3697288"/>
          <p14:tracePt t="108727" x="1822450" y="3679825"/>
          <p14:tracePt t="108744" x="1822450" y="3670300"/>
          <p14:tracePt t="108859" x="1822450" y="3679825"/>
          <p14:tracePt t="108868" x="1822450" y="3697288"/>
          <p14:tracePt t="108878" x="1822450" y="3705225"/>
          <p14:tracePt t="108894" x="1830388" y="3759200"/>
          <p14:tracePt t="108911" x="1830388" y="3813175"/>
          <p14:tracePt t="108927" x="1830388" y="3875088"/>
          <p14:tracePt t="108944" x="1830388" y="3902075"/>
          <p14:tracePt t="108961" x="1839913" y="3946525"/>
          <p14:tracePt t="108978" x="1847850" y="3990975"/>
          <p14:tracePt t="108995" x="1847850" y="4044950"/>
          <p14:tracePt t="109012" x="1874838" y="4170363"/>
          <p14:tracePt t="109028" x="1884363" y="4241800"/>
          <p14:tracePt t="109044" x="1893888" y="4322763"/>
          <p14:tracePt t="109061" x="1901825" y="4411663"/>
          <p14:tracePt t="109078" x="1901825" y="4483100"/>
          <p14:tracePt t="109094" x="1901825" y="4562475"/>
          <p14:tracePt t="109111" x="1901825" y="4643438"/>
          <p14:tracePt t="109128" x="1901825" y="4751388"/>
          <p14:tracePt t="109144" x="1901825" y="4822825"/>
          <p14:tracePt t="109161" x="1901825" y="4894263"/>
          <p14:tracePt t="109178" x="1901825" y="4965700"/>
          <p14:tracePt t="109195" x="1901825" y="5045075"/>
          <p14:tracePt t="109212" x="1893888" y="5197475"/>
          <p14:tracePt t="109228" x="1893888" y="5241925"/>
          <p14:tracePt t="109244" x="1893888" y="5286375"/>
          <p14:tracePt t="109261" x="1901825" y="5340350"/>
          <p14:tracePt t="109278" x="1919288" y="5384800"/>
          <p14:tracePt t="109294" x="1946275" y="5456238"/>
          <p14:tracePt t="109311" x="1982788" y="5518150"/>
          <p14:tracePt t="109328" x="1990725" y="5554663"/>
          <p14:tracePt t="109412" x="1938338" y="5537200"/>
          <p14:tracePt t="109420" x="1928813" y="5537200"/>
          <p14:tracePt t="109436" x="1911350" y="5527675"/>
          <p14:tracePt t="109668" x="1938338" y="5527675"/>
          <p14:tracePt t="109676" x="1946275" y="5527675"/>
          <p14:tracePt t="109692" x="2036763" y="5527675"/>
          <p14:tracePt t="109700" x="2098675" y="5537200"/>
          <p14:tracePt t="109711" x="2187575" y="5545138"/>
          <p14:tracePt t="109764" x="2214563" y="5545138"/>
          <p14:tracePt t="109772" x="2276475" y="5537200"/>
          <p14:tracePt t="109780" x="2384425" y="5518150"/>
          <p14:tracePt t="109795" x="2428875" y="5510213"/>
          <p14:tracePt t="109812" x="2562225" y="5500688"/>
          <p14:tracePt t="109828" x="2598738" y="5500688"/>
          <p14:tracePt t="109844" x="2608263" y="5500688"/>
          <p14:tracePt t="109956" x="2616200" y="5500688"/>
          <p14:tracePt t="109964" x="2633663" y="5491163"/>
          <p14:tracePt t="109978" x="2652713" y="5491163"/>
          <p14:tracePt t="109995" x="2732088" y="5483225"/>
          <p14:tracePt t="110012" x="2928938" y="5483225"/>
          <p14:tracePt t="110028" x="2973388" y="5483225"/>
          <p14:tracePt t="110348" x="2982913" y="5483225"/>
          <p14:tracePt t="110356" x="2982913" y="5473700"/>
          <p14:tracePt t="110412" x="2982913" y="5465763"/>
          <p14:tracePt t="110420" x="2982913" y="5446713"/>
          <p14:tracePt t="110436" x="2982913" y="5438775"/>
          <p14:tracePt t="110445" x="2982913" y="5429250"/>
          <p14:tracePt t="110461" x="2982913" y="5419725"/>
          <p14:tracePt t="110478" x="2965450" y="5411788"/>
          <p14:tracePt t="110495" x="2911475" y="5402263"/>
          <p14:tracePt t="110511" x="2847975" y="5394325"/>
          <p14:tracePt t="110528" x="2813050" y="5384800"/>
          <p14:tracePt t="110545" x="2795588" y="5348288"/>
          <p14:tracePt t="110561" x="2759075" y="5313363"/>
          <p14:tracePt t="110578" x="2741613" y="5286375"/>
          <p14:tracePt t="110595" x="2732088" y="5276850"/>
          <p14:tracePt t="110613" x="2714625" y="5251450"/>
          <p14:tracePt t="110860" x="2714625" y="5241925"/>
          <p14:tracePt t="110877" x="2705100" y="5241925"/>
          <p14:tracePt t="110957" x="2705100" y="5232400"/>
          <p14:tracePt t="111197" x="2697163" y="5224463"/>
          <p14:tracePt t="111432" x="2687638" y="5214938"/>
          <p14:tracePt t="111812" x="2679700" y="5205413"/>
          <p14:tracePt t="111852" x="2679700" y="5197475"/>
          <p14:tracePt t="111877" x="2670175" y="5197475"/>
          <p14:tracePt t="111901" x="2670175" y="5187950"/>
          <p14:tracePt t="113709" x="2643188" y="5187950"/>
          <p14:tracePt t="113717" x="2625725" y="5187950"/>
          <p14:tracePt t="113729" x="2598738" y="5187950"/>
          <p14:tracePt t="113745" x="2571750" y="5187950"/>
          <p14:tracePt t="113762" x="2428875" y="5187950"/>
          <p14:tracePt t="113779" x="2401888" y="5187950"/>
          <p14:tracePt t="113796" x="2374900" y="5187950"/>
          <p14:tracePt t="113814" x="2152650" y="5180013"/>
          <p14:tracePt t="113830" x="2116138" y="5180013"/>
          <p14:tracePt t="113846" x="2017713" y="5143500"/>
          <p14:tracePt t="113862" x="2000250" y="5133975"/>
          <p14:tracePt t="113879" x="2000250" y="5116513"/>
          <p14:tracePt t="113895" x="2000250" y="5081588"/>
          <p14:tracePt t="113912" x="2000250" y="5054600"/>
          <p14:tracePt t="113929" x="1990725" y="5037138"/>
          <p14:tracePt t="114005" x="1990725" y="5018088"/>
          <p14:tracePt t="114013" x="1990725" y="4991100"/>
          <p14:tracePt t="114030" x="1973263" y="4919663"/>
          <p14:tracePt t="114046" x="1973263" y="4857750"/>
          <p14:tracePt t="114118" x="1965325" y="4857750"/>
          <p14:tracePt t="114190" x="1955800" y="4840288"/>
          <p14:tracePt t="114374" x="1955800" y="4830763"/>
          <p14:tracePt t="114630" x="1955800" y="4822825"/>
          <p14:tracePt t="114637" x="1955800" y="4813300"/>
          <p14:tracePt t="114647" x="1946275" y="4822825"/>
          <p14:tracePt t="114686" x="1938338" y="4822825"/>
          <p14:tracePt t="114702" x="1928813" y="4822825"/>
          <p14:tracePt t="114726" x="1919288" y="4803775"/>
          <p14:tracePt t="114734" x="1911350" y="4803775"/>
          <p14:tracePt t="114746" x="1911350" y="4795838"/>
          <p14:tracePt t="114762" x="1847850" y="4705350"/>
          <p14:tracePt t="114779" x="1795463" y="4643438"/>
          <p14:tracePt t="114782" x="1768475" y="4616450"/>
          <p14:tracePt t="114796" x="1768475" y="4608513"/>
          <p14:tracePt t="114814" x="1643063" y="4527550"/>
          <p14:tracePt t="114830" x="1509713" y="4465638"/>
          <p14:tracePt t="114846" x="1482725" y="4446588"/>
          <p14:tracePt t="114902" x="1473200" y="4438650"/>
          <p14:tracePt t="114918" x="1473200" y="4429125"/>
          <p14:tracePt t="114934" x="1473200" y="4411663"/>
          <p14:tracePt t="114949" x="1455738" y="4402138"/>
          <p14:tracePt t="114958" x="1428750" y="4394200"/>
          <p14:tracePt t="114966" x="1419225" y="4384675"/>
          <p14:tracePt t="114979" x="1384300" y="4367213"/>
          <p14:tracePt t="114996" x="1285875" y="4357688"/>
          <p14:tracePt t="115014" x="1089025" y="4322763"/>
          <p14:tracePt t="115029" x="1054100" y="4322763"/>
          <p14:tracePt t="115094" x="1062038" y="4322763"/>
          <p14:tracePt t="115111" x="1071563" y="4322763"/>
          <p14:tracePt t="115118" x="1081088" y="4322763"/>
          <p14:tracePt t="115129" x="1089025" y="4322763"/>
          <p14:tracePt t="115146" x="1143000" y="4348163"/>
          <p14:tracePt t="115163" x="1187450" y="4367213"/>
          <p14:tracePt t="115238" x="1187450" y="4375150"/>
          <p14:tracePt t="115246" x="1196975" y="4375150"/>
          <p14:tracePt t="115263" x="1204913" y="4375150"/>
          <p14:tracePt t="115279" x="1214438" y="4375150"/>
          <p14:tracePt t="115296" x="1223963" y="4384675"/>
          <p14:tracePt t="115438" x="1231900" y="4384675"/>
          <p14:tracePt t="115462" x="1250950" y="4367213"/>
          <p14:tracePt t="115478" x="1268413" y="4348163"/>
          <p14:tracePt t="115487" x="1276350" y="4330700"/>
          <p14:tracePt t="115496" x="1285875" y="4322763"/>
          <p14:tracePt t="115513" x="1303338" y="4303713"/>
          <p14:tracePt t="115529" x="1312863" y="4286250"/>
          <p14:tracePt t="115546" x="1330325" y="4276725"/>
          <p14:tracePt t="115563" x="1347788" y="4268788"/>
          <p14:tracePt t="115579" x="1366838" y="4268788"/>
          <p14:tracePt t="115614" x="1384300" y="4268788"/>
          <p14:tracePt t="115630" x="1393825" y="4268788"/>
          <p14:tracePt t="115646" x="1401763" y="4276725"/>
          <p14:tracePt t="115663" x="1419225" y="4286250"/>
          <p14:tracePt t="115679" x="1438275" y="4295775"/>
          <p14:tracePt t="115696" x="1455738" y="4313238"/>
          <p14:tracePt t="115713" x="1455738" y="4322763"/>
          <p14:tracePt t="115746" x="1455738" y="4330700"/>
          <p14:tracePt t="115763" x="1465263" y="4330700"/>
          <p14:tracePt t="115779" x="1465263" y="4340225"/>
          <p14:tracePt t="116478" x="1455738" y="4348163"/>
          <p14:tracePt t="116487" x="1446213" y="4357688"/>
          <p14:tracePt t="116496" x="1428750" y="4384675"/>
          <p14:tracePt t="116513" x="1384300" y="4446588"/>
          <p14:tracePt t="116529" x="1303338" y="4562475"/>
          <p14:tracePt t="116546" x="1231900" y="4705350"/>
          <p14:tracePt t="116563" x="1179513" y="4822825"/>
          <p14:tracePt t="116580" x="1116013" y="4983163"/>
          <p14:tracePt t="116596" x="1081088" y="5072063"/>
          <p14:tracePt t="116613" x="1081088" y="5081588"/>
          <p14:tracePt t="116639" x="1081088" y="5089525"/>
          <p14:tracePt t="116647" x="1081088" y="5116513"/>
          <p14:tracePt t="116663" x="1071563" y="5153025"/>
          <p14:tracePt t="116679" x="1071563" y="5170488"/>
          <p14:tracePt t="116696" x="1071563" y="5197475"/>
          <p14:tracePt t="116729" x="1071563" y="5205413"/>
          <p14:tracePt t="116750" x="1071563" y="5214938"/>
          <p14:tracePt t="117102" x="1071563" y="5205413"/>
          <p14:tracePt t="117112" x="1071563" y="5197475"/>
          <p14:tracePt t="117119" x="1081088" y="5197475"/>
          <p14:tracePt t="117135" x="1081088" y="5187950"/>
          <p14:tracePt t="117190" x="1089025" y="5187950"/>
          <p14:tracePt t="117199" x="1098550" y="5187950"/>
          <p14:tracePt t="117214" x="1108075" y="5197475"/>
          <p14:tracePt t="117231" x="1125538" y="5214938"/>
          <p14:tracePt t="117247" x="1133475" y="5241925"/>
          <p14:tracePt t="117263" x="1143000" y="5259388"/>
          <p14:tracePt t="117280" x="1160463" y="5286375"/>
          <p14:tracePt t="117296" x="1160463" y="5303838"/>
          <p14:tracePt t="117313" x="1169988" y="5313363"/>
          <p14:tracePt t="117330" x="1169988" y="5330825"/>
          <p14:tracePt t="117347" x="1179513" y="5330825"/>
          <p14:tracePt t="117364" x="1187450" y="5340350"/>
          <p14:tracePt t="117398" x="1187450" y="5348288"/>
          <p14:tracePt t="117415" x="1196975" y="5348288"/>
          <p14:tracePt t="117503" x="1204913" y="5348288"/>
          <p14:tracePt t="117519" x="1214438" y="5348288"/>
          <p14:tracePt t="117527" x="1223963" y="5348288"/>
          <p14:tracePt t="117535" x="1231900" y="5348288"/>
          <p14:tracePt t="117551" x="1250950" y="5348288"/>
          <p14:tracePt t="117563" x="1250950" y="5340350"/>
          <p14:tracePt t="117580" x="1258888" y="5330825"/>
          <p14:tracePt t="117597" x="1268413" y="5322888"/>
          <p14:tracePt t="117613" x="1276350" y="5313363"/>
          <p14:tracePt t="119327" x="1276350" y="5322888"/>
          <p14:tracePt t="119335" x="1268413" y="5322888"/>
          <p14:tracePt t="119347" x="1250950" y="5340350"/>
          <p14:tracePt t="119364" x="1204913" y="5375275"/>
          <p14:tracePt t="119380" x="1133475" y="5394325"/>
          <p14:tracePt t="119397" x="1054100" y="5429250"/>
          <p14:tracePt t="119415" x="1000125" y="5429250"/>
          <p14:tracePt t="119431" x="973138" y="5429250"/>
          <p14:tracePt t="119447" x="955675" y="5429250"/>
          <p14:tracePt t="119481" x="955675" y="5419725"/>
          <p14:tracePt t="119498" x="955675" y="5411788"/>
          <p14:tracePt t="119515" x="955675" y="5402263"/>
          <p14:tracePt t="119530" x="982663" y="5394325"/>
          <p14:tracePt t="119547" x="1000125" y="5394325"/>
          <p14:tracePt t="119564" x="1009650" y="5394325"/>
          <p14:tracePt t="119581" x="1036638" y="5394325"/>
          <p14:tracePt t="119597" x="1054100" y="5402263"/>
          <p14:tracePt t="119632" x="1054100" y="5419725"/>
          <p14:tracePt t="119647" x="1054100" y="5438775"/>
          <p14:tracePt t="119664" x="1054100" y="5446713"/>
          <p14:tracePt t="119681" x="1054100" y="5438775"/>
          <p14:tracePt t="119698" x="1054100" y="5429250"/>
          <p14:tracePt t="119735" x="1054100" y="5419725"/>
          <p14:tracePt t="119743" x="1054100" y="5411788"/>
          <p14:tracePt t="119752" x="1054100" y="5402263"/>
          <p14:tracePt t="119764" x="1062038" y="5384800"/>
          <p14:tracePt t="119780" x="1081088" y="5375275"/>
          <p14:tracePt t="119797" x="1143000" y="5348288"/>
          <p14:tracePt t="119815" x="1276350" y="5340350"/>
          <p14:tracePt t="119831" x="1339850" y="5340350"/>
          <p14:tracePt t="119847" x="1384300" y="5375275"/>
          <p14:tracePt t="119864" x="1393825" y="5411788"/>
          <p14:tracePt t="119880" x="1401763" y="5446713"/>
          <p14:tracePt t="119897" x="1393825" y="5483225"/>
          <p14:tracePt t="119914" x="1384300" y="5500688"/>
          <p14:tracePt t="119931" x="1384300" y="5510213"/>
          <p14:tracePt t="119967" x="1384300" y="5518150"/>
          <p14:tracePt t="120055" x="1384300" y="5527675"/>
          <p14:tracePt t="120080" x="1384300" y="5537200"/>
          <p14:tracePt t="120264" x="1374775" y="5545138"/>
          <p14:tracePt t="120280" x="1366838" y="5545138"/>
          <p14:tracePt t="120287" x="1366838" y="5554663"/>
          <p14:tracePt t="120298" x="1357313" y="5554663"/>
          <p14:tracePt t="120314" x="1357313" y="5572125"/>
          <p14:tracePt t="120331" x="1347788" y="5572125"/>
          <p14:tracePt t="120368" x="1339850" y="5581650"/>
          <p14:tracePt t="120384" x="1330325" y="5581650"/>
          <p14:tracePt t="120400" x="1322388" y="5581650"/>
          <p14:tracePt t="120415" x="1303338" y="5589588"/>
          <p14:tracePt t="120423" x="1295400" y="5599113"/>
          <p14:tracePt t="120511" x="1303338" y="5599113"/>
          <p14:tracePt t="120527" x="1322388" y="5599113"/>
          <p14:tracePt t="120536" x="1339850" y="5599113"/>
          <p14:tracePt t="120547" x="1374775" y="5599113"/>
          <p14:tracePt t="120564" x="1446213" y="5599113"/>
          <p14:tracePt t="120581" x="1544638" y="5589588"/>
          <p14:tracePt t="120597" x="1625600" y="5589588"/>
          <p14:tracePt t="120615" x="1795463" y="5581650"/>
          <p14:tracePt t="120631" x="1866900" y="5562600"/>
          <p14:tracePt t="120648" x="2000250" y="5562600"/>
          <p14:tracePt t="120664" x="2017713" y="5562600"/>
          <p14:tracePt t="120681" x="2036763" y="5562600"/>
          <p14:tracePt t="120698" x="2071688" y="5562600"/>
          <p14:tracePt t="120714" x="2187575" y="5626100"/>
          <p14:tracePt t="120731" x="2295525" y="5680075"/>
          <p14:tracePt t="120747" x="2419350" y="5724525"/>
          <p14:tracePt t="120764" x="2517775" y="5768975"/>
          <p14:tracePt t="120781" x="2571750" y="5786438"/>
          <p14:tracePt t="120783" x="2598738" y="5795963"/>
          <p14:tracePt t="120798" x="2608263" y="5803900"/>
          <p14:tracePt t="120816" x="2625725" y="5813425"/>
          <p14:tracePt t="120832" x="2625725" y="5822950"/>
          <p14:tracePt t="120848" x="2643188" y="5830888"/>
          <p14:tracePt t="120865" x="2652713" y="5840413"/>
          <p14:tracePt t="120881" x="2652713" y="5848350"/>
          <p14:tracePt t="120920" x="2660650" y="5848350"/>
          <p14:tracePt t="120991" x="2643188" y="5830888"/>
          <p14:tracePt t="121008" x="2616200" y="5803900"/>
          <p14:tracePt t="121016" x="2616200" y="5795963"/>
          <p14:tracePt t="121031" x="2616200" y="5786438"/>
          <p14:tracePt t="121560" x="2608263" y="5786438"/>
          <p14:tracePt t="121576" x="2608263" y="5795963"/>
          <p14:tracePt t="121584" x="2608263" y="5803900"/>
          <p14:tracePt t="121598" x="2608263" y="5813425"/>
          <p14:tracePt t="121615" x="2598738" y="5822950"/>
          <p14:tracePt t="121631" x="2598738" y="5830888"/>
          <p14:tracePt t="121680" x="2608263" y="5830888"/>
          <p14:tracePt t="121696" x="2625725" y="5840413"/>
          <p14:tracePt t="121704" x="2652713" y="5840413"/>
          <p14:tracePt t="121720" x="2660650" y="5840413"/>
          <p14:tracePt t="121731" x="2670175" y="5840413"/>
          <p14:tracePt t="121748" x="2697163" y="5857875"/>
          <p14:tracePt t="121764" x="2687638" y="5857875"/>
          <p14:tracePt t="121797" x="2705100" y="5884863"/>
          <p14:tracePt t="121816" x="2759075" y="5946775"/>
          <p14:tracePt t="121832" x="2795588" y="6089650"/>
          <p14:tracePt t="121848" x="2795588" y="6153150"/>
          <p14:tracePt t="121865" x="2795588" y="6188075"/>
          <p14:tracePt t="121881" x="2776538" y="6242050"/>
          <p14:tracePt t="121898" x="2751138" y="6259513"/>
          <p14:tracePt t="121914" x="2724150" y="6286500"/>
          <p14:tracePt t="121931" x="2697163" y="6313488"/>
          <p14:tracePt t="121948" x="2697163" y="6330950"/>
          <p14:tracePt t="122104" x="2697163" y="6348413"/>
          <p14:tracePt t="122120" x="2697163" y="6357938"/>
          <p14:tracePt t="122128" x="2697163" y="6367463"/>
          <p14:tracePt t="122136" x="2705100" y="6375400"/>
          <p14:tracePt t="122148" x="2705100" y="6394450"/>
          <p14:tracePt t="122165" x="2714625" y="6394450"/>
          <p14:tracePt t="122224" x="2714625" y="6402388"/>
          <p14:tracePt t="122856" x="2697163" y="6402388"/>
          <p14:tracePt t="122864" x="2687638" y="6411913"/>
          <p14:tracePt t="122881" x="2679700" y="6411913"/>
          <p14:tracePt t="122952" x="2670175" y="6419850"/>
          <p14:tracePt t="123513" x="2687638" y="6411913"/>
          <p14:tracePt t="123520" x="2705100" y="6394450"/>
          <p14:tracePt t="123531" x="2751138" y="6367463"/>
          <p14:tracePt t="123548" x="2786063" y="6340475"/>
          <p14:tracePt t="123565" x="2830513" y="6259513"/>
          <p14:tracePt t="123581" x="2867025" y="6232525"/>
          <p14:tracePt t="123598" x="2884488" y="6197600"/>
          <p14:tracePt t="123615" x="2884488" y="6170613"/>
          <p14:tracePt t="123633" x="2884488" y="6134100"/>
          <p14:tracePt t="123649" x="2874963" y="6116638"/>
          <p14:tracePt t="123665" x="2857500" y="6108700"/>
          <p14:tracePt t="123728" x="2847975" y="6108700"/>
          <p14:tracePt t="123745" x="2840038" y="6108700"/>
          <p14:tracePt t="123753" x="2830513" y="6108700"/>
          <p14:tracePt t="123765" x="2822575" y="6108700"/>
          <p14:tracePt t="123781" x="2803525" y="6108700"/>
          <p14:tracePt t="123784" x="2776538" y="6108700"/>
          <p14:tracePt t="123801" x="2776538" y="6126163"/>
          <p14:tracePt t="123815" x="2768600" y="6126163"/>
          <p14:tracePt t="123833" x="2598738" y="6153150"/>
          <p14:tracePt t="123849" x="2339975" y="6099175"/>
          <p14:tracePt t="123865" x="2071688" y="6054725"/>
          <p14:tracePt t="123882" x="1874838" y="6062663"/>
          <p14:tracePt t="123898" x="1803400" y="6062663"/>
          <p14:tracePt t="123915" x="1768475" y="6054725"/>
          <p14:tracePt t="123932" x="1687513" y="6018213"/>
          <p14:tracePt t="123948" x="1616075" y="6010275"/>
          <p14:tracePt t="123965" x="1562100" y="6010275"/>
          <p14:tracePt t="124497" x="1562100" y="6000750"/>
          <p14:tracePt t="124505" x="1554163" y="5973763"/>
          <p14:tracePt t="124515" x="1554163" y="5965825"/>
          <p14:tracePt t="124532" x="1544638" y="5857875"/>
          <p14:tracePt t="124548" x="1527175" y="5634038"/>
          <p14:tracePt t="124565" x="1490663" y="5518150"/>
          <p14:tracePt t="124582" x="1438275" y="5429250"/>
          <p14:tracePt t="124598" x="1347788" y="5224463"/>
          <p14:tracePt t="124615" x="1241425" y="5037138"/>
          <p14:tracePt t="124633" x="1169988" y="4795838"/>
          <p14:tracePt t="124649" x="1081088" y="4589463"/>
          <p14:tracePt t="124665" x="973138" y="4322763"/>
          <p14:tracePt t="124682" x="928688" y="4160838"/>
          <p14:tracePt t="124698" x="919163" y="4037013"/>
          <p14:tracePt t="124715" x="919163" y="4000500"/>
          <p14:tracePt t="124732" x="919163" y="3983038"/>
          <p14:tracePt t="124748" x="919163" y="3965575"/>
          <p14:tracePt t="124765" x="919163" y="3946525"/>
          <p14:tracePt t="124782" x="919163" y="3938588"/>
          <p14:tracePt t="124798" x="919163" y="3919538"/>
          <p14:tracePt t="124815" x="919163" y="3911600"/>
          <p14:tracePt t="124833" x="919163" y="3894138"/>
          <p14:tracePt t="124849" x="919163" y="3867150"/>
          <p14:tracePt t="124866" x="919163" y="3857625"/>
          <p14:tracePt t="124898" x="990600" y="3848100"/>
          <p14:tracePt t="124915" x="1054100" y="3830638"/>
          <p14:tracePt t="124932" x="1393825" y="3786188"/>
          <p14:tracePt t="124948" x="1660525" y="3751263"/>
          <p14:tracePt t="124965" x="1866900" y="3751263"/>
          <p14:tracePt t="124982" x="2286000" y="3751263"/>
          <p14:tracePt t="124999" x="2500313" y="3786188"/>
          <p14:tracePt t="125015" x="2751138" y="3803650"/>
          <p14:tracePt t="125033" x="3062288" y="3803650"/>
          <p14:tracePt t="125049" x="3303588" y="3803650"/>
          <p14:tracePt t="125065" x="3446463" y="3803650"/>
          <p14:tracePt t="125082" x="3598863" y="3803650"/>
          <p14:tracePt t="125099" x="3732213" y="3786188"/>
          <p14:tracePt t="125116" x="3884613" y="3768725"/>
          <p14:tracePt t="125132" x="4037013" y="3741738"/>
          <p14:tracePt t="125149" x="4187825" y="3714750"/>
          <p14:tracePt t="125166" x="4295775" y="3697288"/>
          <p14:tracePt t="125182" x="4411663" y="3670300"/>
          <p14:tracePt t="125199" x="4473575" y="3652838"/>
          <p14:tracePt t="125215" x="4518025" y="3643313"/>
          <p14:tracePt t="125233" x="4581525" y="3643313"/>
          <p14:tracePt t="125281" x="4572000" y="3652838"/>
          <p14:tracePt t="125289" x="4562475" y="3670300"/>
          <p14:tracePt t="125298" x="4545013" y="3714750"/>
          <p14:tracePt t="125315" x="4465638" y="3786188"/>
          <p14:tracePt t="125332" x="4429125" y="3884613"/>
          <p14:tracePt t="125349" x="4394200" y="3973513"/>
          <p14:tracePt t="125365" x="4357688" y="4071938"/>
          <p14:tracePt t="125382" x="4286250" y="4232275"/>
          <p14:tracePt t="125399" x="4241800" y="4411663"/>
          <p14:tracePt t="125415" x="4160838" y="4562475"/>
          <p14:tracePt t="125433" x="4010025" y="4768850"/>
          <p14:tracePt t="125449" x="3929063" y="4875213"/>
          <p14:tracePt t="125465" x="3875088" y="4973638"/>
          <p14:tracePt t="125482" x="3840163" y="5089525"/>
          <p14:tracePt t="125499" x="3786188" y="5214938"/>
          <p14:tracePt t="125515" x="3732213" y="5322888"/>
          <p14:tracePt t="125532" x="3697288" y="5402263"/>
          <p14:tracePt t="125549" x="3652838" y="5483225"/>
          <p14:tracePt t="125565" x="3589338" y="5562600"/>
          <p14:tracePt t="125582" x="3536950" y="5643563"/>
          <p14:tracePt t="125599" x="3446463" y="5705475"/>
          <p14:tracePt t="125616" x="3384550" y="5751513"/>
          <p14:tracePt t="125633" x="3197225" y="5803900"/>
          <p14:tracePt t="125649" x="3017838" y="5803900"/>
          <p14:tracePt t="125666" x="2813050" y="5813425"/>
          <p14:tracePt t="125682" x="2608263" y="5830888"/>
          <p14:tracePt t="125699" x="2116138" y="5759450"/>
          <p14:tracePt t="125716" x="1411288" y="5643563"/>
          <p14:tracePt t="125732" x="704850" y="5626100"/>
          <p14:tracePt t="125749" x="142875" y="5626100"/>
          <p14:tracePt t="125766" x="107950" y="5626100"/>
          <p14:tracePt t="125929" x="107950" y="5616575"/>
          <p14:tracePt t="125937" x="125413" y="5581650"/>
          <p14:tracePt t="125949" x="125413" y="5554663"/>
          <p14:tracePt t="125965" x="133350" y="5527675"/>
          <p14:tracePt t="125982" x="204788" y="5259388"/>
          <p14:tracePt t="125999" x="241300" y="5000625"/>
          <p14:tracePt t="126015" x="285750" y="4751388"/>
          <p14:tracePt t="126033" x="366713" y="4276725"/>
          <p14:tracePt t="126049" x="401638" y="4054475"/>
          <p14:tracePt t="126066" x="419100" y="3919538"/>
          <p14:tracePt t="126082" x="455613" y="3840163"/>
          <p14:tracePt t="126099" x="490538" y="3786188"/>
          <p14:tracePt t="126116" x="509588" y="3751263"/>
          <p14:tracePt t="126132" x="536575" y="3724275"/>
          <p14:tracePt t="126149" x="544513" y="3705225"/>
          <p14:tracePt t="126166" x="544513" y="3697288"/>
          <p14:tracePt t="126233" x="554038" y="3697288"/>
          <p14:tracePt t="126250" x="571500" y="3697288"/>
          <p14:tracePt t="126257" x="581025" y="3697288"/>
          <p14:tracePt t="126266" x="642938" y="3697288"/>
          <p14:tracePt t="126282" x="776288" y="3714750"/>
          <p14:tracePt t="126299" x="928688" y="3768725"/>
          <p14:tracePt t="126315" x="1027113" y="3768725"/>
          <p14:tracePt t="126332" x="1160463" y="3759200"/>
          <p14:tracePt t="126349" x="1401763" y="3776663"/>
          <p14:tracePt t="126366" x="1490663" y="3776663"/>
          <p14:tracePt t="126382" x="1554163" y="3786188"/>
          <p14:tracePt t="126399" x="1598613" y="3813175"/>
          <p14:tracePt t="126416" x="1652588" y="3902075"/>
          <p14:tracePt t="126432" x="1687513" y="3956050"/>
          <p14:tracePt t="126754" x="1697038" y="3956050"/>
          <p14:tracePt t="126762" x="1731963" y="3946525"/>
          <p14:tracePt t="126770" x="1751013" y="3946525"/>
          <p14:tracePt t="126782" x="1795463" y="3946525"/>
          <p14:tracePt t="126799" x="1982788" y="3956050"/>
          <p14:tracePt t="126816" x="2179638" y="3990975"/>
          <p14:tracePt t="126834" x="2465388" y="4000500"/>
          <p14:tracePt t="126850" x="2581275" y="3990975"/>
          <p14:tracePt t="126866" x="2679700" y="3973513"/>
          <p14:tracePt t="126882" x="2795588" y="3973513"/>
          <p14:tracePt t="126899" x="2894013" y="3973513"/>
          <p14:tracePt t="126916" x="3036888" y="4017963"/>
          <p14:tracePt t="126932" x="3133725" y="4027488"/>
          <p14:tracePt t="126949" x="3170238" y="4037013"/>
          <p14:tracePt t="126966" x="3187700" y="4037013"/>
          <p14:tracePt t="126999" x="3187700" y="4044950"/>
          <p14:tracePt t="127016" x="3187700" y="4062413"/>
          <p14:tracePt t="127033" x="3187700" y="4125913"/>
          <p14:tracePt t="127050" x="3187700" y="4170363"/>
          <p14:tracePt t="127066" x="3187700" y="4205288"/>
          <p14:tracePt t="127082" x="3179763" y="4259263"/>
          <p14:tracePt t="127099" x="3170238" y="4322763"/>
          <p14:tracePt t="127116" x="3152775" y="4438650"/>
          <p14:tracePt t="127132" x="3143250" y="4518025"/>
          <p14:tracePt t="127149" x="3143250" y="4598988"/>
          <p14:tracePt t="127166" x="3143250" y="4679950"/>
          <p14:tracePt t="127182" x="3152775" y="4741863"/>
          <p14:tracePt t="127199" x="3160713" y="4795838"/>
          <p14:tracePt t="127216" x="3197225" y="4867275"/>
          <p14:tracePt t="127233" x="3251200" y="5018088"/>
          <p14:tracePt t="127250" x="3295650" y="5133975"/>
          <p14:tracePt t="127266" x="3340100" y="5241925"/>
          <p14:tracePt t="127282" x="3367088" y="5303838"/>
          <p14:tracePt t="127299" x="3357563" y="5313363"/>
          <p14:tracePt t="127316" x="3322638" y="5313363"/>
          <p14:tracePt t="127333" x="3286125" y="5313363"/>
          <p14:tracePt t="127349" x="3268663" y="5313363"/>
          <p14:tracePt t="127803" x="3251200" y="5313363"/>
          <p14:tracePt t="127810" x="3241675" y="5313363"/>
          <p14:tracePt t="127826" x="3224213" y="5313363"/>
          <p14:tracePt t="127834" x="3214688" y="5313363"/>
          <p14:tracePt t="127850" x="3108325" y="5348288"/>
          <p14:tracePt t="127866" x="3017838" y="5384800"/>
          <p14:tracePt t="127882" x="2965450" y="5394325"/>
          <p14:tracePt t="127899" x="2847975" y="5411788"/>
          <p14:tracePt t="127916" x="2830513" y="5411788"/>
          <p14:tracePt t="127932" x="2813050" y="5411788"/>
          <p14:tracePt t="127949" x="2786063" y="5419725"/>
          <p14:tracePt t="127966" x="2786063" y="5429250"/>
          <p14:tracePt t="128210" x="2776538" y="5429250"/>
          <p14:tracePt t="128226" x="2759075" y="5429250"/>
          <p14:tracePt t="128235" x="2751138" y="5429250"/>
          <p14:tracePt t="128290" x="2741613" y="5429250"/>
          <p14:tracePt t="128330" x="2741613" y="5419725"/>
          <p14:tracePt t="128338" x="2732088" y="5411788"/>
          <p14:tracePt t="128349" x="2741613" y="5411788"/>
          <p14:tracePt t="128366" x="2732088" y="5402263"/>
          <p14:tracePt t="128383" x="2714625" y="5375275"/>
          <p14:tracePt t="128399" x="2714625" y="5340350"/>
          <p14:tracePt t="128451" x="2705100" y="5330825"/>
          <p14:tracePt t="128987" x="2705100" y="5322888"/>
          <p14:tracePt t="129058" x="2697163" y="5322888"/>
          <p14:tracePt t="129074" x="2687638" y="5322888"/>
          <p14:tracePt t="129122" x="2679700" y="5322888"/>
          <p14:tracePt t="129162" x="2670175" y="5322888"/>
          <p14:tracePt t="129180" x="2660650" y="5322888"/>
          <p14:tracePt t="129187" x="2652713" y="5322888"/>
          <p14:tracePt t="129210" x="2643188" y="5322888"/>
          <p14:tracePt t="129226" x="2643188" y="5330825"/>
          <p14:tracePt t="129251" x="2633663" y="5330825"/>
          <p14:tracePt t="129323" x="2633663" y="5340350"/>
          <p14:tracePt t="129346" x="2625725" y="5340350"/>
          <p14:tracePt t="129362" x="2616200" y="5340350"/>
          <p14:tracePt t="129386" x="2608263" y="5340350"/>
          <p14:tracePt t="129403" x="2598738" y="5340350"/>
          <p14:tracePt t="129410" x="2598738" y="5330825"/>
          <p14:tracePt t="130594" x="2598738" y="5322888"/>
          <p14:tracePt t="130955" x="2598738" y="5313363"/>
          <p14:tracePt t="131123" x="2598738" y="5303838"/>
          <p14:tracePt t="131131" x="2598738" y="5295900"/>
          <p14:tracePt t="131139" x="2589213" y="5286375"/>
          <p14:tracePt t="131150" x="2581275" y="5276850"/>
          <p14:tracePt t="131167" x="2571750" y="5268913"/>
          <p14:tracePt t="131267" x="2571750" y="5259388"/>
          <p14:tracePt t="131307" x="2571750" y="5251450"/>
          <p14:tracePt t="131323" x="2562225" y="5251450"/>
          <p14:tracePt t="131339" x="2554288" y="5251450"/>
          <p14:tracePt t="131347" x="2554288" y="5241925"/>
          <p14:tracePt t="131379" x="2554288" y="5232400"/>
          <p14:tracePt t="131419" x="2554288" y="5224463"/>
          <p14:tracePt t="131427" x="2544763" y="5224463"/>
          <p14:tracePt t="131467" x="2544763" y="5214938"/>
          <p14:tracePt t="131507" x="2536825" y="5214938"/>
          <p14:tracePt t="131515" x="2536825" y="5205413"/>
          <p14:tracePt t="131547" x="2536825" y="5197475"/>
          <p14:tracePt t="131555" x="2527300" y="5197475"/>
          <p14:tracePt t="131627" x="2527300" y="5187950"/>
          <p14:tracePt t="131635" x="2517775" y="5187950"/>
          <p14:tracePt t="131683" x="2517775" y="5180013"/>
          <p14:tracePt t="131707" x="2509838" y="5180013"/>
          <p14:tracePt t="131779" x="2509838" y="5170488"/>
          <p14:tracePt t="131867" x="2509838" y="5160963"/>
          <p14:tracePt t="131891" x="2500313" y="5160963"/>
          <p14:tracePt t="143687" x="2500313" y="5153025"/>
          <p14:tracePt t="143775" x="2490788" y="5153025"/>
          <p14:tracePt t="143838" x="2455863" y="5133975"/>
          <p14:tracePt t="143847" x="2384425" y="5089525"/>
          <p14:tracePt t="143855" x="2330450" y="5072063"/>
          <p14:tracePt t="143871" x="2179638" y="5018088"/>
          <p14:tracePt t="143887" x="2125663" y="5000625"/>
          <p14:tracePt t="143903" x="2125663" y="4983163"/>
          <p14:tracePt t="143920" x="2125663" y="4973638"/>
          <p14:tracePt t="143937" x="2125663" y="4919663"/>
          <p14:tracePt t="143953" x="2125663" y="4894263"/>
          <p14:tracePt t="143970" x="2125663" y="4884738"/>
          <p14:tracePt t="144094" x="2125663" y="4875213"/>
          <p14:tracePt t="144111" x="2125663" y="4867275"/>
          <p14:tracePt t="144120" x="2125663" y="4813300"/>
          <p14:tracePt t="144127" x="2116138" y="4795838"/>
          <p14:tracePt t="144159" x="2098675" y="4795838"/>
          <p14:tracePt t="144167" x="2089150" y="4795838"/>
          <p14:tracePt t="144176" x="2098675" y="4795838"/>
          <p14:tracePt t="144191" x="2071688" y="4776788"/>
          <p14:tracePt t="144204" x="2054225" y="4776788"/>
          <p14:tracePt t="144220" x="1955800" y="4751388"/>
          <p14:tracePt t="144237" x="1822450" y="4697413"/>
          <p14:tracePt t="144255" x="1724025" y="4652963"/>
          <p14:tracePt t="144271" x="1687513" y="4633913"/>
          <p14:tracePt t="144287" x="1679575" y="4625975"/>
          <p14:tracePt t="144304" x="1660525" y="4616450"/>
          <p14:tracePt t="144320" x="1652588" y="4608513"/>
          <p14:tracePt t="144337" x="1643063" y="4598988"/>
          <p14:tracePt t="144359" x="1643063" y="4589463"/>
          <p14:tracePt t="144407" x="1633538" y="4581525"/>
          <p14:tracePt t="144415" x="1616075" y="4562475"/>
          <p14:tracePt t="144423" x="1598613" y="4554538"/>
          <p14:tracePt t="144437" x="1571625" y="4518025"/>
          <p14:tracePt t="144455" x="1544638" y="4500563"/>
          <p14:tracePt t="144471" x="1527175" y="4456113"/>
          <p14:tracePt t="144487" x="1473200" y="4367213"/>
          <p14:tracePt t="144504" x="1455738" y="4313238"/>
          <p14:tracePt t="144543" x="1455738" y="4303713"/>
          <p14:tracePt t="144559" x="1455738" y="4295775"/>
          <p14:tracePt t="144575" x="1473200" y="4295775"/>
          <p14:tracePt t="144587" x="1473200" y="4286250"/>
          <p14:tracePt t="144604" x="1500188" y="4276725"/>
          <p14:tracePt t="144620" x="1527175" y="4268788"/>
          <p14:tracePt t="144663" x="1536700" y="4259263"/>
          <p14:tracePt t="144671" x="1544638" y="4259263"/>
          <p14:tracePt t="144687" x="1571625" y="4241800"/>
          <p14:tracePt t="144704" x="1598613" y="4224338"/>
          <p14:tracePt t="144721" x="1625600" y="4214813"/>
          <p14:tracePt t="144737" x="1643063" y="4205288"/>
          <p14:tracePt t="144754" x="1660525" y="4205288"/>
          <p14:tracePt t="144770" x="1670050" y="4205288"/>
          <p14:tracePt t="144787" x="1679575" y="4205288"/>
          <p14:tracePt t="144804" x="1687513" y="4205288"/>
          <p14:tracePt t="144871" x="1697038" y="4205288"/>
          <p14:tracePt t="144895" x="1704975" y="4214813"/>
          <p14:tracePt t="144903" x="1704975" y="4224338"/>
          <p14:tracePt t="144911" x="1704975" y="4232275"/>
          <p14:tracePt t="144921" x="1704975" y="4241800"/>
          <p14:tracePt t="144937" x="1704975" y="4259263"/>
          <p14:tracePt t="144954" x="1704975" y="4276725"/>
          <p14:tracePt t="144971" x="1697038" y="4303713"/>
          <p14:tracePt t="144987" x="1687513" y="4322763"/>
          <p14:tracePt t="145004" x="1687513" y="4330700"/>
          <p14:tracePt t="151385" x="1697038" y="4322763"/>
          <p14:tracePt t="151393" x="1714500" y="4295775"/>
          <p14:tracePt t="151405" x="1741488" y="4259263"/>
          <p14:tracePt t="151422" x="1803400" y="4197350"/>
          <p14:tracePt t="151439" x="1812925" y="4187825"/>
          <p14:tracePt t="151457" x="1812925" y="4179888"/>
          <p14:tracePt t="151505" x="1812925" y="4170363"/>
          <p14:tracePt t="151577" x="1812925" y="4160838"/>
          <p14:tracePt t="151587" x="1812925" y="4152900"/>
          <p14:tracePt t="151594" x="1795463" y="4125913"/>
          <p14:tracePt t="151605" x="1785938" y="4098925"/>
          <p14:tracePt t="151623" x="1679575" y="3973513"/>
          <p14:tracePt t="151639" x="1581150" y="3848100"/>
          <p14:tracePt t="151655" x="1554163" y="3822700"/>
          <p14:tracePt t="151673" x="1554163" y="3813175"/>
          <p14:tracePt t="151689" x="1544638" y="3697288"/>
          <p14:tracePt t="151706" x="1455738" y="3509963"/>
          <p14:tracePt t="151722" x="1312863" y="3322638"/>
          <p14:tracePt t="151739" x="1179513" y="3152775"/>
          <p14:tracePt t="151755" x="1062038" y="3062288"/>
          <p14:tracePt t="151772" x="973138" y="3000375"/>
          <p14:tracePt t="151789" x="928688" y="2982913"/>
          <p14:tracePt t="151817" x="919163" y="2982913"/>
          <p14:tracePt t="151833" x="919163" y="2973388"/>
          <p14:tracePt t="151857" x="911225" y="2973388"/>
          <p14:tracePt t="151874" x="901700" y="2973388"/>
          <p14:tracePt t="151882" x="893763" y="2973388"/>
          <p14:tracePt t="151922" x="893763" y="2965450"/>
          <p14:tracePt t="151929" x="884238" y="2965450"/>
          <p14:tracePt t="151939" x="884238" y="2955925"/>
          <p14:tracePt t="151956" x="866775" y="2928938"/>
          <p14:tracePt t="151972" x="839788" y="2884488"/>
          <p14:tracePt t="151989" x="795338" y="2822575"/>
          <p14:tracePt t="152005" x="776288" y="2803525"/>
          <p14:tracePt t="152039" x="776288" y="2795588"/>
          <p14:tracePt t="152056" x="776288" y="2786063"/>
          <p14:tracePt t="152074" x="768350" y="2786063"/>
          <p14:tracePt t="152090" x="731838" y="2830513"/>
          <p14:tracePt t="152634" x="741363" y="2830513"/>
          <p14:tracePt t="152641" x="750888" y="2840038"/>
          <p14:tracePt t="152656" x="758825" y="2847975"/>
          <p14:tracePt t="152674" x="812800" y="2847975"/>
          <p14:tracePt t="152690" x="830263" y="2847975"/>
          <p14:tracePt t="152723" x="847725" y="2847975"/>
          <p14:tracePt t="152739" x="884238" y="2847975"/>
          <p14:tracePt t="152786" x="928688" y="2847975"/>
          <p14:tracePt t="152794" x="973138" y="2840038"/>
          <p14:tracePt t="152806" x="1036638" y="2840038"/>
          <p14:tracePt t="152823" x="1241425" y="2803525"/>
          <p14:tracePt t="152839" x="1490663" y="2768600"/>
          <p14:tracePt t="152856" x="1536700" y="2741613"/>
          <p14:tracePt t="152874" x="1741488" y="2732088"/>
          <p14:tracePt t="152890" x="1874838" y="2724150"/>
          <p14:tracePt t="152906" x="2036763" y="2697163"/>
          <p14:tracePt t="152923" x="2160588" y="2670175"/>
          <p14:tracePt t="152939" x="2170113" y="2670175"/>
          <p14:tracePt t="152972" x="2187575" y="2670175"/>
          <p14:tracePt t="152989" x="2268538" y="2670175"/>
          <p14:tracePt t="153006" x="2393950" y="2670175"/>
          <p14:tracePt t="153023" x="2536825" y="2670175"/>
          <p14:tracePt t="153039" x="2714625" y="2697163"/>
          <p14:tracePt t="153056" x="2795588" y="2705100"/>
          <p14:tracePt t="153073" x="2884488" y="2724150"/>
          <p14:tracePt t="153090" x="2894013" y="2724150"/>
          <p14:tracePt t="153123" x="2911475" y="2724150"/>
          <p14:tracePt t="153139" x="2919413" y="2724150"/>
          <p14:tracePt t="153156" x="2928938" y="2724150"/>
          <p14:tracePt t="153173" x="2928938" y="2732088"/>
          <p14:tracePt t="153189" x="2955925" y="2741613"/>
          <p14:tracePt t="153206" x="2965450" y="2741613"/>
          <p14:tracePt t="153274" x="2982913" y="2741613"/>
          <p14:tracePt t="153282" x="3009900" y="2741613"/>
          <p14:tracePt t="153291" x="3027363" y="2751138"/>
          <p14:tracePt t="153306" x="3116263" y="2776538"/>
          <p14:tracePt t="153322" x="3125788" y="2776538"/>
          <p14:tracePt t="153370" x="3143250" y="2776538"/>
          <p14:tracePt t="153378" x="3179763" y="2768600"/>
          <p14:tracePt t="153389" x="3214688" y="2751138"/>
          <p14:tracePt t="153406" x="3295650" y="2714625"/>
          <p14:tracePt t="153423" x="3357563" y="2687638"/>
          <p14:tracePt t="153439" x="3402013" y="2679700"/>
          <p14:tracePt t="153457" x="3438525" y="2660650"/>
          <p14:tracePt t="153530" x="3455988" y="2670175"/>
          <p14:tracePt t="153538" x="3455988" y="2679700"/>
          <p14:tracePt t="153546" x="3455988" y="2697163"/>
          <p14:tracePt t="153556" x="3455988" y="2724150"/>
          <p14:tracePt t="153573" x="3455988" y="2795588"/>
          <p14:tracePt t="153590" x="3455988" y="2919413"/>
          <p14:tracePt t="153606" x="3500438" y="3232150"/>
          <p14:tracePt t="153623" x="3554413" y="3517900"/>
          <p14:tracePt t="153639" x="3589338" y="3759200"/>
          <p14:tracePt t="153657" x="3589338" y="3919538"/>
          <p14:tracePt t="153674" x="3482975" y="4160838"/>
          <p14:tracePt t="153690" x="3446463" y="4241800"/>
          <p14:tracePt t="153706" x="3419475" y="4313238"/>
          <p14:tracePt t="153723" x="3402013" y="4340225"/>
          <p14:tracePt t="153740" x="3375025" y="4340225"/>
          <p14:tracePt t="153756" x="3348038" y="4340225"/>
          <p14:tracePt t="153774" x="3348038" y="4330700"/>
          <p14:tracePt t="154138" x="3340100" y="4330700"/>
          <p14:tracePt t="154146" x="3330575" y="4330700"/>
          <p14:tracePt t="154156" x="3313113" y="4348163"/>
          <p14:tracePt t="154173" x="3276600" y="4411663"/>
          <p14:tracePt t="154190" x="3268663" y="4500563"/>
          <p14:tracePt t="154206" x="3268663" y="4518025"/>
          <p14:tracePt t="154223" x="3268663" y="4598988"/>
          <p14:tracePt t="154240" x="3276600" y="4670425"/>
          <p14:tracePt t="154256" x="3286125" y="4670425"/>
          <p14:tracePt t="154274" x="3295650" y="4768850"/>
          <p14:tracePt t="154314" x="3295650" y="4795838"/>
          <p14:tracePt t="154323" x="3303588" y="4830763"/>
          <p14:tracePt t="154340" x="3322638" y="4919663"/>
          <p14:tracePt t="154356" x="3340100" y="5037138"/>
          <p14:tracePt t="154373" x="3348038" y="5108575"/>
          <p14:tracePt t="154390" x="3367088" y="5153025"/>
          <p14:tracePt t="154406" x="3367088" y="5160963"/>
          <p14:tracePt t="154506" x="3367088" y="5170488"/>
          <p14:tracePt t="154514" x="3367088" y="5180013"/>
          <p14:tracePt t="154538" x="3367088" y="5187950"/>
          <p14:tracePt t="154563" x="3367088" y="5197475"/>
          <p14:tracePt t="154634" x="3367088" y="5205413"/>
          <p14:tracePt t="154658" x="3357563" y="5205413"/>
          <p14:tracePt t="154666" x="3357563" y="5214938"/>
          <p14:tracePt t="154675" x="3357563" y="5224463"/>
          <p14:tracePt t="154691" x="3348038" y="5232400"/>
          <p14:tracePt t="154706" x="3348038" y="5259388"/>
          <p14:tracePt t="154723" x="3330575" y="5313363"/>
          <p14:tracePt t="154739" x="3313113" y="5340350"/>
          <p14:tracePt t="154756" x="3303588" y="5375275"/>
          <p14:tracePt t="154773" x="3286125" y="5394325"/>
          <p14:tracePt t="154790" x="3276600" y="5429250"/>
          <p14:tracePt t="154806" x="3251200" y="5465763"/>
          <p14:tracePt t="154823" x="3187700" y="5500688"/>
          <p14:tracePt t="154840" x="3116263" y="5527675"/>
          <p14:tracePt t="154856" x="2938463" y="5616575"/>
          <p14:tracePt t="154874" x="2724150" y="5670550"/>
          <p14:tracePt t="154891" x="2517775" y="5697538"/>
          <p14:tracePt t="154906" x="2027238" y="5697538"/>
          <p14:tracePt t="154923" x="1697038" y="5653088"/>
          <p14:tracePt t="154940" x="1401763" y="5608638"/>
          <p14:tracePt t="154956" x="1187450" y="5599113"/>
          <p14:tracePt t="154973" x="1044575" y="5599113"/>
          <p14:tracePt t="154990" x="955675" y="5599113"/>
          <p14:tracePt t="155006" x="874713" y="5608638"/>
          <p14:tracePt t="155023" x="822325" y="5608638"/>
          <p14:tracePt t="155040" x="795338" y="5608638"/>
          <p14:tracePt t="155056" x="741363" y="5608638"/>
          <p14:tracePt t="155074" x="687388" y="5608638"/>
          <p14:tracePt t="155091" x="642938" y="5608638"/>
          <p14:tracePt t="155107" x="615950" y="5599113"/>
          <p14:tracePt t="155123" x="571500" y="5562600"/>
          <p14:tracePt t="155140" x="544513" y="5537200"/>
          <p14:tracePt t="155156" x="517525" y="5527675"/>
          <p14:tracePt t="155173" x="500063" y="5510213"/>
          <p14:tracePt t="155190" x="465138" y="5483225"/>
          <p14:tracePt t="155206" x="428625" y="5411788"/>
          <p14:tracePt t="155223" x="384175" y="5330825"/>
          <p14:tracePt t="155240" x="347663" y="5241925"/>
          <p14:tracePt t="155256" x="276225" y="5081588"/>
          <p14:tracePt t="155274" x="250825" y="4848225"/>
          <p14:tracePt t="155291" x="204788" y="4589463"/>
          <p14:tracePt t="155307" x="160338" y="4303713"/>
          <p14:tracePt t="155323" x="160338" y="4179888"/>
          <p14:tracePt t="155340" x="160338" y="4071938"/>
          <p14:tracePt t="155356" x="169863" y="3938588"/>
          <p14:tracePt t="155374" x="223838" y="3867150"/>
          <p14:tracePt t="155390" x="312738" y="3795713"/>
          <p14:tracePt t="155406" x="366713" y="3741738"/>
          <p14:tracePt t="155423" x="411163" y="3670300"/>
          <p14:tracePt t="155440" x="411163" y="3660775"/>
          <p14:tracePt t="155457" x="419100" y="3608388"/>
          <p14:tracePt t="155474" x="438150" y="3544888"/>
          <p14:tracePt t="155490" x="465138" y="3500438"/>
          <p14:tracePt t="155507" x="490538" y="3465513"/>
          <p14:tracePt t="155523" x="536575" y="3375025"/>
          <p14:tracePt t="155540" x="615950" y="3295650"/>
          <p14:tracePt t="155557" x="696913" y="3241675"/>
          <p14:tracePt t="155573" x="830263" y="3197225"/>
          <p14:tracePt t="155590" x="1009650" y="3133725"/>
          <p14:tracePt t="155607" x="1133475" y="3108325"/>
          <p14:tracePt t="155624" x="1214438" y="3098800"/>
          <p14:tracePt t="155640" x="1562100" y="3098800"/>
          <p14:tracePt t="155675" x="1758950" y="3125788"/>
          <p14:tracePt t="155691" x="1893888" y="3143250"/>
          <p14:tracePt t="155707" x="2187575" y="3170238"/>
          <p14:tracePt t="155723" x="2295525" y="3170238"/>
          <p14:tracePt t="155740" x="2339975" y="3170238"/>
          <p14:tracePt t="155756" x="2366963" y="3170238"/>
          <p14:tracePt t="155773" x="2393950" y="3170238"/>
          <p14:tracePt t="155790" x="2411413" y="3170238"/>
          <p14:tracePt t="155807" x="2419350" y="3170238"/>
          <p14:tracePt t="155823" x="2428875" y="3170238"/>
          <p14:tracePt t="155840" x="2438400" y="3179763"/>
          <p14:tracePt t="155857" x="2465388" y="3179763"/>
          <p14:tracePt t="155874" x="2509838" y="3197225"/>
          <p14:tracePt t="155891" x="2625725" y="3205163"/>
          <p14:tracePt t="155907" x="2643188" y="3205163"/>
          <p14:tracePt t="155940" x="2679700" y="3205163"/>
          <p14:tracePt t="155957" x="2759075" y="3205163"/>
          <p14:tracePt t="155974" x="2840038" y="3205163"/>
          <p14:tracePt t="155990" x="2911475" y="3205163"/>
          <p14:tracePt t="156007" x="2982913" y="3205163"/>
          <p14:tracePt t="156023" x="3125788" y="3160713"/>
          <p14:tracePt t="156040" x="3170238" y="3133725"/>
          <p14:tracePt t="156057" x="3224213" y="3089275"/>
          <p14:tracePt t="156074" x="3268663" y="3062288"/>
          <p14:tracePt t="156091" x="3276600" y="3054350"/>
          <p14:tracePt t="156124" x="3295650" y="3062288"/>
          <p14:tracePt t="156140" x="3330575" y="3081338"/>
          <p14:tracePt t="156157" x="3357563" y="3089275"/>
          <p14:tracePt t="156173" x="3367088" y="3098800"/>
          <p14:tracePt t="156191" x="3375025" y="3098800"/>
          <p14:tracePt t="156207" x="3411538" y="3116263"/>
          <p14:tracePt t="156223" x="3419475" y="3116263"/>
          <p14:tracePt t="156275" x="3411538" y="3116263"/>
          <p14:tracePt t="156283" x="3402013" y="3116263"/>
          <p14:tracePt t="156299" x="3394075" y="3116263"/>
          <p14:tracePt t="156371" x="3411538" y="3108325"/>
          <p14:tracePt t="156387" x="3465513" y="3108325"/>
          <p14:tracePt t="156395" x="3571875" y="3108325"/>
          <p14:tracePt t="156407" x="3625850" y="3116263"/>
          <p14:tracePt t="156424" x="3679825" y="3116263"/>
          <p14:tracePt t="156459" x="3679825" y="3125788"/>
          <p14:tracePt t="156475" x="3679825" y="3133725"/>
          <p14:tracePt t="156491" x="3670300" y="3143250"/>
          <p14:tracePt t="156523" x="3660775" y="3152775"/>
          <p14:tracePt t="156540" x="3652838" y="3160713"/>
          <p14:tracePt t="156557" x="3633788" y="3179763"/>
          <p14:tracePt t="156573" x="3608388" y="3197225"/>
          <p14:tracePt t="156591" x="3571875" y="3224213"/>
          <p14:tracePt t="156607" x="3527425" y="3276600"/>
          <p14:tracePt t="156624" x="3500438" y="3348038"/>
          <p14:tracePt t="156640" x="3490913" y="3429000"/>
          <p14:tracePt t="156657" x="3490913" y="3482975"/>
          <p14:tracePt t="156675" x="3482975" y="3581400"/>
          <p14:tracePt t="156691" x="3473450" y="3633788"/>
          <p14:tracePt t="156707" x="3473450" y="3732213"/>
          <p14:tracePt t="156724" x="3517900" y="3929063"/>
          <p14:tracePt t="156740" x="3581400" y="4143375"/>
          <p14:tracePt t="156757" x="3616325" y="4357688"/>
          <p14:tracePt t="156774" x="3625850" y="4438650"/>
          <p14:tracePt t="156790" x="3625850" y="4527550"/>
          <p14:tracePt t="156807" x="3625850" y="4589463"/>
          <p14:tracePt t="156823" x="3633788" y="4660900"/>
          <p14:tracePt t="156840" x="3633788" y="4697413"/>
          <p14:tracePt t="156857" x="3633788" y="4786313"/>
          <p14:tracePt t="156874" x="3608388" y="5018088"/>
          <p14:tracePt t="156891" x="3616325" y="5089525"/>
          <p14:tracePt t="156907" x="3670300" y="5205413"/>
          <p14:tracePt t="156940" x="3679825" y="5232400"/>
          <p14:tracePt t="156957" x="3705225" y="5286375"/>
          <p14:tracePt t="156974" x="3714750" y="5367338"/>
          <p14:tracePt t="156990" x="3724275" y="5438775"/>
          <p14:tracePt t="157007" x="3751263" y="5473700"/>
          <p14:tracePt t="157024" x="3751263" y="5483225"/>
          <p14:tracePt t="157040" x="3759200" y="5500688"/>
          <p14:tracePt t="157057" x="3759200" y="5527675"/>
          <p14:tracePt t="157075" x="3732213" y="5581650"/>
          <p14:tracePt t="157091" x="3714750" y="5599113"/>
          <p14:tracePt t="157107" x="3714750" y="5608638"/>
          <p14:tracePt t="157189" x="3705225" y="5608638"/>
          <p14:tracePt t="157196" x="3697288" y="5608638"/>
          <p14:tracePt t="157207" x="3670300" y="5626100"/>
          <p14:tracePt t="157224" x="3625850" y="5653088"/>
          <p14:tracePt t="157240" x="3608388" y="5661025"/>
          <p14:tracePt t="157257" x="3608388" y="5688013"/>
          <p14:tracePt t="157275" x="3616325" y="5732463"/>
          <p14:tracePt t="157292" x="3598863" y="5751513"/>
          <p14:tracePt t="157307" x="3536950" y="5751513"/>
          <p14:tracePt t="157324" x="3429000" y="5751513"/>
          <p14:tracePt t="157340" x="3276600" y="5715000"/>
          <p14:tracePt t="157357" x="3116263" y="5661025"/>
          <p14:tracePt t="157374" x="2874963" y="5626100"/>
          <p14:tracePt t="157391" x="2697163" y="5599113"/>
          <p14:tracePt t="157407" x="2482850" y="5589588"/>
          <p14:tracePt t="157424" x="2312988" y="5572125"/>
          <p14:tracePt t="157440" x="2160588" y="5545138"/>
          <p14:tracePt t="157457" x="2071688" y="5518150"/>
          <p14:tracePt t="157475" x="1990725" y="5510213"/>
          <p14:tracePt t="157492" x="1884363" y="5510213"/>
          <p14:tracePt t="157507" x="1785938" y="5510213"/>
          <p14:tracePt t="157524" x="1687513" y="5518150"/>
          <p14:tracePt t="157540" x="1625600" y="5537200"/>
          <p14:tracePt t="157557" x="1571625" y="5545138"/>
          <p14:tracePt t="157574" x="1517650" y="5562600"/>
          <p14:tracePt t="157591" x="1490663" y="5562600"/>
          <p14:tracePt t="157607" x="1473200" y="5562600"/>
          <p14:tracePt t="157624" x="1465263" y="5572125"/>
          <p14:tracePt t="157640" x="1455738" y="5572125"/>
          <p14:tracePt t="157657" x="1446213" y="5572125"/>
          <p14:tracePt t="157675" x="1428750" y="5581650"/>
          <p14:tracePt t="157691" x="1401763" y="5581650"/>
          <p14:tracePt t="157707" x="1366838" y="5581650"/>
          <p14:tracePt t="157724" x="1330325" y="5581650"/>
          <p14:tracePt t="157740" x="1276350" y="5581650"/>
          <p14:tracePt t="157757" x="1223963" y="5572125"/>
          <p14:tracePt t="157774" x="1169988" y="5572125"/>
          <p14:tracePt t="157790" x="1125538" y="5572125"/>
          <p14:tracePt t="157807" x="1071563" y="5562600"/>
          <p14:tracePt t="157824" x="982663" y="5554663"/>
          <p14:tracePt t="157840" x="911225" y="5545138"/>
          <p14:tracePt t="157857" x="830263" y="5527675"/>
          <p14:tracePt t="157875" x="731838" y="5510213"/>
          <p14:tracePt t="157891" x="696913" y="5500688"/>
          <p14:tracePt t="157907" x="687388" y="5491163"/>
          <p14:tracePt t="157924" x="687388" y="5473700"/>
          <p14:tracePt t="157941" x="687388" y="5438775"/>
          <p14:tracePt t="157957" x="714375" y="5348288"/>
          <p14:tracePt t="157974" x="731838" y="5251450"/>
          <p14:tracePt t="157991" x="723900" y="5160963"/>
          <p14:tracePt t="158007" x="679450" y="5045075"/>
          <p14:tracePt t="158024" x="608013" y="4911725"/>
          <p14:tracePt t="158041" x="544513" y="4751388"/>
          <p14:tracePt t="158057" x="500063" y="4554538"/>
          <p14:tracePt t="158075" x="428625" y="4125913"/>
          <p14:tracePt t="158091" x="428625" y="4071938"/>
          <p14:tracePt t="158107" x="401638" y="3946525"/>
          <p14:tracePt t="158124" x="393700" y="3929063"/>
          <p14:tracePt t="158157" x="393700" y="3919538"/>
          <p14:tracePt t="158174" x="393700" y="3875088"/>
          <p14:tracePt t="158190" x="411163" y="3848100"/>
          <p14:tracePt t="158251" x="419100" y="3848100"/>
          <p14:tracePt t="158267" x="438150" y="3848100"/>
          <p14:tracePt t="158276" x="446088" y="3848100"/>
          <p14:tracePt t="158292" x="490538" y="3830638"/>
          <p14:tracePt t="158307" x="527050" y="3822700"/>
          <p14:tracePt t="158324" x="536575" y="3813175"/>
          <p14:tracePt t="158340" x="581025" y="3786188"/>
          <p14:tracePt t="158357" x="598488" y="3786188"/>
          <p14:tracePt t="158375" x="741363" y="3732213"/>
          <p14:tracePt t="158391" x="839788" y="3732213"/>
          <p14:tracePt t="158407" x="1169988" y="3732213"/>
          <p14:tracePt t="158424" x="1374775" y="3732213"/>
          <p14:tracePt t="158441" x="1482725" y="3714750"/>
          <p14:tracePt t="158457" x="1589088" y="3670300"/>
          <p14:tracePt t="158475" x="1704975" y="3616325"/>
          <p14:tracePt t="158492" x="1741488" y="3598863"/>
          <p14:tracePt t="158508" x="1795463" y="3589338"/>
          <p14:tracePt t="158524" x="1866900" y="3589338"/>
          <p14:tracePt t="158541" x="1955800" y="3589338"/>
          <p14:tracePt t="158557" x="2009775" y="3589338"/>
          <p14:tracePt t="158574" x="2062163" y="3598863"/>
          <p14:tracePt t="158591" x="2133600" y="3616325"/>
          <p14:tracePt t="158607" x="2224088" y="3643313"/>
          <p14:tracePt t="158625" x="2295525" y="3660775"/>
          <p14:tracePt t="158641" x="2330450" y="3679825"/>
          <p14:tracePt t="158657" x="2330450" y="3687763"/>
          <p14:tracePt t="158675" x="2339975" y="3714750"/>
          <p14:tracePt t="158692" x="2357438" y="3741738"/>
          <p14:tracePt t="158707" x="2384425" y="3795713"/>
          <p14:tracePt t="158724" x="2411413" y="3884613"/>
          <p14:tracePt t="158741" x="2473325" y="4071938"/>
          <p14:tracePt t="158757" x="2527300" y="4205288"/>
          <p14:tracePt t="158774" x="2589213" y="4340225"/>
          <p14:tracePt t="158791" x="2660650" y="4456113"/>
          <p14:tracePt t="158808" x="2724150" y="4572000"/>
          <p14:tracePt t="158824" x="2795588" y="4670425"/>
          <p14:tracePt t="158841" x="2857500" y="4759325"/>
          <p14:tracePt t="158857" x="2894013" y="4813300"/>
          <p14:tracePt t="158875" x="2928938" y="4894263"/>
          <p14:tracePt t="158892" x="2965450" y="4965700"/>
          <p14:tracePt t="158908" x="3036888" y="5062538"/>
          <p14:tracePt t="158924" x="3152775" y="5224463"/>
          <p14:tracePt t="158941" x="3224213" y="5313363"/>
          <p14:tracePt t="158957" x="3251200" y="5348288"/>
          <p14:tracePt t="158974" x="3259138" y="5375275"/>
          <p14:tracePt t="158991" x="3259138" y="5402263"/>
          <p14:tracePt t="159007" x="3259138" y="5429250"/>
          <p14:tracePt t="159024" x="3259138" y="5438775"/>
          <p14:tracePt t="159041" x="3251200" y="5446713"/>
          <p14:tracePt t="159532" x="3241675" y="5446713"/>
          <p14:tracePt t="159540" x="3224213" y="5456238"/>
          <p14:tracePt t="159548" x="3205163" y="5465763"/>
          <p14:tracePt t="159557" x="3187700" y="5473700"/>
          <p14:tracePt t="159574" x="3143250" y="5483225"/>
          <p14:tracePt t="159591" x="3098800" y="5491163"/>
          <p14:tracePt t="159607" x="3009900" y="5491163"/>
          <p14:tracePt t="159625" x="2894013" y="5491163"/>
          <p14:tracePt t="159641" x="2847975" y="5500688"/>
          <p14:tracePt t="159684" x="2830513" y="5500688"/>
          <p14:tracePt t="159692" x="2822575" y="5500688"/>
          <p14:tracePt t="159708" x="2714625" y="5500688"/>
          <p14:tracePt t="159724" x="2562225" y="5500688"/>
          <p14:tracePt t="159741" x="2393950" y="5500688"/>
          <p14:tracePt t="159758" x="2268538" y="5500688"/>
          <p14:tracePt t="159774" x="2205038" y="5500688"/>
          <p14:tracePt t="159791" x="2170113" y="5500688"/>
          <p14:tracePt t="159808" x="2160588" y="5500688"/>
          <p14:tracePt t="159824" x="2143125" y="5500688"/>
          <p14:tracePt t="159841" x="2133600" y="5500688"/>
          <p14:tracePt t="159858" x="2116138" y="5500688"/>
          <p14:tracePt t="159876" x="2089150" y="5491163"/>
          <p14:tracePt t="159892" x="2071688" y="5483225"/>
          <p14:tracePt t="159908" x="2044700" y="5473700"/>
          <p14:tracePt t="159941" x="2027238" y="5465763"/>
          <p14:tracePt t="159958" x="2017713" y="5465763"/>
          <p14:tracePt t="159974" x="1982788" y="5446713"/>
          <p14:tracePt t="159991" x="1928813" y="5419725"/>
          <p14:tracePt t="160008" x="1884363" y="5411788"/>
          <p14:tracePt t="160024" x="1822450" y="5375275"/>
          <p14:tracePt t="160041" x="1768475" y="5375275"/>
          <p14:tracePt t="160058" x="1687513" y="5367338"/>
          <p14:tracePt t="160075" x="1598613" y="5348288"/>
          <p14:tracePt t="160092" x="1473200" y="5322888"/>
          <p14:tracePt t="160108" x="1428750" y="5322888"/>
          <p14:tracePt t="160125" x="1384300" y="5313363"/>
          <p14:tracePt t="160141" x="1366838" y="5303838"/>
          <p14:tracePt t="160158" x="1347788" y="5303838"/>
          <p14:tracePt t="160175" x="1322388" y="5303838"/>
          <p14:tracePt t="160191" x="1285875" y="5295900"/>
          <p14:tracePt t="160208" x="1231900" y="5286375"/>
          <p14:tracePt t="160225" x="1143000" y="5251450"/>
          <p14:tracePt t="160241" x="1081088" y="5232400"/>
          <p14:tracePt t="160258" x="1017588" y="5197475"/>
          <p14:tracePt t="160275" x="965200" y="5160963"/>
          <p14:tracePt t="160292" x="919163" y="5126038"/>
          <p14:tracePt t="160308" x="911225" y="5108575"/>
          <p14:tracePt t="160325" x="893763" y="5089525"/>
          <p14:tracePt t="160341" x="884238" y="5081588"/>
          <p14:tracePt t="160358" x="866775" y="5062538"/>
          <p14:tracePt t="160375" x="847725" y="5037138"/>
          <p14:tracePt t="160391" x="830263" y="4991100"/>
          <p14:tracePt t="160408" x="803275" y="4919663"/>
          <p14:tracePt t="160425" x="785813" y="4894263"/>
          <p14:tracePt t="160458" x="776288" y="4875213"/>
          <p14:tracePt t="160475" x="758825" y="4840288"/>
          <p14:tracePt t="160492" x="731838" y="4741863"/>
          <p14:tracePt t="160508" x="714375" y="4598988"/>
          <p14:tracePt t="160525" x="714375" y="4446588"/>
          <p14:tracePt t="160541" x="704850" y="4276725"/>
          <p14:tracePt t="160558" x="679450" y="4179888"/>
          <p14:tracePt t="160575" x="679450" y="4152900"/>
          <p14:tracePt t="160684" x="679450" y="4143375"/>
          <p14:tracePt t="160708" x="696913" y="4133850"/>
          <p14:tracePt t="160716" x="714375" y="4125913"/>
          <p14:tracePt t="160725" x="750888" y="4108450"/>
          <p14:tracePt t="160741" x="847725" y="4071938"/>
          <p14:tracePt t="160758" x="946150" y="4037013"/>
          <p14:tracePt t="160775" x="946150" y="4027488"/>
          <p14:tracePt t="160792" x="982663" y="4027488"/>
          <p14:tracePt t="160808" x="1223963" y="3919538"/>
          <p14:tracePt t="160825" x="1366838" y="3867150"/>
          <p14:tracePt t="160841" x="1465263" y="3813175"/>
          <p14:tracePt t="160858" x="1536700" y="3795713"/>
          <p14:tracePt t="160875" x="1562100" y="3776663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Superscalar pipelines</a:t>
            </a:r>
            <a:endParaRPr lang="ru-RU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538061"/>
      </p:ext>
    </p:extLst>
  </p:cSld>
  <p:clrMapOvr>
    <a:masterClrMapping/>
  </p:clrMapOvr>
  <p:transition advTm="1468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Superscalar processors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2" y="818535"/>
            <a:ext cx="8519945" cy="191582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Single-cycle and pipelined processors are unified to </a:t>
            </a:r>
            <a:r>
              <a:rPr lang="en-US" b="1" dirty="0" smtClean="0"/>
              <a:t>scalar </a:t>
            </a:r>
            <a:r>
              <a:rPr lang="en-US" dirty="0" smtClean="0"/>
              <a:t>class as they process 1 instruction in 1 cycle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smtClean="0"/>
              <a:t>Superscalar </a:t>
            </a:r>
            <a:r>
              <a:rPr lang="en-US" dirty="0" smtClean="0"/>
              <a:t>CPU process 2 or more instructions in each cycle with additional pipeline, extracting </a:t>
            </a:r>
            <a:r>
              <a:rPr lang="en-US" b="1" dirty="0" smtClean="0"/>
              <a:t>ILP </a:t>
            </a:r>
            <a:r>
              <a:rPr lang="en-US" dirty="0" smtClean="0"/>
              <a:t>(instruction level-parallelism)</a:t>
            </a:r>
            <a:endParaRPr lang="en-US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  <p:grpSp>
        <p:nvGrpSpPr>
          <p:cNvPr id="5" name="Group 4"/>
          <p:cNvGrpSpPr/>
          <p:nvPr/>
        </p:nvGrpSpPr>
        <p:grpSpPr>
          <a:xfrm>
            <a:off x="1288869" y="3044197"/>
            <a:ext cx="3724782" cy="534914"/>
            <a:chOff x="1288869" y="3044197"/>
            <a:chExt cx="3724782" cy="534914"/>
          </a:xfrm>
        </p:grpSpPr>
        <p:grpSp>
          <p:nvGrpSpPr>
            <p:cNvPr id="27" name="Group 26"/>
            <p:cNvGrpSpPr/>
            <p:nvPr/>
          </p:nvGrpSpPr>
          <p:grpSpPr>
            <a:xfrm>
              <a:off x="2003586" y="3044197"/>
              <a:ext cx="3010065" cy="534914"/>
              <a:chOff x="1552942" y="2224644"/>
              <a:chExt cx="3530295" cy="627363"/>
            </a:xfrm>
          </p:grpSpPr>
          <p:sp>
            <p:nvSpPr>
              <p:cNvPr id="83" name="Rectangle 82"/>
              <p:cNvSpPr/>
              <p:nvPr/>
            </p:nvSpPr>
            <p:spPr bwMode="auto">
              <a:xfrm>
                <a:off x="1552942" y="222464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84" name="Rectangle 83"/>
              <p:cNvSpPr/>
              <p:nvPr/>
            </p:nvSpPr>
            <p:spPr bwMode="auto">
              <a:xfrm>
                <a:off x="2255853" y="2224644"/>
                <a:ext cx="711004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D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85" name="Rectangle 84"/>
              <p:cNvSpPr/>
              <p:nvPr/>
            </p:nvSpPr>
            <p:spPr bwMode="auto">
              <a:xfrm>
                <a:off x="2967763" y="222464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E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86" name="Rectangle 85"/>
              <p:cNvSpPr/>
              <p:nvPr/>
            </p:nvSpPr>
            <p:spPr bwMode="auto">
              <a:xfrm>
                <a:off x="3677870" y="222464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M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87" name="Rectangle 86"/>
              <p:cNvSpPr/>
              <p:nvPr/>
            </p:nvSpPr>
            <p:spPr bwMode="auto">
              <a:xfrm>
                <a:off x="4386534" y="2224644"/>
                <a:ext cx="696703" cy="627363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W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1288869" y="3111850"/>
              <a:ext cx="58829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</a:t>
              </a:r>
              <a:endParaRPr lang="ru-RU" dirty="0" smtClean="0">
                <a:latin typeface="+mj-lt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997189" y="2560932"/>
            <a:ext cx="6275474" cy="3802997"/>
            <a:chOff x="1997189" y="2560932"/>
            <a:chExt cx="6275474" cy="3802997"/>
          </a:xfrm>
        </p:grpSpPr>
        <p:cxnSp>
          <p:nvCxnSpPr>
            <p:cNvPr id="33" name="Straight Arrow Connector 32"/>
            <p:cNvCxnSpPr/>
            <p:nvPr/>
          </p:nvCxnSpPr>
          <p:spPr bwMode="auto">
            <a:xfrm>
              <a:off x="1997189" y="2893165"/>
              <a:ext cx="6217906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7706482" y="2560932"/>
              <a:ext cx="56618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+mj-lt"/>
                </a:rPr>
                <a:t>time</a:t>
              </a:r>
              <a:endParaRPr lang="ru-RU" sz="1600" dirty="0" smtClean="0">
                <a:latin typeface="+mj-lt"/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2981763" y="2590957"/>
              <a:ext cx="476412" cy="338554"/>
              <a:chOff x="5265941" y="3647495"/>
              <a:chExt cx="558750" cy="397066"/>
            </a:xfrm>
          </p:grpSpPr>
          <p:sp>
            <p:nvSpPr>
              <p:cNvPr id="66" name="Oval 65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265941" y="3647495"/>
                <a:ext cx="558750" cy="3970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+mj-lt"/>
                  </a:rPr>
                  <a:t>4ns</a:t>
                </a:r>
                <a:endParaRPr lang="ru-RU" sz="1600" dirty="0" smtClean="0">
                  <a:latin typeface="+mj-lt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4197228" y="2592952"/>
              <a:ext cx="476413" cy="338554"/>
              <a:chOff x="5265940" y="3647495"/>
              <a:chExt cx="558751" cy="397066"/>
            </a:xfrm>
          </p:grpSpPr>
          <p:sp>
            <p:nvSpPr>
              <p:cNvPr id="64" name="Oval 63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5265940" y="3647495"/>
                <a:ext cx="558751" cy="3970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+mj-lt"/>
                  </a:rPr>
                  <a:t>8</a:t>
                </a:r>
                <a:r>
                  <a:rPr lang="en-US" sz="1600" dirty="0" smtClean="0">
                    <a:latin typeface="+mj-lt"/>
                  </a:rPr>
                  <a:t>ns</a:t>
                </a:r>
                <a:endParaRPr lang="ru-RU" sz="1600" dirty="0" smtClean="0">
                  <a:latin typeface="+mj-lt"/>
                </a:endParaRPr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5361003" y="2581774"/>
              <a:ext cx="580608" cy="338554"/>
              <a:chOff x="5204837" y="3647495"/>
              <a:chExt cx="680955" cy="397066"/>
            </a:xfrm>
          </p:grpSpPr>
          <p:sp>
            <p:nvSpPr>
              <p:cNvPr id="62" name="Oval 61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5204837" y="3647495"/>
                <a:ext cx="680955" cy="3970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+mj-lt"/>
                  </a:rPr>
                  <a:t>12ns</a:t>
                </a:r>
                <a:endParaRPr lang="ru-RU" sz="1600" dirty="0" smtClean="0">
                  <a:latin typeface="+mj-lt"/>
                </a:endParaRPr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6586525" y="2585571"/>
              <a:ext cx="580608" cy="338554"/>
              <a:chOff x="5204837" y="3647495"/>
              <a:chExt cx="680955" cy="397066"/>
            </a:xfrm>
          </p:grpSpPr>
          <p:sp>
            <p:nvSpPr>
              <p:cNvPr id="60" name="Oval 59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5204837" y="3647495"/>
                <a:ext cx="680955" cy="3970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+mj-lt"/>
                  </a:rPr>
                  <a:t>16ns</a:t>
                </a:r>
                <a:endParaRPr lang="ru-RU" sz="1600" dirty="0" smtClean="0">
                  <a:latin typeface="+mj-lt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1997679" y="2936250"/>
              <a:ext cx="4857121" cy="3427679"/>
              <a:chOff x="1546014" y="3210554"/>
              <a:chExt cx="5696578" cy="2387577"/>
            </a:xfrm>
          </p:grpSpPr>
          <p:cxnSp>
            <p:nvCxnSpPr>
              <p:cNvPr id="50" name="Straight Connector 49"/>
              <p:cNvCxnSpPr/>
              <p:nvPr/>
            </p:nvCxnSpPr>
            <p:spPr bwMode="auto">
              <a:xfrm>
                <a:off x="2260610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1" name="Straight Connector 50"/>
              <p:cNvCxnSpPr/>
              <p:nvPr/>
            </p:nvCxnSpPr>
            <p:spPr bwMode="auto">
              <a:xfrm>
                <a:off x="2972335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2" name="Straight Connector 51"/>
              <p:cNvCxnSpPr/>
              <p:nvPr/>
            </p:nvCxnSpPr>
            <p:spPr bwMode="auto">
              <a:xfrm>
                <a:off x="3678034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3" name="Straight Connector 52"/>
              <p:cNvCxnSpPr/>
              <p:nvPr/>
            </p:nvCxnSpPr>
            <p:spPr bwMode="auto">
              <a:xfrm>
                <a:off x="4385626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4" name="Straight Connector 53"/>
              <p:cNvCxnSpPr/>
              <p:nvPr/>
            </p:nvCxnSpPr>
            <p:spPr bwMode="auto">
              <a:xfrm>
                <a:off x="1546014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grpSp>
            <p:nvGrpSpPr>
              <p:cNvPr id="55" name="Group 54"/>
              <p:cNvGrpSpPr/>
              <p:nvPr/>
            </p:nvGrpSpPr>
            <p:grpSpPr>
              <a:xfrm>
                <a:off x="5098340" y="3212484"/>
                <a:ext cx="1417424" cy="2362200"/>
                <a:chOff x="2413010" y="2250440"/>
                <a:chExt cx="1417424" cy="2362200"/>
              </a:xfrm>
            </p:grpSpPr>
            <p:cxnSp>
              <p:nvCxnSpPr>
                <p:cNvPr id="57" name="Straight Connector 56"/>
                <p:cNvCxnSpPr/>
                <p:nvPr/>
              </p:nvCxnSpPr>
              <p:spPr bwMode="auto">
                <a:xfrm>
                  <a:off x="2413010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8" name="Straight Connector 57"/>
                <p:cNvCxnSpPr/>
                <p:nvPr/>
              </p:nvCxnSpPr>
              <p:spPr bwMode="auto">
                <a:xfrm>
                  <a:off x="3124735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9" name="Straight Connector 58"/>
                <p:cNvCxnSpPr/>
                <p:nvPr/>
              </p:nvCxnSpPr>
              <p:spPr bwMode="auto">
                <a:xfrm>
                  <a:off x="3830434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56" name="Straight Connector 55"/>
              <p:cNvCxnSpPr/>
              <p:nvPr/>
            </p:nvCxnSpPr>
            <p:spPr bwMode="auto">
              <a:xfrm>
                <a:off x="7242592" y="3235931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6" name="Group 5"/>
          <p:cNvGrpSpPr/>
          <p:nvPr/>
        </p:nvGrpSpPr>
        <p:grpSpPr>
          <a:xfrm>
            <a:off x="996906" y="3579111"/>
            <a:ext cx="4016745" cy="534914"/>
            <a:chOff x="996906" y="3579111"/>
            <a:chExt cx="4016745" cy="534914"/>
          </a:xfrm>
        </p:grpSpPr>
        <p:sp>
          <p:nvSpPr>
            <p:cNvPr id="29" name="TextBox 28"/>
            <p:cNvSpPr txBox="1"/>
            <p:nvPr/>
          </p:nvSpPr>
          <p:spPr>
            <a:xfrm>
              <a:off x="996906" y="3649541"/>
              <a:ext cx="88026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 + 4</a:t>
              </a:r>
              <a:endParaRPr lang="ru-RU" dirty="0" smtClean="0">
                <a:latin typeface="+mj-lt"/>
              </a:endParaRPr>
            </a:p>
          </p:txBody>
        </p:sp>
        <p:sp>
          <p:nvSpPr>
            <p:cNvPr id="74" name="Rectangle 73"/>
            <p:cNvSpPr/>
            <p:nvPr/>
          </p:nvSpPr>
          <p:spPr bwMode="auto">
            <a:xfrm>
              <a:off x="2003586" y="3579111"/>
              <a:ext cx="602953" cy="534914"/>
            </a:xfrm>
            <a:prstGeom prst="rect">
              <a:avLst/>
            </a:prstGeom>
            <a:solidFill>
              <a:srgbClr val="FFCC99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75" name="Rectangle 74"/>
            <p:cNvSpPr/>
            <p:nvPr/>
          </p:nvSpPr>
          <p:spPr bwMode="auto">
            <a:xfrm>
              <a:off x="2602915" y="3579111"/>
              <a:ext cx="606229" cy="534914"/>
            </a:xfrm>
            <a:prstGeom prst="rect">
              <a:avLst/>
            </a:prstGeom>
            <a:solidFill>
              <a:srgbClr val="93E2FF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81" name="Rectangle 80"/>
            <p:cNvSpPr/>
            <p:nvPr/>
          </p:nvSpPr>
          <p:spPr bwMode="auto">
            <a:xfrm>
              <a:off x="3209917" y="3579111"/>
              <a:ext cx="602953" cy="534914"/>
            </a:xfrm>
            <a:prstGeom prst="rect">
              <a:avLst/>
            </a:prstGeom>
            <a:solidFill>
              <a:srgbClr val="92D050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E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82" name="Rectangle 81"/>
            <p:cNvSpPr/>
            <p:nvPr/>
          </p:nvSpPr>
          <p:spPr bwMode="auto">
            <a:xfrm>
              <a:off x="3815381" y="3579111"/>
              <a:ext cx="602953" cy="534914"/>
            </a:xfrm>
            <a:prstGeom prst="rect">
              <a:avLst/>
            </a:prstGeom>
            <a:solidFill>
              <a:srgbClr val="FFDA00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M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88" name="Rectangle 87"/>
            <p:cNvSpPr/>
            <p:nvPr/>
          </p:nvSpPr>
          <p:spPr bwMode="auto">
            <a:xfrm>
              <a:off x="4419615" y="3579111"/>
              <a:ext cx="594036" cy="534914"/>
            </a:xfrm>
            <a:prstGeom prst="rect">
              <a:avLst/>
            </a:prstGeom>
            <a:solidFill>
              <a:srgbClr val="B4BABD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W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996906" y="4114025"/>
            <a:ext cx="4618789" cy="534914"/>
            <a:chOff x="996906" y="4114025"/>
            <a:chExt cx="4618789" cy="534914"/>
          </a:xfrm>
        </p:grpSpPr>
        <p:sp>
          <p:nvSpPr>
            <p:cNvPr id="30" name="TextBox 29"/>
            <p:cNvSpPr txBox="1"/>
            <p:nvPr/>
          </p:nvSpPr>
          <p:spPr>
            <a:xfrm>
              <a:off x="996906" y="4210336"/>
              <a:ext cx="88026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 + 8</a:t>
              </a:r>
              <a:endParaRPr lang="ru-RU" dirty="0" smtClean="0">
                <a:latin typeface="+mj-lt"/>
              </a:endParaRPr>
            </a:p>
          </p:txBody>
        </p:sp>
        <p:grpSp>
          <p:nvGrpSpPr>
            <p:cNvPr id="89" name="Group 88"/>
            <p:cNvGrpSpPr/>
            <p:nvPr/>
          </p:nvGrpSpPr>
          <p:grpSpPr>
            <a:xfrm>
              <a:off x="2605630" y="4114025"/>
              <a:ext cx="3010065" cy="534914"/>
              <a:chOff x="1552942" y="2224644"/>
              <a:chExt cx="3530295" cy="627363"/>
            </a:xfrm>
          </p:grpSpPr>
          <p:sp>
            <p:nvSpPr>
              <p:cNvPr id="90" name="Rectangle 89"/>
              <p:cNvSpPr/>
              <p:nvPr/>
            </p:nvSpPr>
            <p:spPr bwMode="auto">
              <a:xfrm>
                <a:off x="1552942" y="222464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91" name="Rectangle 90"/>
              <p:cNvSpPr/>
              <p:nvPr/>
            </p:nvSpPr>
            <p:spPr bwMode="auto">
              <a:xfrm>
                <a:off x="2255853" y="2224644"/>
                <a:ext cx="711004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D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92" name="Rectangle 91"/>
              <p:cNvSpPr/>
              <p:nvPr/>
            </p:nvSpPr>
            <p:spPr bwMode="auto">
              <a:xfrm>
                <a:off x="2967763" y="222464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E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93" name="Rectangle 92"/>
              <p:cNvSpPr/>
              <p:nvPr/>
            </p:nvSpPr>
            <p:spPr bwMode="auto">
              <a:xfrm>
                <a:off x="3677870" y="222464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M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94" name="Rectangle 93"/>
              <p:cNvSpPr/>
              <p:nvPr/>
            </p:nvSpPr>
            <p:spPr bwMode="auto">
              <a:xfrm>
                <a:off x="4386534" y="2224644"/>
                <a:ext cx="696703" cy="627363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W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</p:grpSp>
      </p:grpSp>
      <p:grpSp>
        <p:nvGrpSpPr>
          <p:cNvPr id="8" name="Group 7"/>
          <p:cNvGrpSpPr/>
          <p:nvPr/>
        </p:nvGrpSpPr>
        <p:grpSpPr>
          <a:xfrm>
            <a:off x="1014225" y="4648939"/>
            <a:ext cx="4601972" cy="534914"/>
            <a:chOff x="1014225" y="4648939"/>
            <a:chExt cx="4601972" cy="534914"/>
          </a:xfrm>
        </p:grpSpPr>
        <p:sp>
          <p:nvSpPr>
            <p:cNvPr id="96" name="Rectangle 95"/>
            <p:cNvSpPr/>
            <p:nvPr/>
          </p:nvSpPr>
          <p:spPr bwMode="auto">
            <a:xfrm>
              <a:off x="2606132" y="4648939"/>
              <a:ext cx="602953" cy="534914"/>
            </a:xfrm>
            <a:prstGeom prst="rect">
              <a:avLst/>
            </a:prstGeom>
            <a:solidFill>
              <a:srgbClr val="FFCC99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F</a:t>
              </a:r>
              <a:endParaRPr lang="ru-RU" b="1" dirty="0">
                <a:latin typeface="+mj-lt"/>
                <a:cs typeface="Arial" pitchFamily="34" charset="0"/>
              </a:endParaRPr>
            </a:p>
          </p:txBody>
        </p:sp>
        <p:sp>
          <p:nvSpPr>
            <p:cNvPr id="97" name="Rectangle 96"/>
            <p:cNvSpPr/>
            <p:nvPr/>
          </p:nvSpPr>
          <p:spPr bwMode="auto">
            <a:xfrm>
              <a:off x="3205461" y="4648939"/>
              <a:ext cx="606229" cy="534914"/>
            </a:xfrm>
            <a:prstGeom prst="rect">
              <a:avLst/>
            </a:prstGeom>
            <a:solidFill>
              <a:srgbClr val="93E2FF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>
                <a:latin typeface="+mj-lt"/>
                <a:cs typeface="Arial" pitchFamily="34" charset="0"/>
              </a:endParaRPr>
            </a:p>
          </p:txBody>
        </p:sp>
        <p:sp>
          <p:nvSpPr>
            <p:cNvPr id="98" name="Rectangle 97"/>
            <p:cNvSpPr/>
            <p:nvPr/>
          </p:nvSpPr>
          <p:spPr bwMode="auto">
            <a:xfrm>
              <a:off x="3812463" y="4648939"/>
              <a:ext cx="602953" cy="534914"/>
            </a:xfrm>
            <a:prstGeom prst="rect">
              <a:avLst/>
            </a:prstGeom>
            <a:solidFill>
              <a:srgbClr val="92D050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E</a:t>
              </a:r>
              <a:endParaRPr lang="ru-RU" b="1" dirty="0">
                <a:latin typeface="+mj-lt"/>
                <a:cs typeface="Arial" pitchFamily="34" charset="0"/>
              </a:endParaRPr>
            </a:p>
          </p:txBody>
        </p:sp>
        <p:sp>
          <p:nvSpPr>
            <p:cNvPr id="99" name="Rectangle 98"/>
            <p:cNvSpPr/>
            <p:nvPr/>
          </p:nvSpPr>
          <p:spPr bwMode="auto">
            <a:xfrm>
              <a:off x="4417927" y="4648939"/>
              <a:ext cx="602953" cy="534914"/>
            </a:xfrm>
            <a:prstGeom prst="rect">
              <a:avLst/>
            </a:prstGeom>
            <a:solidFill>
              <a:srgbClr val="FFDA00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M</a:t>
              </a:r>
              <a:endParaRPr lang="ru-RU" b="1" dirty="0">
                <a:latin typeface="+mj-lt"/>
                <a:cs typeface="Arial" pitchFamily="34" charset="0"/>
              </a:endParaRPr>
            </a:p>
          </p:txBody>
        </p:sp>
        <p:sp>
          <p:nvSpPr>
            <p:cNvPr id="100" name="Rectangle 99"/>
            <p:cNvSpPr/>
            <p:nvPr/>
          </p:nvSpPr>
          <p:spPr bwMode="auto">
            <a:xfrm>
              <a:off x="5022161" y="4648939"/>
              <a:ext cx="594036" cy="534914"/>
            </a:xfrm>
            <a:prstGeom prst="rect">
              <a:avLst/>
            </a:prstGeom>
            <a:solidFill>
              <a:srgbClr val="B4BABD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W</a:t>
              </a:r>
              <a:endParaRPr lang="ru-RU" b="1" dirty="0">
                <a:latin typeface="+mj-lt"/>
                <a:cs typeface="Arial" pitchFamily="34" charset="0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1014225" y="4738469"/>
              <a:ext cx="88026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 + 12</a:t>
              </a:r>
              <a:endParaRPr lang="ru-RU" dirty="0" smtClean="0">
                <a:latin typeface="+mj-l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014224" y="5181246"/>
            <a:ext cx="5208824" cy="534914"/>
            <a:chOff x="1014224" y="5181246"/>
            <a:chExt cx="5208824" cy="534914"/>
          </a:xfrm>
        </p:grpSpPr>
        <p:sp>
          <p:nvSpPr>
            <p:cNvPr id="102" name="TextBox 101"/>
            <p:cNvSpPr txBox="1"/>
            <p:nvPr/>
          </p:nvSpPr>
          <p:spPr>
            <a:xfrm>
              <a:off x="1014224" y="5299264"/>
              <a:ext cx="88026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 + 16</a:t>
              </a:r>
              <a:endParaRPr lang="ru-RU" dirty="0" smtClean="0">
                <a:latin typeface="+mj-lt"/>
              </a:endParaRPr>
            </a:p>
          </p:txBody>
        </p:sp>
        <p:grpSp>
          <p:nvGrpSpPr>
            <p:cNvPr id="103" name="Group 102"/>
            <p:cNvGrpSpPr/>
            <p:nvPr/>
          </p:nvGrpSpPr>
          <p:grpSpPr>
            <a:xfrm>
              <a:off x="3212983" y="5181246"/>
              <a:ext cx="3010065" cy="534914"/>
              <a:chOff x="1552942" y="2224644"/>
              <a:chExt cx="3530295" cy="627363"/>
            </a:xfrm>
          </p:grpSpPr>
          <p:sp>
            <p:nvSpPr>
              <p:cNvPr id="104" name="Rectangle 103"/>
              <p:cNvSpPr/>
              <p:nvPr/>
            </p:nvSpPr>
            <p:spPr bwMode="auto">
              <a:xfrm>
                <a:off x="1552942" y="222464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105" name="Rectangle 104"/>
              <p:cNvSpPr/>
              <p:nvPr/>
            </p:nvSpPr>
            <p:spPr bwMode="auto">
              <a:xfrm>
                <a:off x="2255853" y="2224644"/>
                <a:ext cx="711004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D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107" name="Rectangle 106"/>
              <p:cNvSpPr/>
              <p:nvPr/>
            </p:nvSpPr>
            <p:spPr bwMode="auto">
              <a:xfrm>
                <a:off x="2967763" y="222464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E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108" name="Rectangle 107"/>
              <p:cNvSpPr/>
              <p:nvPr/>
            </p:nvSpPr>
            <p:spPr bwMode="auto">
              <a:xfrm>
                <a:off x="3677870" y="222464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M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 bwMode="auto">
              <a:xfrm>
                <a:off x="4386534" y="2224644"/>
                <a:ext cx="696703" cy="627363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W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</p:grpSp>
      </p:grpSp>
      <p:grpSp>
        <p:nvGrpSpPr>
          <p:cNvPr id="10" name="Group 9"/>
          <p:cNvGrpSpPr/>
          <p:nvPr/>
        </p:nvGrpSpPr>
        <p:grpSpPr>
          <a:xfrm>
            <a:off x="1013081" y="5716159"/>
            <a:ext cx="5211783" cy="534916"/>
            <a:chOff x="1013081" y="5716159"/>
            <a:chExt cx="5211783" cy="534916"/>
          </a:xfrm>
        </p:grpSpPr>
        <p:sp>
          <p:nvSpPr>
            <p:cNvPr id="111" name="Rectangle 110"/>
            <p:cNvSpPr/>
            <p:nvPr/>
          </p:nvSpPr>
          <p:spPr bwMode="auto">
            <a:xfrm>
              <a:off x="3214800" y="5716159"/>
              <a:ext cx="602953" cy="534913"/>
            </a:xfrm>
            <a:prstGeom prst="rect">
              <a:avLst/>
            </a:prstGeom>
            <a:solidFill>
              <a:srgbClr val="FFCC99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F</a:t>
              </a:r>
              <a:endParaRPr lang="ru-RU" b="1" dirty="0">
                <a:latin typeface="+mj-lt"/>
                <a:cs typeface="Arial" pitchFamily="34" charset="0"/>
              </a:endParaRPr>
            </a:p>
          </p:txBody>
        </p:sp>
        <p:sp>
          <p:nvSpPr>
            <p:cNvPr id="112" name="Rectangle 111"/>
            <p:cNvSpPr/>
            <p:nvPr/>
          </p:nvSpPr>
          <p:spPr bwMode="auto">
            <a:xfrm>
              <a:off x="3814129" y="5716160"/>
              <a:ext cx="606229" cy="534914"/>
            </a:xfrm>
            <a:prstGeom prst="rect">
              <a:avLst/>
            </a:prstGeom>
            <a:solidFill>
              <a:srgbClr val="93E2FF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>
                <a:latin typeface="+mj-lt"/>
                <a:cs typeface="Arial" pitchFamily="34" charset="0"/>
              </a:endParaRPr>
            </a:p>
          </p:txBody>
        </p:sp>
        <p:sp>
          <p:nvSpPr>
            <p:cNvPr id="113" name="Rectangle 112"/>
            <p:cNvSpPr/>
            <p:nvPr/>
          </p:nvSpPr>
          <p:spPr bwMode="auto">
            <a:xfrm>
              <a:off x="4421131" y="5716160"/>
              <a:ext cx="602953" cy="534914"/>
            </a:xfrm>
            <a:prstGeom prst="rect">
              <a:avLst/>
            </a:prstGeom>
            <a:solidFill>
              <a:srgbClr val="92D050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E</a:t>
              </a:r>
              <a:endParaRPr lang="ru-RU" b="1" dirty="0">
                <a:latin typeface="+mj-lt"/>
                <a:cs typeface="Arial" pitchFamily="34" charset="0"/>
              </a:endParaRPr>
            </a:p>
          </p:txBody>
        </p:sp>
        <p:sp>
          <p:nvSpPr>
            <p:cNvPr id="114" name="Rectangle 113"/>
            <p:cNvSpPr/>
            <p:nvPr/>
          </p:nvSpPr>
          <p:spPr bwMode="auto">
            <a:xfrm>
              <a:off x="5026595" y="5716160"/>
              <a:ext cx="602953" cy="534914"/>
            </a:xfrm>
            <a:prstGeom prst="rect">
              <a:avLst/>
            </a:prstGeom>
            <a:solidFill>
              <a:srgbClr val="FFDA00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M</a:t>
              </a:r>
              <a:endParaRPr lang="ru-RU" b="1" dirty="0">
                <a:latin typeface="+mj-lt"/>
                <a:cs typeface="Arial" pitchFamily="34" charset="0"/>
              </a:endParaRPr>
            </a:p>
          </p:txBody>
        </p:sp>
        <p:sp>
          <p:nvSpPr>
            <p:cNvPr id="115" name="Rectangle 114"/>
            <p:cNvSpPr/>
            <p:nvPr/>
          </p:nvSpPr>
          <p:spPr bwMode="auto">
            <a:xfrm>
              <a:off x="5630828" y="5716161"/>
              <a:ext cx="594036" cy="534914"/>
            </a:xfrm>
            <a:prstGeom prst="rect">
              <a:avLst/>
            </a:prstGeom>
            <a:solidFill>
              <a:srgbClr val="B4BABD">
                <a:alpha val="50196"/>
              </a:srgb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W</a:t>
              </a:r>
              <a:endParaRPr lang="ru-RU" b="1" dirty="0">
                <a:latin typeface="+mj-lt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1013081" y="5808297"/>
              <a:ext cx="88026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 + 20</a:t>
              </a:r>
              <a:endParaRPr lang="ru-RU" dirty="0" smtClean="0">
                <a:latin typeface="+mj-lt"/>
              </a:endParaRPr>
            </a:p>
          </p:txBody>
        </p:sp>
      </p:grp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1597863"/>
      </p:ext>
    </p:extLst>
  </p:cSld>
  <p:clrMapOvr>
    <a:masterClrMapping/>
  </p:clrMapOvr>
  <p:transition advTm="35376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15974" x="1562100" y="3759200"/>
          <p14:tracePt t="15982" x="1562100" y="3714750"/>
          <p14:tracePt t="15990" x="1571625" y="3616325"/>
          <p14:tracePt t="16003" x="1571625" y="3608388"/>
          <p14:tracePt t="16019" x="1571625" y="3446463"/>
          <p14:tracePt t="16036" x="1571625" y="3322638"/>
          <p14:tracePt t="16054" x="1571625" y="3170238"/>
          <p14:tracePt t="16071" x="1571625" y="3098800"/>
          <p14:tracePt t="16086" x="1571625" y="3017838"/>
          <p14:tracePt t="16103" x="1571625" y="2938463"/>
          <p14:tracePt t="16119" x="1562100" y="2847975"/>
          <p14:tracePt t="16136" x="1544638" y="2768600"/>
          <p14:tracePt t="16153" x="1509713" y="2670175"/>
          <p14:tracePt t="16169" x="1455738" y="2554288"/>
          <p14:tracePt t="16186" x="1411288" y="2446338"/>
          <p14:tracePt t="16203" x="1357313" y="2357438"/>
          <p14:tracePt t="16219" x="1330325" y="2268538"/>
          <p14:tracePt t="16236" x="1303338" y="2205038"/>
          <p14:tracePt t="16254" x="1303338" y="2187575"/>
          <p14:tracePt t="16294" x="1312863" y="2187575"/>
          <p14:tracePt t="16310" x="1322388" y="2187575"/>
          <p14:tracePt t="16486" x="1347788" y="2179638"/>
          <p14:tracePt t="16494" x="1401763" y="2152650"/>
          <p14:tracePt t="16504" x="1509713" y="2027238"/>
          <p14:tracePt t="16519" x="1536700" y="1938338"/>
          <p14:tracePt t="16536" x="1536700" y="1928813"/>
          <p14:tracePt t="16846" x="1446213" y="1911350"/>
          <p14:tracePt t="16855" x="1357313" y="1901825"/>
          <p14:tracePt t="16870" x="1214438" y="1874838"/>
          <p14:tracePt t="16886" x="1133475" y="1830388"/>
          <p14:tracePt t="16903" x="1108075" y="1803400"/>
          <p14:tracePt t="16920" x="1098550" y="1785938"/>
          <p14:tracePt t="16936" x="1081088" y="1776413"/>
          <p14:tracePt t="16953" x="1044575" y="1751013"/>
          <p14:tracePt t="16970" x="982663" y="1687513"/>
          <p14:tracePt t="16986" x="919163" y="1589088"/>
          <p14:tracePt t="17003" x="839788" y="1473200"/>
          <p14:tracePt t="17020" x="723900" y="1312863"/>
          <p14:tracePt t="17036" x="669925" y="1241425"/>
          <p14:tracePt t="17054" x="652463" y="1196975"/>
          <p14:tracePt t="17071" x="642938" y="1152525"/>
          <p14:tracePt t="17087" x="652463" y="1098550"/>
          <p14:tracePt t="17104" x="669925" y="1089025"/>
          <p14:tracePt t="17120" x="679450" y="1071563"/>
          <p14:tracePt t="17137" x="687388" y="1071563"/>
          <p14:tracePt t="17153" x="696913" y="1062038"/>
          <p14:tracePt t="17170" x="704850" y="1054100"/>
          <p14:tracePt t="17186" x="714375" y="1044575"/>
          <p14:tracePt t="17204" x="723900" y="1036638"/>
          <p14:tracePt t="17220" x="731838" y="1036638"/>
          <p14:tracePt t="17359" x="750888" y="1036638"/>
          <p14:tracePt t="17367" x="768350" y="1044575"/>
          <p14:tracePt t="17374" x="803275" y="1062038"/>
          <p14:tracePt t="17386" x="822325" y="1071563"/>
          <p14:tracePt t="17403" x="884238" y="1098550"/>
          <p14:tracePt t="17420" x="1017588" y="1125538"/>
          <p14:tracePt t="17436" x="1116013" y="1133475"/>
          <p14:tracePt t="17455" x="1231900" y="1152525"/>
          <p14:tracePt t="17470" x="1322388" y="1152525"/>
          <p14:tracePt t="17487" x="1374775" y="1152525"/>
          <p14:tracePt t="17503" x="1419225" y="1152525"/>
          <p14:tracePt t="17520" x="1446213" y="1152525"/>
          <p14:tracePt t="17536" x="1465263" y="1152525"/>
          <p14:tracePt t="17553" x="1482725" y="1143000"/>
          <p14:tracePt t="17570" x="1490663" y="1133475"/>
          <p14:tracePt t="17587" x="1509713" y="1125538"/>
          <p14:tracePt t="17603" x="1536700" y="1108075"/>
          <p14:tracePt t="17620" x="1562100" y="1098550"/>
          <p14:tracePt t="17636" x="1589088" y="1089025"/>
          <p14:tracePt t="17654" x="1598613" y="1081088"/>
          <p14:tracePt t="17671" x="1616075" y="1062038"/>
          <p14:tracePt t="17847" x="1625600" y="1062038"/>
          <p14:tracePt t="17855" x="1625600" y="1054100"/>
          <p14:tracePt t="17872" x="1633538" y="1054100"/>
          <p14:tracePt t="17887" x="1643063" y="1054100"/>
          <p14:tracePt t="17903" x="1679575" y="1054100"/>
          <p14:tracePt t="17920" x="1679575" y="1071563"/>
          <p14:tracePt t="17954" x="1679575" y="1081088"/>
          <p14:tracePt t="17970" x="1670050" y="1081088"/>
          <p14:tracePt t="17986" x="1660525" y="1081088"/>
          <p14:tracePt t="18007" x="1660525" y="1089025"/>
          <p14:tracePt t="18031" x="1652588" y="1089025"/>
          <p14:tracePt t="18328" x="1652588" y="1098550"/>
          <p14:tracePt t="42638" x="1625600" y="1108075"/>
          <p14:tracePt t="42648" x="1616075" y="1116013"/>
          <p14:tracePt t="42660" x="1581150" y="1133475"/>
          <p14:tracePt t="42677" x="1527175" y="1169988"/>
          <p14:tracePt t="42693" x="1527175" y="1179513"/>
          <p14:tracePt t="42727" x="1517650" y="1179513"/>
          <p14:tracePt t="42736" x="1517650" y="1187450"/>
          <p14:tracePt t="42743" x="1517650" y="1196975"/>
          <p14:tracePt t="42760" x="1500188" y="1258888"/>
          <p14:tracePt t="42776" x="1490663" y="1295400"/>
          <p14:tracePt t="42793" x="1473200" y="1339850"/>
          <p14:tracePt t="42810" x="1455738" y="1438275"/>
          <p14:tracePt t="42826" x="1428750" y="1598613"/>
          <p14:tracePt t="42843" x="1411288" y="1758950"/>
          <p14:tracePt t="42860" x="1411288" y="1893888"/>
          <p14:tracePt t="42877" x="1411288" y="1938338"/>
          <p14:tracePt t="43135" x="1411288" y="1928813"/>
          <p14:tracePt t="43145" x="1384300" y="1928813"/>
          <p14:tracePt t="43151" x="1384300" y="1911350"/>
          <p14:tracePt t="43160" x="1374775" y="1884363"/>
          <p14:tracePt t="43177" x="1339850" y="1857375"/>
          <p14:tracePt t="43193" x="1322388" y="1857375"/>
          <p14:tracePt t="43226" x="1312863" y="1874838"/>
          <p14:tracePt t="43243" x="1303338" y="1884363"/>
          <p14:tracePt t="43336" x="1303338" y="1893888"/>
          <p14:tracePt t="43343" x="1303338" y="1901825"/>
          <p14:tracePt t="43360" x="1303338" y="1938338"/>
          <p14:tracePt t="43376" x="1303338" y="1965325"/>
          <p14:tracePt t="43394" x="1312863" y="1990725"/>
          <p14:tracePt t="43410" x="1330325" y="1990725"/>
          <p14:tracePt t="43427" x="1374775" y="1990725"/>
          <p14:tracePt t="43443" x="1438275" y="1990725"/>
          <p14:tracePt t="43460" x="1554163" y="1946275"/>
          <p14:tracePt t="43477" x="1660525" y="1911350"/>
          <p14:tracePt t="43494" x="1795463" y="1857375"/>
          <p14:tracePt t="43511" x="1874838" y="1830388"/>
          <p14:tracePt t="43527" x="2000250" y="1822450"/>
          <p14:tracePt t="43544" x="2098675" y="1830388"/>
          <p14:tracePt t="43560" x="2224088" y="1857375"/>
          <p14:tracePt t="43577" x="2347913" y="1884363"/>
          <p14:tracePt t="43593" x="2490788" y="1911350"/>
          <p14:tracePt t="43610" x="2660650" y="1911350"/>
          <p14:tracePt t="43627" x="2830513" y="1911350"/>
          <p14:tracePt t="43643" x="2973388" y="1893888"/>
          <p14:tracePt t="43660" x="3044825" y="1884363"/>
          <p14:tracePt t="43703" x="3044825" y="1874838"/>
          <p14:tracePt t="43719" x="3044825" y="1866900"/>
          <p14:tracePt t="43855" x="3044825" y="1857375"/>
          <p14:tracePt t="43863" x="3036888" y="1857375"/>
          <p14:tracePt t="43877" x="3036888" y="1847850"/>
          <p14:tracePt t="43895" x="3017838" y="1812925"/>
          <p14:tracePt t="43911" x="3000375" y="1795463"/>
          <p14:tracePt t="43927" x="2973388" y="1768475"/>
          <p14:tracePt t="43960" x="2965450" y="1768475"/>
          <p14:tracePt t="43977" x="2955925" y="1768475"/>
          <p14:tracePt t="44007" x="2946400" y="1768475"/>
          <p14:tracePt t="44039" x="2938463" y="1768475"/>
          <p14:tracePt t="44103" x="2928938" y="1768475"/>
          <p14:tracePt t="44208" x="2919413" y="1768475"/>
          <p14:tracePt t="56235" x="2919413" y="1751013"/>
          <p14:tracePt t="56243" x="2911475" y="1724025"/>
          <p14:tracePt t="56251" x="2894013" y="1697038"/>
          <p14:tracePt t="56264" x="2884488" y="1670050"/>
          <p14:tracePt t="56280" x="2857500" y="1608138"/>
          <p14:tracePt t="56297" x="2822575" y="1562100"/>
          <p14:tracePt t="56314" x="2803525" y="1562100"/>
          <p14:tracePt t="56317" x="2795588" y="1562100"/>
          <p14:tracePt t="56331" x="2776538" y="1554163"/>
          <p14:tracePt t="56459" x="2786063" y="1554163"/>
          <p14:tracePt t="56467" x="2803525" y="1562100"/>
          <p14:tracePt t="56480" x="2840038" y="1571625"/>
          <p14:tracePt t="56497" x="3197225" y="1741488"/>
          <p14:tracePt t="56514" x="4116388" y="2224088"/>
          <p14:tracePt t="56531" x="4357688" y="2536825"/>
          <p14:tracePt t="56547" x="4518025" y="2724150"/>
          <p14:tracePt t="56564" x="4616450" y="2803525"/>
          <p14:tracePt t="56580" x="4705350" y="2867025"/>
          <p14:tracePt t="56597" x="4732338" y="2928938"/>
          <p14:tracePt t="56613" x="4741863" y="2973388"/>
          <p14:tracePt t="56630" x="4705350" y="3036888"/>
          <p14:tracePt t="56647" x="4589463" y="3081338"/>
          <p14:tracePt t="56663" x="4527550" y="3098800"/>
          <p14:tracePt t="57028" x="4527550" y="3108325"/>
          <p14:tracePt t="57051" x="4537075" y="3108325"/>
          <p14:tracePt t="57059" x="4545013" y="3098800"/>
          <p14:tracePt t="57068" x="4545013" y="3081338"/>
          <p14:tracePt t="57080" x="4554538" y="2990850"/>
          <p14:tracePt t="57097" x="4562475" y="2822575"/>
          <p14:tracePt t="57114" x="4625975" y="2697163"/>
          <p14:tracePt t="57131" x="4679950" y="2544763"/>
          <p14:tracePt t="57147" x="4714875" y="2482850"/>
          <p14:tracePt t="57164" x="4732338" y="2455863"/>
          <p14:tracePt t="57284" x="4732338" y="2446338"/>
          <p14:tracePt t="57299" x="4741863" y="2446338"/>
          <p14:tracePt t="57307" x="4741863" y="2438400"/>
          <p14:tracePt t="57316" x="4741863" y="2428875"/>
          <p14:tracePt t="57371" x="4732338" y="2428875"/>
          <p14:tracePt t="57379" x="4714875" y="2428875"/>
          <p14:tracePt t="57388" x="4697413" y="2428875"/>
          <p14:tracePt t="57403" x="4679950" y="2428875"/>
          <p14:tracePt t="57419" x="4670425" y="2428875"/>
          <p14:tracePt t="57443" x="4660900" y="2428875"/>
          <p14:tracePt t="57459" x="4660900" y="2438400"/>
          <p14:tracePt t="57483" x="4652963" y="2438400"/>
          <p14:tracePt t="57491" x="4652963" y="2446338"/>
          <p14:tracePt t="57500" x="4643438" y="2446338"/>
          <p14:tracePt t="57515" x="4643438" y="2465388"/>
          <p14:tracePt t="57531" x="4633913" y="2490788"/>
          <p14:tracePt t="57548" x="4625975" y="2509838"/>
          <p14:tracePt t="57564" x="4608513" y="2517775"/>
          <p14:tracePt t="57580" x="4598988" y="2536825"/>
          <p14:tracePt t="57597" x="4589463" y="2554288"/>
          <p14:tracePt t="57771" x="4581525" y="2554288"/>
          <p14:tracePt t="57780" x="4581525" y="2562225"/>
          <p14:tracePt t="57797" x="4572000" y="2571750"/>
          <p14:tracePt t="58059" x="4581525" y="2571750"/>
          <p14:tracePt t="58067" x="4589463" y="2571750"/>
          <p14:tracePt t="58083" x="4608513" y="2571750"/>
          <p14:tracePt t="58099" x="4625975" y="2571750"/>
          <p14:tracePt t="58115" x="4660900" y="2581275"/>
          <p14:tracePt t="58132" x="4687888" y="2581275"/>
          <p14:tracePt t="58148" x="4705350" y="2581275"/>
          <p14:tracePt t="58164" x="4724400" y="2571750"/>
          <p14:tracePt t="58181" x="4741863" y="2571750"/>
          <p14:tracePt t="58197" x="4751388" y="2562225"/>
          <p14:tracePt t="58214" x="4759325" y="2562225"/>
          <p14:tracePt t="58231" x="4768850" y="2562225"/>
          <p14:tracePt t="58291" x="4776788" y="2562225"/>
          <p14:tracePt t="58307" x="4776788" y="2554288"/>
          <p14:tracePt t="58316" x="4786313" y="2554288"/>
          <p14:tracePt t="58556" x="4776788" y="2554288"/>
          <p14:tracePt t="58564" x="4776788" y="2562225"/>
          <p14:tracePt t="58636" x="4776788" y="2554288"/>
          <p14:tracePt t="58644" x="4795838" y="2527300"/>
          <p14:tracePt t="58653" x="4795838" y="2517775"/>
          <p14:tracePt t="58664" x="4822825" y="2490788"/>
          <p14:tracePt t="58681" x="4848225" y="2473325"/>
          <p14:tracePt t="58697" x="4867275" y="2473325"/>
          <p14:tracePt t="58714" x="4911725" y="2446338"/>
          <p14:tracePt t="58732" x="5010150" y="2428875"/>
          <p14:tracePt t="58748" x="5089525" y="2428875"/>
          <p14:tracePt t="58764" x="5180013" y="2438400"/>
          <p14:tracePt t="58780" x="5303838" y="2473325"/>
          <p14:tracePt t="58797" x="5402263" y="2482850"/>
          <p14:tracePt t="58814" x="5473700" y="2490788"/>
          <p14:tracePt t="58831" x="5491163" y="2490788"/>
          <p14:tracePt t="58847" x="5500688" y="2490788"/>
          <p14:tracePt t="58880" x="5510213" y="2490788"/>
          <p14:tracePt t="58898" x="5510213" y="2473325"/>
          <p14:tracePt t="58914" x="5510213" y="2465388"/>
          <p14:tracePt t="59164" x="5518150" y="2465388"/>
          <p14:tracePt t="59180" x="5537200" y="2465388"/>
          <p14:tracePt t="59188" x="5554663" y="2465388"/>
          <p14:tracePt t="59197" x="5599113" y="2465388"/>
          <p14:tracePt t="59215" x="5697538" y="2482850"/>
          <p14:tracePt t="59231" x="5813425" y="2500313"/>
          <p14:tracePt t="59248" x="5919788" y="2509838"/>
          <p14:tracePt t="59264" x="6054725" y="2509838"/>
          <p14:tracePt t="59281" x="6027738" y="2517775"/>
          <p14:tracePt t="59298" x="6062663" y="2509838"/>
          <p14:tracePt t="59314" x="6143625" y="2500313"/>
          <p14:tracePt t="59317" x="6224588" y="2482850"/>
          <p14:tracePt t="59332" x="6384925" y="2455863"/>
          <p14:tracePt t="59348" x="6537325" y="2446338"/>
          <p14:tracePt t="59364" x="6715125" y="2446338"/>
          <p14:tracePt t="59381" x="6831013" y="2455863"/>
          <p14:tracePt t="59398" x="6911975" y="2473325"/>
          <p14:tracePt t="59414" x="6956425" y="2473325"/>
          <p14:tracePt t="59431" x="7054850" y="2473325"/>
          <p14:tracePt t="59448" x="7134225" y="2473325"/>
          <p14:tracePt t="59465" x="7205663" y="2473325"/>
          <p14:tracePt t="59481" x="7331075" y="2482850"/>
          <p14:tracePt t="59498" x="7429500" y="2500313"/>
          <p14:tracePt t="59515" x="7483475" y="2509838"/>
          <p14:tracePt t="59532" x="7518400" y="2509838"/>
          <p14:tracePt t="59548" x="7537450" y="2500313"/>
          <p14:tracePt t="59564" x="7554913" y="2482850"/>
          <p14:tracePt t="59581" x="7599363" y="2455863"/>
          <p14:tracePt t="59598" x="7634288" y="2438400"/>
          <p14:tracePt t="59614" x="7661275" y="2428875"/>
          <p14:tracePt t="59732" x="7661275" y="2419350"/>
          <p14:tracePt t="59748" x="7688263" y="2419350"/>
          <p14:tracePt t="59757" x="7697788" y="2401888"/>
          <p14:tracePt t="59772" x="7697788" y="2393950"/>
          <p14:tracePt t="59781" x="7697788" y="2384425"/>
          <p14:tracePt t="59798" x="7688263" y="2384425"/>
          <p14:tracePt t="59815" x="7680325" y="2374900"/>
          <p14:tracePt t="59831" x="7661275" y="2347913"/>
          <p14:tracePt t="59848" x="7643813" y="2322513"/>
          <p14:tracePt t="59864" x="7626350" y="2303463"/>
          <p14:tracePt t="59881" x="7616825" y="2276475"/>
          <p14:tracePt t="59898" x="7599363" y="2268538"/>
          <p14:tracePt t="59914" x="7589838" y="2251075"/>
          <p14:tracePt t="60076" x="7589838" y="2241550"/>
          <p14:tracePt t="60093" x="7581900" y="2241550"/>
          <p14:tracePt t="60140" x="7581900" y="2232025"/>
          <p14:tracePt t="60444" x="7572375" y="2224088"/>
          <p14:tracePt t="60892" x="7562850" y="2224088"/>
          <p14:tracePt t="65518" x="7562850" y="2187575"/>
          <p14:tracePt t="65534" x="7562850" y="2179638"/>
          <p14:tracePt t="65542" x="7554913" y="2179638"/>
          <p14:tracePt t="65558" x="7545388" y="2179638"/>
          <p14:tracePt t="65574" x="7527925" y="2179638"/>
          <p14:tracePt t="65583" x="7510463" y="2187575"/>
          <p14:tracePt t="65599" x="7419975" y="2232025"/>
          <p14:tracePt t="65616" x="7367588" y="2251075"/>
          <p14:tracePt t="65632" x="7313613" y="2276475"/>
          <p14:tracePt t="65649" x="7197725" y="2286000"/>
          <p14:tracePt t="65666" x="7170738" y="2286000"/>
          <p14:tracePt t="65870" x="7161213" y="2286000"/>
          <p14:tracePt t="65886" x="7153275" y="2286000"/>
          <p14:tracePt t="65902" x="7134225" y="2286000"/>
          <p14:tracePt t="65911" x="7116763" y="2286000"/>
          <p14:tracePt t="65918" x="7099300" y="2295525"/>
          <p14:tracePt t="65934" x="7045325" y="2295525"/>
          <p14:tracePt t="65950" x="6983413" y="2295525"/>
          <p14:tracePt t="65966" x="6929438" y="2286000"/>
          <p14:tracePt t="65982" x="6858000" y="2286000"/>
          <p14:tracePt t="65999" x="6732588" y="2303463"/>
          <p14:tracePt t="66016" x="6643688" y="2312988"/>
          <p14:tracePt t="66033" x="6589713" y="2322513"/>
          <p14:tracePt t="66050" x="6572250" y="2322513"/>
          <p14:tracePt t="66066" x="6554788" y="2322513"/>
          <p14:tracePt t="66099" x="6545263" y="2330450"/>
          <p14:tracePt t="66116" x="6527800" y="2339975"/>
          <p14:tracePt t="124361" x="6527800" y="2347913"/>
          <p14:tracePt t="124369" x="6518275" y="2347913"/>
          <p14:tracePt t="124384" x="6473825" y="2357438"/>
          <p14:tracePt t="124398" x="6446838" y="2357438"/>
          <p14:tracePt t="124414" x="6303963" y="2401888"/>
          <p14:tracePt t="124432" x="5724525" y="2527300"/>
          <p14:tracePt t="124449" x="5483225" y="2527300"/>
          <p14:tracePt t="124465" x="5251450" y="2473325"/>
          <p14:tracePt t="124481" x="4848225" y="2366963"/>
          <p14:tracePt t="124498" x="4537075" y="2339975"/>
          <p14:tracePt t="124514" x="4232275" y="2339975"/>
          <p14:tracePt t="124531" x="4054475" y="2347913"/>
          <p14:tracePt t="124548" x="3946525" y="2374900"/>
          <p14:tracePt t="124564" x="3894138" y="2401888"/>
          <p14:tracePt t="124582" x="3848100" y="2428875"/>
          <p14:tracePt t="124598" x="3795713" y="2455863"/>
          <p14:tracePt t="124615" x="3643313" y="2509838"/>
          <p14:tracePt t="124632" x="3490913" y="2562225"/>
          <p14:tracePt t="126225" x="3490913" y="2571750"/>
          <p14:tracePt t="126313" x="3482975" y="2571750"/>
          <p14:tracePt t="126321" x="3465513" y="2571750"/>
          <p14:tracePt t="126337" x="3455988" y="2571750"/>
          <p14:tracePt t="126401" x="3446463" y="2571750"/>
          <p14:tracePt t="126417" x="3429000" y="2571750"/>
          <p14:tracePt t="126425" x="3419475" y="2571750"/>
          <p14:tracePt t="126434" x="3411538" y="2571750"/>
          <p14:tracePt t="126450" x="3357563" y="2554288"/>
          <p14:tracePt t="126465" x="3313113" y="2544763"/>
          <p14:tracePt t="126482" x="3214688" y="2544763"/>
          <p14:tracePt t="126499" x="3187700" y="2544763"/>
          <p14:tracePt t="126532" x="3160713" y="2527300"/>
          <p14:tracePt t="126549" x="3152775" y="2527300"/>
          <p14:tracePt t="126569" x="3152775" y="2509838"/>
          <p14:tracePt t="126582" x="3152775" y="2500313"/>
          <p14:tracePt t="126599" x="3125788" y="2473325"/>
          <p14:tracePt t="126615" x="3089275" y="2428875"/>
          <p14:tracePt t="126633" x="3036888" y="2393950"/>
          <p14:tracePt t="126665" x="3000375" y="2393950"/>
          <p14:tracePt t="126682" x="2990850" y="2384425"/>
          <p14:tracePt t="126698" x="2965450" y="2374900"/>
          <p14:tracePt t="126715" x="2901950" y="2366963"/>
          <p14:tracePt t="126732" x="2813050" y="2312988"/>
          <p14:tracePt t="126749" x="2759075" y="2276475"/>
          <p14:tracePt t="126765" x="2732088" y="2259013"/>
          <p14:tracePt t="126782" x="2724150" y="2241550"/>
          <p14:tracePt t="126799" x="2697163" y="2232025"/>
          <p14:tracePt t="126816" x="2679700" y="2224088"/>
          <p14:tracePt t="126832" x="2679700" y="2214563"/>
          <p14:tracePt t="126850" x="2679700" y="2205038"/>
          <p14:tracePt t="126865" x="2670175" y="2197100"/>
          <p14:tracePt t="127057" x="2679700" y="2197100"/>
          <p14:tracePt t="127074" x="2687638" y="2197100"/>
          <p14:tracePt t="127089" x="2705100" y="2197100"/>
          <p14:tracePt t="127099" x="2714625" y="2197100"/>
          <p14:tracePt t="127842" x="2705100" y="2197100"/>
          <p14:tracePt t="127849" x="2687638" y="2197100"/>
          <p14:tracePt t="127866" x="2633663" y="2197100"/>
          <p14:tracePt t="127882" x="2536825" y="2187575"/>
          <p14:tracePt t="127899" x="2419350" y="2197100"/>
          <p14:tracePt t="127932" x="2366963" y="2197100"/>
          <p14:tracePt t="127949" x="2251075" y="2205038"/>
          <p14:tracePt t="127965" x="2009775" y="2205038"/>
          <p14:tracePt t="127982" x="1822450" y="2214563"/>
          <p14:tracePt t="127999" x="1679575" y="2214563"/>
          <p14:tracePt t="128016" x="1598613" y="2214563"/>
          <p14:tracePt t="128033" x="1562100" y="2214563"/>
          <p14:tracePt t="128050" x="1473200" y="2205038"/>
          <p14:tracePt t="128066" x="1384300" y="2205038"/>
          <p14:tracePt t="128082" x="1322388" y="2214563"/>
          <p14:tracePt t="128099" x="1303338" y="2241550"/>
          <p14:tracePt t="128116" x="1295400" y="2251075"/>
          <p14:tracePt t="128201" x="1285875" y="2251075"/>
          <p14:tracePt t="128218" x="1276350" y="2241550"/>
          <p14:tracePt t="128226" x="1250950" y="2232025"/>
          <p14:tracePt t="128234" x="1241425" y="2224088"/>
          <p14:tracePt t="128250" x="1223963" y="2224088"/>
          <p14:tracePt t="128265" x="1204913" y="2224088"/>
          <p14:tracePt t="128306" x="1204913" y="2214563"/>
          <p14:tracePt t="128322" x="1196975" y="2205038"/>
          <p14:tracePt t="128333" x="1179513" y="2179638"/>
          <p14:tracePt t="128349" x="1160463" y="2133600"/>
          <p14:tracePt t="128366" x="1143000" y="2081213"/>
          <p14:tracePt t="128409" x="1143000" y="2071688"/>
          <p14:tracePt t="128746" x="1152525" y="2062163"/>
          <p14:tracePt t="128753" x="1169988" y="2054225"/>
          <p14:tracePt t="128766" x="1196975" y="2044700"/>
          <p14:tracePt t="128783" x="1268413" y="2017713"/>
          <p14:tracePt t="128800" x="1285875" y="2017713"/>
          <p14:tracePt t="128818" x="1312863" y="2009775"/>
          <p14:tracePt t="128834" x="1393825" y="1990725"/>
          <p14:tracePt t="128850" x="1509713" y="1973263"/>
          <p14:tracePt t="128866" x="1839913" y="1919288"/>
          <p14:tracePt t="128883" x="2098675" y="1874838"/>
          <p14:tracePt t="128899" x="2374900" y="1830388"/>
          <p14:tracePt t="128916" x="2625725" y="1785938"/>
          <p14:tracePt t="128932" x="2911475" y="1751013"/>
          <p14:tracePt t="128949" x="3259138" y="1714500"/>
          <p14:tracePt t="128966" x="3517900" y="1670050"/>
          <p14:tracePt t="128982" x="3616325" y="1643063"/>
          <p14:tracePt t="128999" x="3697288" y="1633538"/>
          <p14:tracePt t="129170" x="3687763" y="1633538"/>
          <p14:tracePt t="129178" x="3643313" y="1643063"/>
          <p14:tracePt t="129210" x="3633788" y="1652588"/>
          <p14:tracePt t="129218" x="3598863" y="1679575"/>
          <p14:tracePt t="129234" x="3536950" y="1741488"/>
          <p14:tracePt t="129250" x="3455988" y="1822450"/>
          <p14:tracePt t="129266" x="3455988" y="1839913"/>
          <p14:tracePt t="129282" x="3455988" y="1847850"/>
          <p14:tracePt t="129299" x="3465513" y="1866900"/>
          <p14:tracePt t="129316" x="3509963" y="1901825"/>
          <p14:tracePt t="129333" x="3562350" y="1938338"/>
          <p14:tracePt t="129349" x="3562350" y="1946275"/>
          <p14:tracePt t="129402" x="3562350" y="1955800"/>
          <p14:tracePt t="129410" x="3562350" y="1982788"/>
          <p14:tracePt t="129418" x="3562350" y="1990725"/>
          <p14:tracePt t="129434" x="3536950" y="2062163"/>
          <p14:tracePt t="129450" x="3455988" y="2160588"/>
          <p14:tracePt t="129466" x="3419475" y="2197100"/>
          <p14:tracePt t="129482" x="3357563" y="2241550"/>
          <p14:tracePt t="129530" x="3348038" y="2241550"/>
          <p14:tracePt t="129634" x="3340100" y="2241550"/>
          <p14:tracePt t="129650" x="3330575" y="2241550"/>
          <p14:tracePt t="129706" x="3330575" y="2251075"/>
          <p14:tracePt t="129714" x="3330575" y="2268538"/>
          <p14:tracePt t="129730" x="3340100" y="2286000"/>
          <p14:tracePt t="129740" x="3340100" y="2295525"/>
          <p14:tracePt t="129754" x="3340100" y="2312988"/>
          <p14:tracePt t="129766" x="3340100" y="2322513"/>
          <p14:tracePt t="129783" x="3348038" y="2339975"/>
          <p14:tracePt t="129882" x="3348038" y="2357438"/>
          <p14:tracePt t="129890" x="3340100" y="2374900"/>
          <p14:tracePt t="129900" x="3330575" y="2374900"/>
          <p14:tracePt t="129916" x="3303588" y="2411413"/>
          <p14:tracePt t="130242" x="3295650" y="2411413"/>
          <p14:tracePt t="130250" x="3286125" y="2419350"/>
          <p14:tracePt t="130266" x="3268663" y="2428875"/>
          <p14:tracePt t="130283" x="3259138" y="2465388"/>
          <p14:tracePt t="130300" x="3259138" y="2536825"/>
          <p14:tracePt t="130316" x="3259138" y="2562225"/>
          <p14:tracePt t="130354" x="3259138" y="2571750"/>
          <p14:tracePt t="130366" x="3259138" y="2581275"/>
          <p14:tracePt t="130383" x="3259138" y="2608263"/>
          <p14:tracePt t="130399" x="3259138" y="2633663"/>
          <p14:tracePt t="130416" x="3241675" y="2679700"/>
          <p14:tracePt t="130434" x="3224213" y="2732088"/>
          <p14:tracePt t="130450" x="3214688" y="2768600"/>
          <p14:tracePt t="130514" x="3214688" y="2759075"/>
          <p14:tracePt t="130523" x="3214688" y="2751138"/>
          <p14:tracePt t="130533" x="3214688" y="2741613"/>
          <p14:tracePt t="130550" x="3214688" y="2724150"/>
          <p14:tracePt t="130566" x="3214688" y="2697163"/>
          <p14:tracePt t="130583" x="3214688" y="2660650"/>
          <p14:tracePt t="130600" x="3214688" y="2616200"/>
          <p14:tracePt t="130616" x="3214688" y="2562225"/>
          <p14:tracePt t="130634" x="3214688" y="2554288"/>
          <p14:tracePt t="130651" x="3214688" y="2544763"/>
          <p14:tracePt t="130666" x="3224213" y="2527300"/>
          <p14:tracePt t="130683" x="3224213" y="2509838"/>
          <p14:tracePt t="130699" x="3224213" y="2473325"/>
          <p14:tracePt t="130716" x="3224213" y="2446338"/>
          <p14:tracePt t="130733" x="3205163" y="2411413"/>
          <p14:tracePt t="130770" x="3205163" y="2393950"/>
          <p14:tracePt t="130922" x="3232150" y="2393950"/>
          <p14:tracePt t="130930" x="3322638" y="2393950"/>
          <p14:tracePt t="130938" x="3367088" y="2393950"/>
          <p14:tracePt t="130950" x="3411538" y="2401888"/>
          <p14:tracePt t="130979" x="3473450" y="2401888"/>
          <p14:tracePt t="130986" x="3544888" y="2384425"/>
          <p14:tracePt t="131000" x="3571875" y="2374900"/>
          <p14:tracePt t="131016" x="3643313" y="2357438"/>
          <p14:tracePt t="131034" x="3813175" y="2286000"/>
          <p14:tracePt t="131162" x="3813175" y="2295525"/>
          <p14:tracePt t="131170" x="3813175" y="2312988"/>
          <p14:tracePt t="131183" x="3813175" y="2330450"/>
          <p14:tracePt t="131200" x="3813175" y="2366963"/>
          <p14:tracePt t="131275" x="3813175" y="2374900"/>
          <p14:tracePt t="131299" x="3813175" y="2384425"/>
          <p14:tracePt t="131571" x="3822700" y="2393950"/>
          <p14:tracePt t="131579" x="3830638" y="2401888"/>
          <p14:tracePt t="131587" x="3840163" y="2419350"/>
          <p14:tracePt t="131600" x="3857625" y="2428875"/>
          <p14:tracePt t="131616" x="3911600" y="2465388"/>
          <p14:tracePt t="131634" x="4000500" y="2482850"/>
          <p14:tracePt t="131651" x="4044950" y="2490788"/>
          <p14:tracePt t="131666" x="4054475" y="2490788"/>
          <p14:tracePt t="132091" x="4062413" y="2490788"/>
          <p14:tracePt t="132099" x="4081463" y="2490788"/>
          <p14:tracePt t="132107" x="4108450" y="2490788"/>
          <p14:tracePt t="132116" x="4143375" y="2500313"/>
          <p14:tracePt t="132133" x="4214813" y="2500313"/>
          <p14:tracePt t="132150" x="4232275" y="2500313"/>
          <p14:tracePt t="132167" x="4367213" y="2517775"/>
          <p14:tracePt t="132183" x="4500563" y="2536825"/>
          <p14:tracePt t="132200" x="4581525" y="2536825"/>
          <p14:tracePt t="132217" x="4616450" y="2536825"/>
          <p14:tracePt t="132395" x="4608513" y="2544763"/>
          <p14:tracePt t="132403" x="4581525" y="2544763"/>
          <p14:tracePt t="132417" x="4518025" y="2554288"/>
          <p14:tracePt t="132434" x="4357688" y="2562225"/>
          <p14:tracePt t="132451" x="4224338" y="2581275"/>
          <p14:tracePt t="132467" x="4116388" y="2589213"/>
          <p14:tracePt t="132483" x="4081463" y="2608263"/>
          <p14:tracePt t="132500" x="4071938" y="2608263"/>
          <p14:tracePt t="132587" x="4062413" y="2608263"/>
          <p14:tracePt t="132603" x="4054475" y="2608263"/>
          <p14:tracePt t="132611" x="4044950" y="2608263"/>
          <p14:tracePt t="132619" x="4037013" y="2608263"/>
          <p14:tracePt t="132634" x="4017963" y="2608263"/>
          <p14:tracePt t="132651" x="3983038" y="2608263"/>
          <p14:tracePt t="132667" x="3946525" y="2608263"/>
          <p14:tracePt t="132684" x="3938588" y="2608263"/>
          <p14:tracePt t="132755" x="3946525" y="2616200"/>
          <p14:tracePt t="132771" x="3956050" y="2616200"/>
          <p14:tracePt t="132779" x="3965575" y="2616200"/>
          <p14:tracePt t="132788" x="3983038" y="2625725"/>
          <p14:tracePt t="132801" x="3990975" y="2625725"/>
          <p14:tracePt t="132817" x="4010025" y="2625725"/>
          <p14:tracePt t="133347" x="3973513" y="2625725"/>
          <p14:tracePt t="133355" x="3946525" y="2616200"/>
          <p14:tracePt t="133367" x="3830638" y="2598738"/>
          <p14:tracePt t="133384" x="3608388" y="2589213"/>
          <p14:tracePt t="133400" x="3429000" y="2571750"/>
          <p14:tracePt t="133417" x="3295650" y="2571750"/>
          <p14:tracePt t="133434" x="3205163" y="2571750"/>
          <p14:tracePt t="133450" x="3197225" y="2571750"/>
          <p14:tracePt t="133515" x="3179763" y="2571750"/>
          <p14:tracePt t="133555" x="3170238" y="2571750"/>
          <p14:tracePt t="133563" x="3152775" y="2571750"/>
          <p14:tracePt t="133571" x="3143250" y="2571750"/>
          <p14:tracePt t="133584" x="3143250" y="2562225"/>
          <p14:tracePt t="133601" x="3108325" y="2562225"/>
          <p14:tracePt t="133617" x="3089275" y="2554288"/>
          <p14:tracePt t="133635" x="3054350" y="2554288"/>
          <p14:tracePt t="133651" x="3009900" y="2527300"/>
          <p14:tracePt t="133668" x="2990850" y="2517775"/>
          <p14:tracePt t="133684" x="2990850" y="2509838"/>
          <p14:tracePt t="133700" x="2955925" y="2465388"/>
          <p14:tracePt t="133717" x="2938463" y="2419350"/>
          <p14:tracePt t="133734" x="2938463" y="2374900"/>
          <p14:tracePt t="133750" x="2938463" y="2330450"/>
          <p14:tracePt t="133767" x="2982913" y="2205038"/>
          <p14:tracePt t="133784" x="3000375" y="2160588"/>
          <p14:tracePt t="133800" x="3000375" y="2152650"/>
          <p14:tracePt t="133817" x="3009900" y="2152650"/>
          <p14:tracePt t="133834" x="3009900" y="2143125"/>
          <p14:tracePt t="133891" x="3017838" y="2143125"/>
          <p14:tracePt t="133899" x="3062288" y="2143125"/>
          <p14:tracePt t="133907" x="3170238" y="2143125"/>
          <p14:tracePt t="133917" x="3205163" y="2143125"/>
          <p14:tracePt t="133934" x="3276600" y="2143125"/>
          <p14:tracePt t="133950" x="3348038" y="2133600"/>
          <p14:tracePt t="133967" x="3544888" y="2098675"/>
          <p14:tracePt t="133984" x="3625850" y="2081213"/>
          <p14:tracePt t="134000" x="3687763" y="2081213"/>
          <p14:tracePt t="134017" x="3751263" y="2081213"/>
          <p14:tracePt t="134034" x="3776663" y="2071688"/>
          <p14:tracePt t="134051" x="3795713" y="2071688"/>
          <p14:tracePt t="134084" x="3803650" y="2071688"/>
          <p14:tracePt t="134101" x="3803650" y="2062163"/>
          <p14:tracePt t="134164" x="3813175" y="2062163"/>
          <p14:tracePt t="134188" x="3822700" y="2062163"/>
          <p14:tracePt t="134196" x="3848100" y="2081213"/>
          <p14:tracePt t="134203" x="3867150" y="2098675"/>
          <p14:tracePt t="134217" x="3884613" y="2108200"/>
          <p14:tracePt t="134234" x="3919538" y="2116138"/>
          <p14:tracePt t="134251" x="4152900" y="2152650"/>
          <p14:tracePt t="134267" x="4179888" y="2160588"/>
          <p14:tracePt t="134284" x="4197350" y="2160588"/>
          <p14:tracePt t="134300" x="4232275" y="2160588"/>
          <p14:tracePt t="134317" x="4295775" y="2170113"/>
          <p14:tracePt t="134334" x="4384675" y="2179638"/>
          <p14:tracePt t="134351" x="4429125" y="2187575"/>
          <p14:tracePt t="134403" x="4429125" y="2197100"/>
          <p14:tracePt t="134419" x="4429125" y="2205038"/>
          <p14:tracePt t="134428" x="4429125" y="2214563"/>
          <p14:tracePt t="134436" x="4429125" y="2224088"/>
          <p14:tracePt t="134451" x="4429125" y="2241550"/>
          <p14:tracePt t="134468" x="4429125" y="2251075"/>
          <p14:tracePt t="134500" x="4429125" y="2276475"/>
          <p14:tracePt t="134517" x="4429125" y="2339975"/>
          <p14:tracePt t="134534" x="4446588" y="2428875"/>
          <p14:tracePt t="134551" x="4473575" y="2500313"/>
          <p14:tracePt t="134567" x="4473575" y="2527300"/>
          <p14:tracePt t="134584" x="4473575" y="2544763"/>
          <p14:tracePt t="134601" x="4473575" y="2571750"/>
          <p14:tracePt t="134617" x="4473575" y="2616200"/>
          <p14:tracePt t="134634" x="4473575" y="2670175"/>
          <p14:tracePt t="134651" x="4473575" y="2714625"/>
          <p14:tracePt t="134668" x="4473575" y="2724150"/>
          <p14:tracePt t="134684" x="4473575" y="2732088"/>
          <p14:tracePt t="134701" x="4473575" y="2741613"/>
          <p14:tracePt t="134734" x="4473575" y="2751138"/>
          <p14:tracePt t="134916" x="4465638" y="2751138"/>
          <p14:tracePt t="134932" x="4446588" y="2741613"/>
          <p14:tracePt t="134940" x="4429125" y="2741613"/>
          <p14:tracePt t="134951" x="4402138" y="2732088"/>
          <p14:tracePt t="134988" x="4384675" y="2732088"/>
          <p14:tracePt t="134996" x="4348163" y="2714625"/>
          <p14:tracePt t="135004" x="4330700" y="2714625"/>
          <p14:tracePt t="135020" x="4313238" y="2714625"/>
          <p14:tracePt t="135034" x="4268788" y="2705100"/>
          <p14:tracePt t="135053" x="4205288" y="2687638"/>
          <p14:tracePt t="135148" x="4197350" y="2687638"/>
          <p14:tracePt t="135155" x="4179888" y="2687638"/>
          <p14:tracePt t="135167" x="4160838" y="2687638"/>
          <p14:tracePt t="135184" x="4098925" y="2687638"/>
          <p14:tracePt t="135201" x="4054475" y="2687638"/>
          <p14:tracePt t="135217" x="4010025" y="2687638"/>
          <p14:tracePt t="135235" x="3956050" y="2687638"/>
          <p14:tracePt t="135252" x="3875088" y="2705100"/>
          <p14:tracePt t="135268" x="3822700" y="2705100"/>
          <p14:tracePt t="135284" x="3786188" y="2705100"/>
          <p14:tracePt t="135301" x="3732213" y="2705100"/>
          <p14:tracePt t="135317" x="3660775" y="2705100"/>
          <p14:tracePt t="135334" x="3633788" y="2705100"/>
          <p14:tracePt t="135351" x="3616325" y="2705100"/>
          <p14:tracePt t="135367" x="3598863" y="2705100"/>
          <p14:tracePt t="135401" x="3571875" y="2697163"/>
          <p14:tracePt t="136100" x="3589338" y="2697163"/>
          <p14:tracePt t="136108" x="3608388" y="2697163"/>
          <p14:tracePt t="136118" x="3625850" y="2697163"/>
          <p14:tracePt t="136134" x="3643313" y="2697163"/>
          <p14:tracePt t="136151" x="3687763" y="2679700"/>
          <p14:tracePt t="136168" x="3714750" y="2670175"/>
          <p14:tracePt t="136184" x="3741738" y="2670175"/>
          <p14:tracePt t="136201" x="3751263" y="2660650"/>
          <p14:tracePt t="136236" x="3759200" y="2660650"/>
          <p14:tracePt t="136260" x="3768725" y="2660650"/>
          <p14:tracePt t="136381" x="3776663" y="2660650"/>
          <p14:tracePt t="136388" x="3776663" y="2652713"/>
          <p14:tracePt t="136412" x="3786188" y="2652713"/>
          <p14:tracePt t="136436" x="3786188" y="2643188"/>
          <p14:tracePt t="136444" x="3768725" y="2643188"/>
          <p14:tracePt t="136453" x="3768725" y="2633663"/>
          <p14:tracePt t="136468" x="3724275" y="2633663"/>
          <p14:tracePt t="136485" x="3643313" y="2598738"/>
          <p14:tracePt t="136501" x="3598863" y="2589213"/>
          <p14:tracePt t="136518" x="3562350" y="2571750"/>
          <p14:tracePt t="139701" x="3536950" y="2571750"/>
          <p14:tracePt t="139709" x="3446463" y="2571750"/>
          <p14:tracePt t="139719" x="3224213" y="2544763"/>
          <p14:tracePt t="139735" x="3098800" y="2509838"/>
          <p14:tracePt t="139768" x="3089275" y="2482850"/>
          <p14:tracePt t="139822" x="3081338" y="2473325"/>
          <p14:tracePt t="139829" x="3017838" y="2455863"/>
          <p14:tracePt t="139837" x="2982913" y="2446338"/>
          <p14:tracePt t="139853" x="2919413" y="2438400"/>
          <p14:tracePt t="139869" x="2884488" y="2419350"/>
          <p14:tracePt t="139886" x="2786063" y="2366963"/>
          <p14:tracePt t="139902" x="2776538" y="2339975"/>
          <p14:tracePt t="139919" x="2768600" y="2330450"/>
          <p14:tracePt t="139935" x="2751138" y="2312988"/>
          <p14:tracePt t="139952" x="2714625" y="2276475"/>
          <p14:tracePt t="139969" x="2608263" y="2197100"/>
          <p14:tracePt t="139985" x="2589213" y="2152650"/>
          <p14:tracePt t="140462" x="2581275" y="2152650"/>
          <p14:tracePt t="140470" x="2571750" y="2152650"/>
          <p14:tracePt t="140485" x="2544763" y="2152650"/>
          <p14:tracePt t="140502" x="2527300" y="2160588"/>
          <p14:tracePt t="140519" x="2482850" y="2170113"/>
          <p14:tracePt t="140535" x="2465388" y="2170113"/>
          <p14:tracePt t="140598" x="2455863" y="2170113"/>
          <p14:tracePt t="140621" x="2438400" y="2170113"/>
          <p14:tracePt t="140630" x="2411413" y="2170113"/>
          <p14:tracePt t="140638" x="2393950" y="2170113"/>
          <p14:tracePt t="140653" x="2339975" y="2160588"/>
          <p14:tracePt t="140669" x="2330450" y="2160588"/>
          <p14:tracePt t="140686" x="2330450" y="2152650"/>
          <p14:tracePt t="140902" x="2330450" y="2143125"/>
          <p14:tracePt t="140926" x="2347913" y="2133600"/>
          <p14:tracePt t="140950" x="2357438" y="2133600"/>
          <p14:tracePt t="141182" x="2366963" y="2133600"/>
          <p14:tracePt t="141189" x="2401888" y="2133600"/>
          <p14:tracePt t="141202" x="2455863" y="2152650"/>
          <p14:tracePt t="141219" x="2482850" y="2152650"/>
          <p14:tracePt t="141236" x="2473325" y="2152650"/>
          <p14:tracePt t="141253" x="2446338" y="2152650"/>
          <p14:tracePt t="141270" x="2419350" y="2152650"/>
          <p14:tracePt t="141286" x="2401888" y="2152650"/>
          <p14:tracePt t="145711" x="2401888" y="2143125"/>
          <p14:tracePt t="145927" x="2393950" y="2143125"/>
          <p14:tracePt t="146783" x="2366963" y="2143125"/>
          <p14:tracePt t="146791" x="2312988" y="2152650"/>
          <p14:tracePt t="146804" x="2251075" y="2187575"/>
          <p14:tracePt t="146823" x="2251075" y="2197100"/>
          <p14:tracePt t="146837" x="2232025" y="2224088"/>
          <p14:tracePt t="146854" x="2251075" y="2312988"/>
          <p14:tracePt t="146872" x="2347913" y="2562225"/>
          <p14:tracePt t="146888" x="2393950" y="2660650"/>
          <p14:tracePt t="146904" x="2455863" y="2768600"/>
          <p14:tracePt t="146920" x="2490788" y="2840038"/>
          <p14:tracePt t="146937" x="2527300" y="2946400"/>
          <p14:tracePt t="146954" x="2536825" y="3036888"/>
          <p14:tracePt t="146970" x="2536825" y="3071813"/>
          <p14:tracePt t="147004" x="2527300" y="3081338"/>
          <p14:tracePt t="147020" x="2517775" y="3089275"/>
          <p14:tracePt t="147037" x="2509838" y="3089275"/>
          <p14:tracePt t="147054" x="2500313" y="3089275"/>
          <p14:tracePt t="147072" x="2411413" y="3044825"/>
          <p14:tracePt t="147088" x="2339975" y="3054350"/>
          <p14:tracePt t="147104" x="2224088" y="3071813"/>
          <p14:tracePt t="147121" x="2071688" y="3116263"/>
          <p14:tracePt t="147137" x="1938338" y="3143250"/>
          <p14:tracePt t="147154" x="1830388" y="3143250"/>
          <p14:tracePt t="147171" x="1758950" y="3143250"/>
          <p14:tracePt t="147312" x="1785938" y="3143250"/>
          <p14:tracePt t="147320" x="1803400" y="3143250"/>
          <p14:tracePt t="147327" x="1884363" y="3143250"/>
          <p14:tracePt t="147337" x="1928813" y="3143250"/>
          <p14:tracePt t="147354" x="2143125" y="3133725"/>
          <p14:tracePt t="147371" x="2438400" y="3133725"/>
          <p14:tracePt t="147387" x="2705100" y="3125788"/>
          <p14:tracePt t="147404" x="2803525" y="3116263"/>
          <p14:tracePt t="147421" x="2946400" y="3116263"/>
          <p14:tracePt t="147437" x="3062288" y="3116263"/>
          <p14:tracePt t="147455" x="3152775" y="3116263"/>
          <p14:tracePt t="147472" x="3170238" y="3116263"/>
          <p14:tracePt t="147488" x="3232150" y="3116263"/>
          <p14:tracePt t="147504" x="3251200" y="3108325"/>
          <p14:tracePt t="147521" x="3276600" y="3098800"/>
          <p14:tracePt t="147537" x="3357563" y="3089275"/>
          <p14:tracePt t="147554" x="3455988" y="3089275"/>
          <p14:tracePt t="147571" x="3544888" y="3089275"/>
          <p14:tracePt t="147588" x="3589338" y="3071813"/>
          <p14:tracePt t="147604" x="3714750" y="3044825"/>
          <p14:tracePt t="147621" x="3741738" y="3036888"/>
          <p14:tracePt t="147638" x="3741738" y="2990850"/>
          <p14:tracePt t="147654" x="3822700" y="2982913"/>
          <p14:tracePt t="147672" x="3911600" y="3000375"/>
          <p14:tracePt t="147688" x="3919538" y="3000375"/>
          <p14:tracePt t="147704" x="3946525" y="3009900"/>
          <p14:tracePt t="147721" x="3990975" y="3017838"/>
          <p14:tracePt t="147737" x="4037013" y="3027363"/>
          <p14:tracePt t="147754" x="4081463" y="3036888"/>
          <p14:tracePt t="147771" x="4143375" y="3044825"/>
          <p14:tracePt t="147788" x="4170363" y="3044825"/>
          <p14:tracePt t="147805" x="4197350" y="3044825"/>
          <p14:tracePt t="147821" x="4214813" y="3054350"/>
          <p14:tracePt t="147837" x="4251325" y="3062288"/>
          <p14:tracePt t="147841" x="4259263" y="3071813"/>
          <p14:tracePt t="147854" x="4259263" y="3062288"/>
          <p14:tracePt t="147872" x="4295775" y="3044825"/>
          <p14:tracePt t="147888" x="4348163" y="3044825"/>
          <p14:tracePt t="147904" x="4384675" y="3054350"/>
          <p14:tracePt t="147921" x="4411663" y="3062288"/>
          <p14:tracePt t="147937" x="4429125" y="3071813"/>
          <p14:tracePt t="147955" x="4429125" y="3081338"/>
          <p14:tracePt t="147971" x="4438650" y="3089275"/>
          <p14:tracePt t="147987" x="4438650" y="3116263"/>
          <p14:tracePt t="148004" x="4348163" y="3152775"/>
          <p14:tracePt t="148021" x="4286250" y="3170238"/>
          <p14:tracePt t="148320" x="4295775" y="3170238"/>
          <p14:tracePt t="148328" x="4303713" y="3170238"/>
          <p14:tracePt t="148338" x="4330700" y="3160713"/>
          <p14:tracePt t="148354" x="4411663" y="3152775"/>
          <p14:tracePt t="148371" x="4446588" y="3152775"/>
          <p14:tracePt t="148388" x="4581525" y="3152775"/>
          <p14:tracePt t="148404" x="4732338" y="3179763"/>
          <p14:tracePt t="148421" x="4857750" y="3187700"/>
          <p14:tracePt t="148438" x="4956175" y="3187700"/>
          <p14:tracePt t="148454" x="5018088" y="3179763"/>
          <p14:tracePt t="148472" x="5045075" y="3170238"/>
          <p14:tracePt t="148504" x="5062538" y="3187700"/>
          <p14:tracePt t="148521" x="5062538" y="3214688"/>
          <p14:tracePt t="148538" x="5062538" y="3224213"/>
          <p14:tracePt t="148554" x="5062538" y="3241675"/>
          <p14:tracePt t="148571" x="5062538" y="3295650"/>
          <p14:tracePt t="148588" x="5062538" y="3402013"/>
          <p14:tracePt t="148604" x="5062538" y="3500438"/>
          <p14:tracePt t="148621" x="5062538" y="3608388"/>
          <p14:tracePt t="148792" x="5054600" y="3608388"/>
          <p14:tracePt t="148800" x="5037138" y="3608388"/>
          <p14:tracePt t="148810" x="5000625" y="3616325"/>
          <p14:tracePt t="148821" x="5000625" y="3625850"/>
          <p14:tracePt t="148838" x="4938713" y="3625850"/>
          <p14:tracePt t="148842" x="4911725" y="3625850"/>
          <p14:tracePt t="148856" x="4884738" y="3625850"/>
          <p14:tracePt t="148872" x="4768850" y="3625850"/>
          <p14:tracePt t="148888" x="4483100" y="3633788"/>
          <p14:tracePt t="148905" x="4152900" y="3652838"/>
          <p14:tracePt t="148922" x="4044950" y="3652838"/>
          <p14:tracePt t="148938" x="4000500" y="3652838"/>
          <p14:tracePt t="148955" x="3840163" y="3652838"/>
          <p14:tracePt t="148971" x="3652838" y="3660775"/>
          <p14:tracePt t="148988" x="3633788" y="3660775"/>
          <p14:tracePt t="149004" x="3473450" y="3660775"/>
          <p14:tracePt t="149021" x="3251200" y="3652838"/>
          <p14:tracePt t="149038" x="3098800" y="3608388"/>
          <p14:tracePt t="149054" x="2982913" y="3554413"/>
          <p14:tracePt t="149072" x="2894013" y="3500438"/>
          <p14:tracePt t="149089" x="2822575" y="3473450"/>
          <p14:tracePt t="149104" x="2759075" y="3465513"/>
          <p14:tracePt t="149121" x="2714625" y="3465513"/>
          <p14:tracePt t="149138" x="2697163" y="3465513"/>
          <p14:tracePt t="149155" x="2660650" y="3446463"/>
          <p14:tracePt t="149171" x="2571750" y="3394075"/>
          <p14:tracePt t="149188" x="2374900" y="3330575"/>
          <p14:tracePt t="149204" x="2187575" y="3303588"/>
          <p14:tracePt t="149221" x="1982788" y="3276600"/>
          <p14:tracePt t="149238" x="1785938" y="3276600"/>
          <p14:tracePt t="149255" x="1527175" y="3276600"/>
          <p14:tracePt t="149272" x="990600" y="3276600"/>
          <p14:tracePt t="149288" x="750888" y="3276600"/>
          <p14:tracePt t="149305" x="633413" y="3276600"/>
          <p14:tracePt t="149321" x="561975" y="3276600"/>
          <p14:tracePt t="149338" x="527050" y="3268663"/>
          <p14:tracePt t="149354" x="490538" y="3251200"/>
          <p14:tracePt t="149371" x="473075" y="3241675"/>
          <p14:tracePt t="149388" x="465138" y="3232150"/>
          <p14:tracePt t="149405" x="455613" y="3224213"/>
          <p14:tracePt t="149421" x="446088" y="3214688"/>
          <p14:tracePt t="149438" x="446088" y="3205163"/>
          <p14:tracePt t="149553" x="455613" y="3205163"/>
          <p14:tracePt t="149560" x="473075" y="3205163"/>
          <p14:tracePt t="149571" x="544513" y="3205163"/>
          <p14:tracePt t="149588" x="608013" y="3197225"/>
          <p14:tracePt t="149604" x="642938" y="3197225"/>
          <p14:tracePt t="149621" x="669925" y="3197225"/>
          <p14:tracePt t="149638" x="704850" y="3187700"/>
          <p14:tracePt t="149655" x="768350" y="3187700"/>
          <p14:tracePt t="149672" x="803275" y="3179763"/>
          <p14:tracePt t="149689" x="803275" y="3170238"/>
          <p14:tracePt t="149721" x="803275" y="3160713"/>
          <p14:tracePt t="149745" x="803275" y="3152775"/>
          <p14:tracePt t="149776" x="785813" y="3133725"/>
          <p14:tracePt t="149784" x="776288" y="3133725"/>
          <p14:tracePt t="149793" x="768350" y="3125788"/>
          <p14:tracePt t="149810" x="758825" y="3125788"/>
          <p14:tracePt t="149848" x="768350" y="3125788"/>
          <p14:tracePt t="149857" x="785813" y="3125788"/>
          <p14:tracePt t="149872" x="901700" y="3125788"/>
          <p14:tracePt t="149889" x="1044575" y="3125788"/>
          <p14:tracePt t="149905" x="1303338" y="3125788"/>
          <p14:tracePt t="149921" x="1465263" y="3089275"/>
          <p14:tracePt t="149938" x="1527175" y="3081338"/>
          <p14:tracePt t="149955" x="1536700" y="3081338"/>
          <p14:tracePt t="149971" x="1544638" y="3081338"/>
          <p14:tracePt t="149993" x="1554163" y="3081338"/>
          <p14:tracePt t="150005" x="1562100" y="3081338"/>
          <p14:tracePt t="150021" x="1616075" y="3081338"/>
          <p14:tracePt t="150038" x="1724025" y="3071813"/>
          <p14:tracePt t="150055" x="1731963" y="3071813"/>
          <p14:tracePt t="150072" x="1758950" y="3071813"/>
          <p14:tracePt t="150106" x="1758950" y="3062288"/>
          <p14:tracePt t="150185" x="1758950" y="3071813"/>
          <p14:tracePt t="150193" x="1776413" y="3108325"/>
          <p14:tracePt t="150233" x="1776413" y="3125788"/>
          <p14:tracePt t="150241" x="1776413" y="3133725"/>
          <p14:tracePt t="150255" x="1768475" y="3179763"/>
          <p14:tracePt t="150273" x="1751013" y="3268663"/>
          <p14:tracePt t="150289" x="1751013" y="3330575"/>
          <p14:tracePt t="150305" x="1741488" y="3394075"/>
          <p14:tracePt t="150321" x="1731963" y="3438525"/>
          <p14:tracePt t="150338" x="1704975" y="3490913"/>
          <p14:tracePt t="150355" x="1687513" y="3544888"/>
          <p14:tracePt t="150371" x="1679575" y="3589338"/>
          <p14:tracePt t="150388" x="1670050" y="3608388"/>
          <p14:tracePt t="150405" x="1660525" y="3608388"/>
          <p14:tracePt t="150421" x="1643063" y="3608388"/>
          <p14:tracePt t="150438" x="1571625" y="3598863"/>
          <p14:tracePt t="150455" x="1536700" y="3598863"/>
          <p14:tracePt t="150473" x="1500188" y="3589338"/>
          <p14:tracePt t="150489" x="1490663" y="3589338"/>
          <p14:tracePt t="150505" x="1482725" y="3589338"/>
          <p14:tracePt t="150521" x="1473200" y="3589338"/>
          <p14:tracePt t="150577" x="1465263" y="3581400"/>
          <p14:tracePt t="150584" x="1465263" y="3571875"/>
          <p14:tracePt t="150593" x="1455738" y="3571875"/>
          <p14:tracePt t="150605" x="1455738" y="3554413"/>
          <p14:tracePt t="150622" x="1438275" y="3517900"/>
          <p14:tracePt t="150638" x="1411288" y="3473450"/>
          <p14:tracePt t="150655" x="1401763" y="3438525"/>
          <p14:tracePt t="150673" x="1401763" y="3394075"/>
          <p14:tracePt t="150689" x="1428750" y="3313113"/>
          <p14:tracePt t="150705" x="1482725" y="3232150"/>
          <p14:tracePt t="150721" x="1544638" y="3160713"/>
          <p14:tracePt t="150738" x="1589088" y="3133725"/>
          <p14:tracePt t="150755" x="1625600" y="3108325"/>
          <p14:tracePt t="150771" x="1660525" y="3108325"/>
          <p14:tracePt t="150788" x="1724025" y="3098800"/>
          <p14:tracePt t="150805" x="1751013" y="3098800"/>
          <p14:tracePt t="150821" x="1741488" y="3098800"/>
          <p14:tracePt t="150855" x="1741488" y="3089275"/>
          <p14:tracePt t="150873" x="1751013" y="3089275"/>
          <p14:tracePt t="150888" x="1768475" y="3098800"/>
          <p14:tracePt t="150913" x="1768475" y="3108325"/>
          <p14:tracePt t="150922" x="1758950" y="3125788"/>
          <p14:tracePt t="150938" x="1714500" y="3187700"/>
          <p14:tracePt t="150955" x="1679575" y="3268663"/>
          <p14:tracePt t="150972" x="1643063" y="3348038"/>
          <p14:tracePt t="150988" x="1633538" y="3419475"/>
          <p14:tracePt t="151005" x="1616075" y="3438525"/>
          <p14:tracePt t="151021" x="1589088" y="3455988"/>
          <p14:tracePt t="151038" x="1544638" y="3455988"/>
          <p14:tracePt t="151055" x="1517650" y="3455988"/>
          <p14:tracePt t="151073" x="1500188" y="3455988"/>
          <p14:tracePt t="151089" x="1482725" y="3455988"/>
          <p14:tracePt t="151105" x="1482725" y="3465513"/>
          <p14:tracePt t="152713" x="1482725" y="3419475"/>
          <p14:tracePt t="152721" x="1625600" y="3125788"/>
          <p14:tracePt t="152739" x="1704975" y="3071813"/>
          <p14:tracePt t="152756" x="1679575" y="3098800"/>
          <p14:tracePt t="152772" x="1670050" y="3108325"/>
          <p14:tracePt t="152789" x="1660525" y="3108325"/>
          <p14:tracePt t="152806" x="1652588" y="3125788"/>
          <p14:tracePt t="152822" x="1652588" y="3170238"/>
          <p14:tracePt t="152839" x="1625600" y="3224213"/>
          <p14:tracePt t="152841" x="1616075" y="3251200"/>
          <p14:tracePt t="152855" x="1608138" y="3268663"/>
          <p14:tracePt t="152873" x="1581150" y="3276600"/>
          <p14:tracePt t="152905" x="1571625" y="3276600"/>
          <p14:tracePt t="152922" x="1562100" y="3295650"/>
          <p14:tracePt t="152939" x="1517650" y="3348038"/>
          <p14:tracePt t="152955" x="1490663" y="3429000"/>
          <p14:tracePt t="152972" x="1473200" y="3500438"/>
          <p14:tracePt t="152989" x="1473200" y="3589338"/>
          <p14:tracePt t="153005" x="1455738" y="3652838"/>
          <p14:tracePt t="153022" x="1446213" y="3705225"/>
          <p14:tracePt t="153039" x="1428750" y="3732213"/>
          <p14:tracePt t="153055" x="1401763" y="3751263"/>
          <p14:tracePt t="153073" x="1347788" y="3759200"/>
          <p14:tracePt t="153089" x="1339850" y="3759200"/>
          <p14:tracePt t="153578" x="1347788" y="3759200"/>
          <p14:tracePt t="153593" x="1366838" y="3759200"/>
          <p14:tracePt t="153602" x="1384300" y="3759200"/>
          <p14:tracePt t="153610" x="1401763" y="3759200"/>
          <p14:tracePt t="153623" x="1411288" y="3759200"/>
          <p14:tracePt t="153639" x="1438275" y="3751263"/>
          <p14:tracePt t="153656" x="1473200" y="3741738"/>
          <p14:tracePt t="153674" x="1554163" y="3724275"/>
          <p14:tracePt t="153690" x="1616075" y="3714750"/>
          <p14:tracePt t="153706" x="1616075" y="3697288"/>
          <p14:tracePt t="153723" x="1643063" y="3679825"/>
          <p14:tracePt t="153739" x="1670050" y="3679825"/>
          <p14:tracePt t="153756" x="1704975" y="3660775"/>
          <p14:tracePt t="153772" x="1714500" y="3660775"/>
          <p14:tracePt t="153789" x="1724025" y="3660775"/>
          <p14:tracePt t="153806" x="1731963" y="3652838"/>
          <p14:tracePt t="153822" x="1751013" y="3652838"/>
          <p14:tracePt t="153914" x="1758950" y="3652838"/>
          <p14:tracePt t="153930" x="1768475" y="3652838"/>
          <p14:tracePt t="153939" x="1776413" y="3652838"/>
          <p14:tracePt t="153956" x="1785938" y="3652838"/>
          <p14:tracePt t="154106" x="1795463" y="3652838"/>
          <p14:tracePt t="154114" x="1795463" y="3670300"/>
          <p14:tracePt t="154123" x="1812925" y="3705225"/>
          <p14:tracePt t="154139" x="1839913" y="3759200"/>
          <p14:tracePt t="154156" x="1857375" y="3813175"/>
          <p14:tracePt t="154172" x="1884363" y="3848100"/>
          <p14:tracePt t="154666" x="1893888" y="3848100"/>
          <p14:tracePt t="154674" x="1901825" y="3848100"/>
          <p14:tracePt t="154690" x="1928813" y="3848100"/>
          <p14:tracePt t="154706" x="1965325" y="3848100"/>
          <p14:tracePt t="154723" x="2000250" y="3840163"/>
          <p14:tracePt t="154739" x="2036763" y="3822700"/>
          <p14:tracePt t="154756" x="2081213" y="3795713"/>
          <p14:tracePt t="154773" x="2125663" y="3786188"/>
          <p14:tracePt t="154789" x="2143125" y="3776663"/>
          <p14:tracePt t="154930" x="2152650" y="3776663"/>
          <p14:tracePt t="154938" x="2160588" y="3776663"/>
          <p14:tracePt t="154946" x="2179638" y="3776663"/>
          <p14:tracePt t="154956" x="2214563" y="3776663"/>
          <p14:tracePt t="154973" x="2347913" y="3786188"/>
          <p14:tracePt t="154989" x="2517775" y="3803650"/>
          <p14:tracePt t="155006" x="2724150" y="3803650"/>
          <p14:tracePt t="155023" x="2938463" y="3795713"/>
          <p14:tracePt t="155039" x="3071813" y="3795713"/>
          <p14:tracePt t="155056" x="3251200" y="3786188"/>
          <p14:tracePt t="155074" x="3490913" y="3786188"/>
          <p14:tracePt t="155090" x="3598863" y="3786188"/>
          <p14:tracePt t="155106" x="3679825" y="3786188"/>
          <p14:tracePt t="155123" x="3867150" y="3776663"/>
          <p14:tracePt t="155139" x="3956050" y="3751263"/>
          <p14:tracePt t="155156" x="4044950" y="3732213"/>
          <p14:tracePt t="155173" x="4116388" y="3697288"/>
          <p14:tracePt t="155189" x="4133850" y="3687763"/>
          <p14:tracePt t="155206" x="4152900" y="3679825"/>
          <p14:tracePt t="155239" x="4160838" y="3679825"/>
          <p14:tracePt t="155256" x="4179888" y="3679825"/>
          <p14:tracePt t="155274" x="4295775" y="3679825"/>
          <p14:tracePt t="155291" x="4384675" y="3687763"/>
          <p14:tracePt t="155306" x="4419600" y="3697288"/>
          <p14:tracePt t="155323" x="4429125" y="3705225"/>
          <p14:tracePt t="155340" x="4446588" y="3705225"/>
          <p14:tracePt t="155356" x="4473575" y="3705225"/>
          <p14:tracePt t="155373" x="4527550" y="3714750"/>
          <p14:tracePt t="155389" x="4608513" y="3714750"/>
          <p14:tracePt t="155406" x="4633913" y="3714750"/>
          <p14:tracePt t="155442" x="4633913" y="3724275"/>
          <p14:tracePt t="155450" x="4633913" y="3732213"/>
          <p14:tracePt t="155458" x="4616450" y="3751263"/>
          <p14:tracePt t="155474" x="4598988" y="3813175"/>
          <p14:tracePt t="155490" x="4598988" y="3830638"/>
          <p14:tracePt t="155506" x="4598988" y="3884613"/>
          <p14:tracePt t="155523" x="4598988" y="3902075"/>
          <p14:tracePt t="155556" x="4598988" y="3911600"/>
          <p14:tracePt t="155573" x="4589463" y="3919538"/>
          <p14:tracePt t="155590" x="4554538" y="3990975"/>
          <p14:tracePt t="155606" x="4518025" y="4054475"/>
          <p14:tracePt t="155623" x="4483100" y="4098925"/>
          <p14:tracePt t="155640" x="4473575" y="4108450"/>
          <p14:tracePt t="155658" x="4456113" y="4116388"/>
          <p14:tracePt t="155674" x="4348163" y="4133850"/>
          <p14:tracePt t="155690" x="4170363" y="4133850"/>
          <p14:tracePt t="155706" x="3857625" y="4133850"/>
          <p14:tracePt t="155723" x="3455988" y="4089400"/>
          <p14:tracePt t="155739" x="3384550" y="4081463"/>
          <p14:tracePt t="155756" x="3259138" y="4071938"/>
          <p14:tracePt t="155773" x="3062288" y="4071938"/>
          <p14:tracePt t="155790" x="2857500" y="4098925"/>
          <p14:tracePt t="155807" x="2741613" y="4116388"/>
          <p14:tracePt t="155823" x="2679700" y="4116388"/>
          <p14:tracePt t="155840" x="2660650" y="4116388"/>
          <p14:tracePt t="155843" x="2652713" y="4116388"/>
          <p14:tracePt t="155856" x="2643188" y="4116388"/>
          <p14:tracePt t="155874" x="2608263" y="4098925"/>
          <p14:tracePt t="156179" x="2616200" y="4089400"/>
          <p14:tracePt t="156186" x="2616200" y="4081463"/>
          <p14:tracePt t="156194" x="2616200" y="4071938"/>
          <p14:tracePt t="156206" x="2643188" y="4044950"/>
          <p14:tracePt t="156223" x="2652713" y="4017963"/>
          <p14:tracePt t="156240" x="2660650" y="3990975"/>
          <p14:tracePt t="156256" x="2660650" y="3946525"/>
          <p14:tracePt t="156274" x="2633663" y="3776663"/>
          <p14:tracePt t="156291" x="2616200" y="3741738"/>
          <p14:tracePt t="156347" x="2616200" y="3732213"/>
          <p14:tracePt t="156355" x="2616200" y="3724275"/>
          <p14:tracePt t="156378" x="2643188" y="3714750"/>
          <p14:tracePt t="156387" x="2724150" y="3697288"/>
          <p14:tracePt t="156395" x="2786063" y="3697288"/>
          <p14:tracePt t="156406" x="2894013" y="3697288"/>
          <p14:tracePt t="156423" x="3098800" y="3697288"/>
          <p14:tracePt t="156440" x="3286125" y="3697288"/>
          <p14:tracePt t="156456" x="3482975" y="3705225"/>
          <p14:tracePt t="156474" x="3857625" y="3759200"/>
          <p14:tracePt t="156491" x="4054475" y="3786188"/>
          <p14:tracePt t="156507" x="4187825" y="3813175"/>
          <p14:tracePt t="156523" x="4224338" y="3822700"/>
          <p14:tracePt t="156540" x="4241800" y="3822700"/>
          <p14:tracePt t="156556" x="4268788" y="3840163"/>
          <p14:tracePt t="156611" x="4268788" y="3848100"/>
          <p14:tracePt t="156618" x="4276725" y="3848100"/>
          <p14:tracePt t="156627" x="4276725" y="3867150"/>
          <p14:tracePt t="156640" x="4276725" y="3875088"/>
          <p14:tracePt t="156656" x="4286250" y="3894138"/>
          <p14:tracePt t="156674" x="4286250" y="3911600"/>
          <p14:tracePt t="156690" x="4286250" y="3919538"/>
          <p14:tracePt t="156722" x="4276725" y="3929063"/>
          <p14:tracePt t="156730" x="4259263" y="3938588"/>
          <p14:tracePt t="156740" x="4241800" y="3938588"/>
          <p14:tracePt t="156756" x="4187825" y="3973513"/>
          <p14:tracePt t="156773" x="4152900" y="3990975"/>
          <p14:tracePt t="156790" x="4125913" y="4017963"/>
          <p14:tracePt t="156807" x="4089400" y="4037013"/>
          <p14:tracePt t="156840" x="4037013" y="4037013"/>
          <p14:tracePt t="156843" x="3965575" y="4054475"/>
          <p14:tracePt t="156857" x="3938588" y="4054475"/>
          <p14:tracePt t="156874" x="3795713" y="4062413"/>
          <p14:tracePt t="156891" x="3687763" y="4044950"/>
          <p14:tracePt t="156907" x="3598863" y="4010025"/>
          <p14:tracePt t="156955" x="3598863" y="4000500"/>
          <p14:tracePt t="156971" x="3616325" y="3983038"/>
          <p14:tracePt t="157026" x="3625850" y="3983038"/>
          <p14:tracePt t="157035" x="3633788" y="3973513"/>
          <p14:tracePt t="157043" x="3687763" y="3956050"/>
          <p14:tracePt t="157056" x="3697288" y="3956050"/>
          <p14:tracePt t="157075" x="3776663" y="3938588"/>
          <p14:tracePt t="157091" x="3795713" y="3938588"/>
          <p14:tracePt t="157107" x="3822700" y="3938588"/>
          <p14:tracePt t="157123" x="3848100" y="3965575"/>
          <p14:tracePt t="157140" x="3867150" y="3983038"/>
          <p14:tracePt t="157157" x="3867150" y="4000500"/>
          <p14:tracePt t="157190" x="3840163" y="4017963"/>
          <p14:tracePt t="157207" x="3803650" y="4027488"/>
          <p14:tracePt t="157243" x="3759200" y="4017963"/>
          <p14:tracePt t="157251" x="3724275" y="4000500"/>
          <p14:tracePt t="157259" x="3679825" y="3983038"/>
          <p14:tracePt t="157275" x="3581400" y="3938588"/>
          <p14:tracePt t="157291" x="3536950" y="3902075"/>
          <p14:tracePt t="157307" x="3536950" y="3894138"/>
          <p14:tracePt t="157340" x="3536950" y="3884613"/>
          <p14:tracePt t="157356" x="3544888" y="3867150"/>
          <p14:tracePt t="157374" x="3571875" y="3840163"/>
          <p14:tracePt t="157390" x="3625850" y="3803650"/>
          <p14:tracePt t="157407" x="3660775" y="3786188"/>
          <p14:tracePt t="157423" x="3697288" y="3768725"/>
          <p14:tracePt t="157440" x="3705225" y="3768725"/>
          <p14:tracePt t="157457" x="3714750" y="3768725"/>
          <p14:tracePt t="157483" x="3714750" y="3776663"/>
          <p14:tracePt t="157492" x="3705225" y="3795713"/>
          <p14:tracePt t="157507" x="3660775" y="3822700"/>
          <p14:tracePt t="157523" x="3527425" y="3884613"/>
          <p14:tracePt t="157540" x="3490913" y="3894138"/>
          <p14:tracePt t="157875" x="3465513" y="3902075"/>
          <p14:tracePt t="157883" x="3446463" y="3911600"/>
          <p14:tracePt t="157891" x="3429000" y="3911600"/>
          <p14:tracePt t="157907" x="3276600" y="3946525"/>
          <p14:tracePt t="157924" x="3108325" y="3965575"/>
          <p14:tracePt t="157940" x="2928938" y="3965575"/>
          <p14:tracePt t="157957" x="2759075" y="3965575"/>
          <p14:tracePt t="157973" x="2697163" y="3965575"/>
          <p14:tracePt t="157990" x="2652713" y="3956050"/>
          <p14:tracePt t="158007" x="2616200" y="3946525"/>
          <p14:tracePt t="158023" x="2608263" y="3946525"/>
          <p14:tracePt t="158043" x="2616200" y="3946525"/>
          <p14:tracePt t="158057" x="2660650" y="3938588"/>
          <p14:tracePt t="158074" x="2759075" y="3919538"/>
          <p14:tracePt t="158091" x="2938463" y="3902075"/>
          <p14:tracePt t="158107" x="3197225" y="3902075"/>
          <p14:tracePt t="158124" x="3348038" y="3929063"/>
          <p14:tracePt t="158140" x="3473450" y="3946525"/>
          <p14:tracePt t="158157" x="3500438" y="3946525"/>
          <p14:tracePt t="165526" x="3473450" y="3929063"/>
          <p14:tracePt t="165534" x="3446463" y="3902075"/>
          <p14:tracePt t="165543" x="3375025" y="3857625"/>
          <p14:tracePt t="165559" x="3295650" y="3803650"/>
          <p14:tracePt t="165605" x="3286125" y="3803650"/>
          <p14:tracePt t="165614" x="3268663" y="3803650"/>
          <p14:tracePt t="165626" x="3241675" y="3803650"/>
          <p14:tracePt t="165642" x="3232150" y="3795713"/>
          <p14:tracePt t="165659" x="3197225" y="3795713"/>
          <p14:tracePt t="165675" x="3170238" y="3776663"/>
          <p14:tracePt t="165693" x="3071813" y="3724275"/>
          <p14:tracePt t="165709" x="3044825" y="3670300"/>
          <p14:tracePt t="166022" x="3036888" y="3670300"/>
          <p14:tracePt t="166030" x="3027363" y="3670300"/>
          <p14:tracePt t="166042" x="3054350" y="3679825"/>
          <p14:tracePt t="166059" x="2955925" y="3679825"/>
          <p14:tracePt t="166076" x="2776538" y="3679825"/>
          <p14:tracePt t="166093" x="2465388" y="3660775"/>
          <p14:tracePt t="166110" x="2322513" y="3633788"/>
          <p14:tracePt t="166126" x="2259013" y="3616325"/>
          <p14:tracePt t="166143" x="2152650" y="3581400"/>
          <p14:tracePt t="166159" x="2108200" y="3571875"/>
          <p14:tracePt t="166182" x="2098675" y="3571875"/>
          <p14:tracePt t="166192" x="2081213" y="3562350"/>
          <p14:tracePt t="166209" x="2009775" y="3554413"/>
          <p14:tracePt t="166406" x="2009775" y="3544888"/>
          <p14:tracePt t="166950" x="2009775" y="3554413"/>
          <p14:tracePt t="166958" x="2017713" y="3562350"/>
          <p14:tracePt t="166966" x="2027238" y="3581400"/>
          <p14:tracePt t="166976" x="2027238" y="3616325"/>
          <p14:tracePt t="166993" x="2036763" y="3670300"/>
          <p14:tracePt t="167009" x="2036763" y="3679825"/>
          <p14:tracePt t="167030" x="2036763" y="3687763"/>
          <p14:tracePt t="167042" x="2036763" y="3697288"/>
          <p14:tracePt t="167059" x="2044700" y="3705225"/>
          <p14:tracePt t="167076" x="2054225" y="3705225"/>
          <p14:tracePt t="167093" x="2089150" y="3724275"/>
          <p14:tracePt t="167110" x="2108200" y="3732213"/>
          <p14:tracePt t="167126" x="2143125" y="3741738"/>
          <p14:tracePt t="167142" x="2160588" y="3741738"/>
          <p14:tracePt t="167286" x="2160588" y="3751263"/>
          <p14:tracePt t="167294" x="2160588" y="3759200"/>
          <p14:tracePt t="167310" x="2179638" y="3768725"/>
          <p14:tracePt t="167326" x="2187575" y="3822700"/>
          <p14:tracePt t="167343" x="2214563" y="3867150"/>
          <p14:tracePt t="167359" x="2214563" y="3894138"/>
          <p14:tracePt t="167376" x="2214563" y="3902075"/>
          <p14:tracePt t="167670" x="2224088" y="3902075"/>
          <p14:tracePt t="167694" x="2241550" y="3902075"/>
          <p14:tracePt t="167718" x="2251075" y="3902075"/>
          <p14:tracePt t="167726" x="2259013" y="3902075"/>
          <p14:tracePt t="167743" x="2286000" y="3902075"/>
          <p14:tracePt t="167759" x="2322513" y="3902075"/>
          <p14:tracePt t="167776" x="2339975" y="3902075"/>
          <p14:tracePt t="167793" x="2366963" y="3902075"/>
          <p14:tracePt t="167809" x="2384425" y="3902075"/>
          <p14:tracePt t="167826" x="2393950" y="3902075"/>
          <p14:tracePt t="167843" x="2401888" y="3894138"/>
          <p14:tracePt t="167859" x="2419350" y="3875088"/>
          <p14:tracePt t="167876" x="2490788" y="3822700"/>
          <p14:tracePt t="167894" x="2527300" y="3786188"/>
          <p14:tracePt t="167909" x="2544763" y="3776663"/>
          <p14:tracePt t="168294" x="2544763" y="3759200"/>
          <p14:tracePt t="168302" x="2544763" y="3741738"/>
          <p14:tracePt t="168312" x="2544763" y="3724275"/>
          <p14:tracePt t="168326" x="2544763" y="3679825"/>
          <p14:tracePt t="168343" x="2544763" y="3633788"/>
          <p14:tracePt t="168359" x="2544763" y="3581400"/>
          <p14:tracePt t="168377" x="2544763" y="3536950"/>
          <p14:tracePt t="168393" x="2544763" y="3500438"/>
          <p14:tracePt t="168410" x="2544763" y="3482975"/>
          <p14:tracePt t="168426" x="2554288" y="3482975"/>
          <p14:tracePt t="168518" x="2554288" y="3465513"/>
          <p14:tracePt t="168583" x="2562225" y="3455988"/>
          <p14:tracePt t="168598" x="2571750" y="3455988"/>
          <p14:tracePt t="168606" x="2571750" y="3446463"/>
          <p14:tracePt t="168975" x="2608263" y="3490913"/>
          <p14:tracePt t="168982" x="2608263" y="3500438"/>
          <p14:tracePt t="168993" x="2625725" y="3517900"/>
          <p14:tracePt t="169010" x="2625725" y="3554413"/>
          <p14:tracePt t="169026" x="2652713" y="3670300"/>
          <p14:tracePt t="169043" x="2670175" y="3714750"/>
          <p14:tracePt t="169060" x="2687638" y="3759200"/>
          <p14:tracePt t="169076" x="2714625" y="3795713"/>
          <p14:tracePt t="169094" x="2803525" y="3911600"/>
          <p14:tracePt t="169111" x="2830513" y="3946525"/>
          <p14:tracePt t="169126" x="2840038" y="3956050"/>
          <p14:tracePt t="169143" x="2847975" y="3973513"/>
          <p14:tracePt t="169160" x="2874963" y="4000500"/>
          <p14:tracePt t="169176" x="2874963" y="4017963"/>
          <p14:tracePt t="169193" x="2874963" y="4037013"/>
          <p14:tracePt t="169210" x="2874963" y="4054475"/>
          <p14:tracePt t="169227" x="2874963" y="4089400"/>
          <p14:tracePt t="169243" x="2894013" y="4170363"/>
          <p14:tracePt t="169260" x="2901950" y="4214813"/>
          <p14:tracePt t="169276" x="2901950" y="4224338"/>
          <p14:tracePt t="169415" x="2911475" y="4224338"/>
          <p14:tracePt t="169431" x="2911475" y="4232275"/>
          <p14:tracePt t="169607" x="2911475" y="4241800"/>
          <p14:tracePt t="169623" x="2911475" y="4259263"/>
          <p14:tracePt t="169814" x="2911475" y="4268788"/>
          <p14:tracePt t="169847" x="2911475" y="4276725"/>
          <p14:tracePt t="169863" x="2919413" y="4276725"/>
          <p14:tracePt t="169871" x="2919413" y="4286250"/>
          <p14:tracePt t="169879" x="2919413" y="4295775"/>
          <p14:tracePt t="169895" x="2928938" y="4303713"/>
          <p14:tracePt t="169911" x="2946400" y="4313238"/>
          <p14:tracePt t="169927" x="2955925" y="4322763"/>
          <p14:tracePt t="169943" x="2973388" y="4322763"/>
          <p14:tracePt t="169960" x="2990850" y="4322763"/>
          <p14:tracePt t="169977" x="3027363" y="4330700"/>
          <p14:tracePt t="169993" x="3036888" y="4330700"/>
          <p14:tracePt t="170010" x="3054350" y="4340225"/>
          <p14:tracePt t="170027" x="3071813" y="4340225"/>
          <p14:tracePt t="170043" x="3089275" y="4348163"/>
          <p14:tracePt t="170060" x="3116263" y="4348163"/>
          <p14:tracePt t="170077" x="3133725" y="4340225"/>
          <p14:tracePt t="170095" x="3170238" y="4313238"/>
          <p14:tracePt t="170111" x="3179763" y="4295775"/>
          <p14:tracePt t="170127" x="3187700" y="4268788"/>
          <p14:tracePt t="170144" x="3187700" y="4259263"/>
          <p14:tracePt t="170160" x="3197225" y="4224338"/>
          <p14:tracePt t="170177" x="3214688" y="4160838"/>
          <p14:tracePt t="170193" x="3214688" y="4143375"/>
          <p14:tracePt t="170210" x="3214688" y="4116388"/>
          <p14:tracePt t="170227" x="3214688" y="4098925"/>
          <p14:tracePt t="170243" x="3214688" y="4089400"/>
          <p14:tracePt t="170260" x="3214688" y="4081463"/>
          <p14:tracePt t="170319" x="3214688" y="4089400"/>
          <p14:tracePt t="170327" x="3224213" y="4089400"/>
          <p14:tracePt t="170344" x="3241675" y="4133850"/>
          <p14:tracePt t="170360" x="3268663" y="4187825"/>
          <p14:tracePt t="170377" x="3286125" y="4214813"/>
          <p14:tracePt t="170431" x="3286125" y="4224338"/>
          <p14:tracePt t="170447" x="3286125" y="4241800"/>
          <p14:tracePt t="170455" x="3276600" y="4241800"/>
          <p14:tracePt t="170848" x="3276600" y="4259263"/>
          <p14:tracePt t="170856" x="3276600" y="4286250"/>
          <p14:tracePt t="170863" x="3276600" y="4330700"/>
          <p14:tracePt t="170877" x="3259138" y="4402138"/>
          <p14:tracePt t="170895" x="3197225" y="4813300"/>
          <p14:tracePt t="170911" x="3179763" y="4965700"/>
          <p14:tracePt t="170927" x="3179763" y="5000625"/>
          <p14:tracePt t="171567" x="3179763" y="4991100"/>
          <p14:tracePt t="171591" x="3179763" y="4973638"/>
          <p14:tracePt t="171600" x="3187700" y="4965700"/>
          <p14:tracePt t="171610" x="3197225" y="4956175"/>
          <p14:tracePt t="171627" x="3224213" y="4919663"/>
          <p14:tracePt t="171644" x="3232150" y="4911725"/>
          <p14:tracePt t="171660" x="3241675" y="4902200"/>
          <p14:tracePt t="171677" x="3241675" y="4894263"/>
          <p14:tracePt t="171696" x="3251200" y="4884738"/>
          <p14:tracePt t="171719" x="3251200" y="4875213"/>
          <p14:tracePt t="171728" x="3251200" y="4867275"/>
          <p14:tracePt t="171744" x="3251200" y="4840288"/>
          <p14:tracePt t="171760" x="3259138" y="4830763"/>
          <p14:tracePt t="171777" x="3259138" y="4813300"/>
          <p14:tracePt t="171794" x="3259138" y="4803775"/>
          <p14:tracePt t="171810" x="3251200" y="4786313"/>
          <p14:tracePt t="171827" x="3232150" y="4768850"/>
          <p14:tracePt t="171911" x="3232150" y="4759325"/>
          <p14:tracePt t="171920" x="3224213" y="4759325"/>
          <p14:tracePt t="171928" x="3214688" y="4741863"/>
          <p14:tracePt t="171944" x="3187700" y="4724400"/>
          <p14:tracePt t="171960" x="3170238" y="4687888"/>
          <p14:tracePt t="171977" x="3143250" y="4652963"/>
          <p14:tracePt t="171994" x="3143250" y="4633913"/>
          <p14:tracePt t="172010" x="3143250" y="4625975"/>
          <p14:tracePt t="172544" x="3160713" y="4625975"/>
          <p14:tracePt t="172552" x="3179763" y="4633913"/>
          <p14:tracePt t="172561" x="3187700" y="4643438"/>
          <p14:tracePt t="172656" x="3197225" y="4643438"/>
          <p14:tracePt t="172664" x="3224213" y="4670425"/>
          <p14:tracePt t="172677" x="3251200" y="4697413"/>
          <p14:tracePt t="172694" x="3367088" y="4803775"/>
          <p14:tracePt t="172712" x="3473450" y="4875213"/>
          <p14:tracePt t="172728" x="3517900" y="4911725"/>
          <p14:tracePt t="172744" x="3536950" y="4929188"/>
          <p14:tracePt t="172777" x="3536950" y="4919663"/>
          <p14:tracePt t="173032" x="3544888" y="4919663"/>
          <p14:tracePt t="173040" x="3554413" y="4919663"/>
          <p14:tracePt t="173048" x="3571875" y="4919663"/>
          <p14:tracePt t="173061" x="3598863" y="4919663"/>
          <p14:tracePt t="173077" x="3679825" y="4911725"/>
          <p14:tracePt t="173094" x="3776663" y="4884738"/>
          <p14:tracePt t="173128" x="3848100" y="4867275"/>
          <p14:tracePt t="173144" x="3884613" y="4848225"/>
          <p14:tracePt t="173161" x="3973513" y="4813300"/>
          <p14:tracePt t="173177" x="4017963" y="4776788"/>
          <p14:tracePt t="173194" x="4044950" y="4768850"/>
          <p14:tracePt t="173211" x="4133850" y="4697413"/>
          <p14:tracePt t="173227" x="4214813" y="4652963"/>
          <p14:tracePt t="173244" x="4259263" y="4625975"/>
          <p14:tracePt t="173261" x="4268788" y="4625975"/>
          <p14:tracePt t="173288" x="4268788" y="4616450"/>
          <p14:tracePt t="173360" x="4276725" y="4616450"/>
          <p14:tracePt t="173377" x="4276725" y="4608513"/>
          <p14:tracePt t="173416" x="4303713" y="4598988"/>
          <p14:tracePt t="173424" x="4322763" y="4589463"/>
          <p14:tracePt t="173432" x="4330700" y="4572000"/>
          <p14:tracePt t="173444" x="4357688" y="4562475"/>
          <p14:tracePt t="173461" x="4375150" y="4545013"/>
          <p14:tracePt t="173600" x="4357688" y="4545013"/>
          <p14:tracePt t="173609" x="4330700" y="4545013"/>
          <p14:tracePt t="173617" x="4303713" y="4545013"/>
          <p14:tracePt t="173628" x="4268788" y="4545013"/>
          <p14:tracePt t="173644" x="4259263" y="4554538"/>
          <p14:tracePt t="173661" x="4259263" y="4562475"/>
          <p14:tracePt t="173678" x="4259263" y="4572000"/>
          <p14:tracePt t="173695" x="4367213" y="4589463"/>
          <p14:tracePt t="173711" x="4375150" y="4589463"/>
          <p14:tracePt t="173728" x="4411663" y="4589463"/>
          <p14:tracePt t="173744" x="4429125" y="4589463"/>
          <p14:tracePt t="173761" x="4473575" y="4589463"/>
          <p14:tracePt t="173777" x="4510088" y="4589463"/>
          <p14:tracePt t="173832" x="4500563" y="4589463"/>
          <p14:tracePt t="173840" x="4483100" y="4589463"/>
          <p14:tracePt t="173848" x="4438650" y="4598988"/>
          <p14:tracePt t="173861" x="4419600" y="4598988"/>
          <p14:tracePt t="173878" x="4375150" y="4598988"/>
          <p14:tracePt t="173894" x="4340225" y="4598988"/>
          <p14:tracePt t="174024" x="4367213" y="4598988"/>
          <p14:tracePt t="174032" x="4402138" y="4598988"/>
          <p14:tracePt t="174044" x="4438650" y="4598988"/>
          <p14:tracePt t="174061" x="4465638" y="4589463"/>
          <p14:tracePt t="174078" x="4510088" y="4581525"/>
          <p14:tracePt t="174095" x="4562475" y="4572000"/>
          <p14:tracePt t="174111" x="4581525" y="4572000"/>
          <p14:tracePt t="174128" x="4581525" y="4562475"/>
          <p14:tracePt t="174145" x="4572000" y="4562475"/>
          <p14:tracePt t="174161" x="4527550" y="4554538"/>
          <p14:tracePt t="174178" x="4500563" y="4554538"/>
          <p14:tracePt t="174194" x="4438650" y="4545013"/>
          <p14:tracePt t="174211" x="4419600" y="4545013"/>
          <p14:tracePt t="174360" x="4438650" y="4545013"/>
          <p14:tracePt t="174369" x="4446588" y="4545013"/>
          <p14:tracePt t="174378" x="4456113" y="4545013"/>
          <p14:tracePt t="174394" x="4500563" y="4537075"/>
          <p14:tracePt t="174411" x="4510088" y="4537075"/>
          <p14:tracePt t="174428" x="4537075" y="4527550"/>
          <p14:tracePt t="174445" x="4598988" y="4518025"/>
          <p14:tracePt t="174461" x="4608513" y="4518025"/>
          <p14:tracePt t="174494" x="4589463" y="4518025"/>
          <p14:tracePt t="174512" x="4527550" y="4518025"/>
          <p14:tracePt t="174528" x="4491038" y="4527550"/>
          <p14:tracePt t="174545" x="4429125" y="4554538"/>
          <p14:tracePt t="174561" x="4340225" y="4598988"/>
          <p14:tracePt t="174578" x="4303713" y="4625975"/>
          <p14:tracePt t="174640" x="4313238" y="4625975"/>
          <p14:tracePt t="174656" x="4322763" y="4625975"/>
          <p14:tracePt t="174672" x="4330700" y="4625975"/>
          <p14:tracePt t="174689" x="4340225" y="4625975"/>
          <p14:tracePt t="174816" x="4348163" y="4625975"/>
          <p14:tracePt t="174832" x="4367213" y="4616450"/>
          <p14:tracePt t="174840" x="4384675" y="4608513"/>
          <p14:tracePt t="174850" x="4402138" y="4589463"/>
          <p14:tracePt t="174861" x="4402138" y="4581525"/>
          <p14:tracePt t="174878" x="4419600" y="4572000"/>
          <p14:tracePt t="174895" x="4419600" y="4554538"/>
          <p14:tracePt t="174911" x="4429125" y="4554538"/>
          <p14:tracePt t="176009" x="4429125" y="4545013"/>
          <p14:tracePt t="176025" x="4429125" y="4527550"/>
          <p14:tracePt t="176033" x="4438650" y="4518025"/>
          <p14:tracePt t="176045" x="4438650" y="4510088"/>
          <p14:tracePt t="176061" x="4438650" y="4500563"/>
          <p14:tracePt t="176078" x="4438650" y="4491038"/>
          <p14:tracePt t="176095" x="4438650" y="4483100"/>
          <p14:tracePt t="176112" x="4438650" y="4473575"/>
          <p14:tracePt t="176433" x="4438650" y="4483100"/>
          <p14:tracePt t="176440" x="4429125" y="4491038"/>
          <p14:tracePt t="176457" x="4429125" y="4510088"/>
          <p14:tracePt t="176466" x="4429125" y="4518025"/>
          <p14:tracePt t="176478" x="4419600" y="4545013"/>
          <p14:tracePt t="176495" x="4394200" y="4633913"/>
          <p14:tracePt t="176513" x="4303713" y="4911725"/>
          <p14:tracePt t="176529" x="4286250" y="4965700"/>
          <p14:tracePt t="176545" x="4251325" y="5018088"/>
          <p14:tracePt t="177305" x="4251325" y="5027613"/>
          <p14:tracePt t="177313" x="4232275" y="5027613"/>
          <p14:tracePt t="177330" x="4197350" y="5027613"/>
          <p14:tracePt t="177345" x="4133850" y="5027613"/>
          <p14:tracePt t="177489" x="4133850" y="5018088"/>
          <p14:tracePt t="177505" x="4133850" y="5010150"/>
          <p14:tracePt t="177522" x="4133850" y="4991100"/>
          <p14:tracePt t="177537" x="4143375" y="4973638"/>
          <p14:tracePt t="177546" x="4143375" y="4965700"/>
          <p14:tracePt t="177562" x="4143375" y="4956175"/>
          <p14:tracePt t="177579" x="4143375" y="4929188"/>
          <p14:tracePt t="177595" x="4133850" y="4919663"/>
          <p14:tracePt t="177612" x="4116388" y="4902200"/>
          <p14:tracePt t="177629" x="4071938" y="4884738"/>
          <p14:tracePt t="177645" x="3990975" y="4840288"/>
          <p14:tracePt t="177662" x="3902075" y="4813300"/>
          <p14:tracePt t="177679" x="3840163" y="4776788"/>
          <p14:tracePt t="177695" x="3795713" y="4732338"/>
          <p14:tracePt t="177713" x="3768725" y="4705350"/>
          <p14:tracePt t="177833" x="3759200" y="4705350"/>
          <p14:tracePt t="177857" x="3759200" y="4714875"/>
          <p14:tracePt t="177865" x="3759200" y="4732338"/>
          <p14:tracePt t="177879" x="3759200" y="4741863"/>
          <p14:tracePt t="177896" x="3759200" y="4768850"/>
          <p14:tracePt t="177913" x="3768725" y="4768850"/>
          <p14:tracePt t="177930" x="3741738" y="4732338"/>
          <p14:tracePt t="177993" x="3751263" y="4732338"/>
          <p14:tracePt t="178002" x="3759200" y="4732338"/>
          <p14:tracePt t="178012" x="3786188" y="4732338"/>
          <p14:tracePt t="178029" x="3803650" y="4732338"/>
          <p14:tracePt t="178046" x="3830638" y="4732338"/>
          <p14:tracePt t="178062" x="3848100" y="4732338"/>
          <p14:tracePt t="178079" x="3867150" y="4732338"/>
          <p14:tracePt t="178096" x="3902075" y="4732338"/>
          <p14:tracePt t="178113" x="3938588" y="4732338"/>
          <p14:tracePt t="178129" x="3946525" y="4732338"/>
          <p14:tracePt t="178162" x="3956050" y="4751388"/>
          <p14:tracePt t="178179" x="3965575" y="4759325"/>
          <p14:tracePt t="178195" x="3973513" y="4776788"/>
          <p14:tracePt t="178212" x="3973513" y="4822825"/>
          <p14:tracePt t="178229" x="3973513" y="4848225"/>
          <p14:tracePt t="178245" x="3973513" y="4867275"/>
          <p14:tracePt t="178345" x="3983038" y="4867275"/>
          <p14:tracePt t="178354" x="3990975" y="4867275"/>
          <p14:tracePt t="178363" x="4017963" y="4840288"/>
          <p14:tracePt t="178379" x="4062413" y="4813300"/>
          <p14:tracePt t="178395" x="4143375" y="4786313"/>
          <p14:tracePt t="178412" x="4187825" y="4751388"/>
          <p14:tracePt t="178429" x="4187825" y="4741863"/>
          <p14:tracePt t="178445" x="4214813" y="4724400"/>
          <p14:tracePt t="178650" x="4214813" y="4714875"/>
          <p14:tracePt t="178658" x="4224338" y="4714875"/>
          <p14:tracePt t="178691" x="4224338" y="4705350"/>
          <p14:tracePt t="178698" x="4232275" y="4705350"/>
          <p14:tracePt t="178714" x="4232275" y="4687888"/>
          <p14:tracePt t="178730" x="4241800" y="4679950"/>
          <p14:tracePt t="178746" x="4259263" y="4660900"/>
          <p14:tracePt t="178762" x="4276725" y="4643438"/>
          <p14:tracePt t="178779" x="4286250" y="4633913"/>
          <p14:tracePt t="178796" x="4286250" y="4616450"/>
          <p14:tracePt t="178812" x="4295775" y="4608513"/>
          <p14:tracePt t="178830" x="4303713" y="4598988"/>
          <p14:tracePt t="178846" x="4313238" y="4598988"/>
          <p14:tracePt t="178874" x="4313238" y="4589463"/>
          <p14:tracePt t="178906" x="4313238" y="4581525"/>
          <p14:tracePt t="178930" x="4313238" y="4572000"/>
          <p14:tracePt t="179018" x="4313238" y="4562475"/>
          <p14:tracePt t="179033" x="4322763" y="4545013"/>
          <p14:tracePt t="179041" x="4330700" y="4537075"/>
          <p14:tracePt t="179050" x="4348163" y="4510088"/>
          <p14:tracePt t="179063" x="4384675" y="4456113"/>
          <p14:tracePt t="179079" x="4402138" y="4438650"/>
          <p14:tracePt t="179130" x="4402138" y="4429125"/>
          <p14:tracePt t="179146" x="4402138" y="4419600"/>
          <p14:tracePt t="179155" x="4411663" y="4411663"/>
          <p14:tracePt t="179164" x="4419600" y="4402138"/>
          <p14:tracePt t="179179" x="4429125" y="4394200"/>
          <p14:tracePt t="179196" x="4446588" y="4384675"/>
          <p14:tracePt t="179257" x="4446588" y="4375150"/>
          <p14:tracePt t="179266" x="4456113" y="4375150"/>
          <p14:tracePt t="179329" x="4446588" y="4384675"/>
          <p14:tracePt t="179338" x="4438650" y="4394200"/>
          <p14:tracePt t="179347" x="4419600" y="4419600"/>
          <p14:tracePt t="179363" x="4411663" y="4438650"/>
          <p14:tracePt t="179930" x="4419600" y="4438650"/>
          <p14:tracePt t="179938" x="4419600" y="4429125"/>
          <p14:tracePt t="180058" x="4419600" y="4438650"/>
          <p14:tracePt t="180210" x="4419600" y="4429125"/>
          <p14:tracePt t="180218" x="4429125" y="4429125"/>
          <p14:tracePt t="180314" x="4429125" y="4438650"/>
          <p14:tracePt t="180426" x="4438650" y="4438650"/>
          <p14:tracePt t="180434" x="4438650" y="4429125"/>
          <p14:tracePt t="180446" x="4438650" y="4419600"/>
          <p14:tracePt t="180463" x="4446588" y="4419600"/>
          <p14:tracePt t="180479" x="4446588" y="4411663"/>
          <p14:tracePt t="180530" x="4446588" y="4419600"/>
          <p14:tracePt t="180538" x="4446588" y="4429125"/>
          <p14:tracePt t="180746" x="4446588" y="4419600"/>
          <p14:tracePt t="180756" x="4446588" y="4411663"/>
          <p14:tracePt t="180770" x="4456113" y="4411663"/>
          <p14:tracePt t="180874" x="4456113" y="4419600"/>
          <p14:tracePt t="180946" x="4456113" y="4429125"/>
          <p14:tracePt t="181859" x="4446588" y="4429125"/>
          <p14:tracePt t="181867" x="4446588" y="4438650"/>
          <p14:tracePt t="181880" x="4438650" y="4438650"/>
          <p14:tracePt t="181897" x="4402138" y="4465638"/>
          <p14:tracePt t="181914" x="4384675" y="4491038"/>
          <p14:tracePt t="181931" x="4375150" y="4500563"/>
          <p14:tracePt t="181947" x="4367213" y="4527550"/>
          <p14:tracePt t="181963" x="4357688" y="4545013"/>
          <p14:tracePt t="181980" x="4340225" y="4562475"/>
          <p14:tracePt t="181997" x="4322763" y="4589463"/>
          <p14:tracePt t="182013" x="4295775" y="4625975"/>
          <p14:tracePt t="182030" x="4259263" y="4652963"/>
          <p14:tracePt t="182046" x="4241800" y="4660900"/>
          <p14:tracePt t="182080" x="4232275" y="4670425"/>
          <p14:tracePt t="182106" x="4224338" y="4679950"/>
          <p14:tracePt t="182186" x="4214813" y="4679950"/>
          <p14:tracePt t="182194" x="4214813" y="4687888"/>
          <p14:tracePt t="182203" x="4205288" y="4687888"/>
          <p14:tracePt t="182259" x="4197350" y="4697413"/>
          <p14:tracePt t="182547" x="4187825" y="4697413"/>
          <p14:tracePt t="182563" x="4179888" y="4697413"/>
          <p14:tracePt t="186620" x="4170363" y="4687888"/>
          <p14:tracePt t="186628" x="4179888" y="4679950"/>
          <p14:tracePt t="186644" x="4160838" y="4714875"/>
          <p14:tracePt t="186668" x="4170363" y="4714875"/>
          <p14:tracePt t="186676" x="4179888" y="4714875"/>
          <p14:tracePt t="186684" x="4187825" y="4705350"/>
          <p14:tracePt t="186698" x="4197350" y="4697413"/>
          <p14:tracePt t="186715" x="4214813" y="4679950"/>
          <p14:tracePt t="186732" x="4232275" y="4643438"/>
          <p14:tracePt t="186748" x="4241800" y="4633913"/>
          <p14:tracePt t="186764" x="4251325" y="4616450"/>
          <p14:tracePt t="186781" x="4268788" y="4598988"/>
          <p14:tracePt t="186798" x="4295775" y="4581525"/>
          <p14:tracePt t="186815" x="4322763" y="4562475"/>
          <p14:tracePt t="186868" x="4322763" y="4554538"/>
          <p14:tracePt t="186876" x="4322763" y="4545013"/>
          <p14:tracePt t="186884" x="4330700" y="4527550"/>
          <p14:tracePt t="186900" x="4330700" y="4510088"/>
          <p14:tracePt t="186914" x="4330700" y="4500563"/>
          <p14:tracePt t="186931" x="4330700" y="4491038"/>
          <p14:tracePt t="186980" x="4340225" y="4491038"/>
          <p14:tracePt t="186996" x="4340225" y="4473575"/>
          <p14:tracePt t="187004" x="4348163" y="4473575"/>
          <p14:tracePt t="187020" x="4348163" y="4456113"/>
          <p14:tracePt t="187031" x="4348163" y="4438650"/>
          <p14:tracePt t="187048" x="4340225" y="4402138"/>
          <p14:tracePt t="187064" x="4330700" y="4402138"/>
          <p14:tracePt t="187081" x="4322763" y="4394200"/>
          <p14:tracePt t="187098" x="4313238" y="4384675"/>
          <p14:tracePt t="187133" x="4313238" y="4375150"/>
          <p14:tracePt t="187141" x="4330700" y="4375150"/>
          <p14:tracePt t="187149" x="4330700" y="4348163"/>
          <p14:tracePt t="187165" x="4340225" y="4348163"/>
          <p14:tracePt t="187182" x="4348163" y="4340225"/>
          <p14:tracePt t="187198" x="4357688" y="4340225"/>
          <p14:tracePt t="187214" x="4367213" y="4340225"/>
          <p14:tracePt t="187236" x="4375150" y="4340225"/>
          <p14:tracePt t="187332" x="4384675" y="4340225"/>
          <p14:tracePt t="187348" x="4394200" y="4357688"/>
          <p14:tracePt t="187356" x="4411663" y="4367213"/>
          <p14:tracePt t="187365" x="4411663" y="4384675"/>
          <p14:tracePt t="187382" x="4429125" y="4394200"/>
          <p14:tracePt t="187398" x="4438650" y="4411663"/>
          <p14:tracePt t="187414" x="4446588" y="4429125"/>
          <p14:tracePt t="187431" x="4456113" y="4438650"/>
          <p14:tracePt t="187448" x="4456113" y="4446588"/>
          <p14:tracePt t="187465" x="4465638" y="4446588"/>
          <p14:tracePt t="187481" x="4465638" y="4456113"/>
          <p14:tracePt t="187540" x="4465638" y="4465638"/>
          <p14:tracePt t="187652" x="4456113" y="4465638"/>
          <p14:tracePt t="187660" x="4456113" y="4456113"/>
          <p14:tracePt t="187669" x="4446588" y="4446588"/>
          <p14:tracePt t="187681" x="4438650" y="4446588"/>
          <p14:tracePt t="187698" x="4419600" y="4419600"/>
          <p14:tracePt t="187715" x="4411663" y="4411663"/>
          <p14:tracePt t="187731" x="4411663" y="4402138"/>
          <p14:tracePt t="187772" x="4402138" y="4402138"/>
          <p14:tracePt t="187796" x="4394200" y="4402138"/>
          <p14:tracePt t="187812" x="4384675" y="4402138"/>
          <p14:tracePt t="187828" x="4367213" y="4402138"/>
          <p14:tracePt t="187854" x="4357688" y="4402138"/>
          <p14:tracePt t="187884" x="4348163" y="4402138"/>
          <p14:tracePt t="187900" x="4348163" y="4411663"/>
          <p14:tracePt t="187908" x="4340225" y="4411663"/>
          <p14:tracePt t="187917" x="4340225" y="4419600"/>
          <p14:tracePt t="187933" x="4340225" y="4429125"/>
          <p14:tracePt t="187949" x="4340225" y="4446588"/>
          <p14:tracePt t="187965" x="4348163" y="4456113"/>
          <p14:tracePt t="187998" x="4357688" y="4456113"/>
          <p14:tracePt t="188015" x="4375150" y="4456113"/>
          <p14:tracePt t="188031" x="4402138" y="4456113"/>
          <p14:tracePt t="188048" x="4419600" y="4446588"/>
          <p14:tracePt t="188065" x="4438650" y="4446588"/>
          <p14:tracePt t="188081" x="4438650" y="4438650"/>
          <p14:tracePt t="188098" x="4446588" y="4438650"/>
          <p14:tracePt t="188115" x="4446588" y="4429125"/>
          <p14:tracePt t="188149" x="4446588" y="4419600"/>
          <p14:tracePt t="188164" x="4446588" y="4411663"/>
          <p14:tracePt t="188197" x="4446588" y="4402138"/>
          <p14:tracePt t="188221" x="4446588" y="4394200"/>
          <p14:tracePt t="188253" x="4438650" y="4394200"/>
          <p14:tracePt t="188260" x="4429125" y="4394200"/>
          <p14:tracePt t="188284" x="4419600" y="4384675"/>
          <p14:tracePt t="188308" x="4402138" y="4384675"/>
          <p14:tracePt t="188324" x="4394200" y="4384675"/>
          <p14:tracePt t="188341" x="4384675" y="4384675"/>
          <p14:tracePt t="188382" x="4375150" y="4384675"/>
          <p14:tracePt t="188404" x="4367213" y="4384675"/>
          <p14:tracePt t="188428" x="4367213" y="4394200"/>
          <p14:tracePt t="188437" x="4367213" y="4402138"/>
          <p14:tracePt t="188448" x="4357688" y="4402138"/>
          <p14:tracePt t="188465" x="4357688" y="4411663"/>
          <p14:tracePt t="188481" x="4357688" y="4419600"/>
          <p14:tracePt t="188498" x="4357688" y="4429125"/>
          <p14:tracePt t="188515" x="4367213" y="4446588"/>
          <p14:tracePt t="188532" x="4375150" y="4465638"/>
          <p14:tracePt t="188605" x="4384675" y="4465638"/>
          <p14:tracePt t="188621" x="4384675" y="4456113"/>
          <p14:tracePt t="188629" x="4394200" y="4456113"/>
          <p14:tracePt t="188637" x="4402138" y="4456113"/>
          <p14:tracePt t="188649" x="4402138" y="4446588"/>
          <p14:tracePt t="188665" x="4411663" y="4446588"/>
          <p14:tracePt t="188682" x="4419600" y="4446588"/>
          <p14:tracePt t="188709" x="4419600" y="4438650"/>
          <p14:tracePt t="188725" x="4429125" y="4438650"/>
          <p14:tracePt t="188733" x="4429125" y="4429125"/>
          <p14:tracePt t="188749" x="4429125" y="4419600"/>
          <p14:tracePt t="188765" x="4438650" y="4411663"/>
          <p14:tracePt t="188797" x="4438650" y="4402138"/>
          <p14:tracePt t="188820" x="4438650" y="4394200"/>
          <p14:tracePt t="188829" x="4429125" y="4384675"/>
          <p14:tracePt t="188845" x="4419600" y="4384675"/>
          <p14:tracePt t="188877" x="4411663" y="4375150"/>
          <p14:tracePt t="188917" x="4402138" y="4375150"/>
          <p14:tracePt t="188933" x="4394200" y="4375150"/>
          <p14:tracePt t="188989" x="4384675" y="4375150"/>
          <p14:tracePt t="189005" x="4375150" y="4375150"/>
          <p14:tracePt t="189013" x="4375150" y="4384675"/>
          <p14:tracePt t="189021" x="4375150" y="4394200"/>
          <p14:tracePt t="189037" x="4375150" y="4402138"/>
          <p14:tracePt t="189053" x="4367213" y="4411663"/>
          <p14:tracePt t="189065" x="4357688" y="4411663"/>
          <p14:tracePt t="189082" x="4357688" y="4429125"/>
          <p14:tracePt t="189115" x="4367213" y="4438650"/>
          <p14:tracePt t="189132" x="4375150" y="4446588"/>
          <p14:tracePt t="189189" x="4384675" y="4446588"/>
          <p14:tracePt t="189205" x="4394200" y="4446588"/>
          <p14:tracePt t="189213" x="4402138" y="4446588"/>
          <p14:tracePt t="189268" x="4411663" y="4446588"/>
          <p14:tracePt t="189285" x="4411663" y="4438650"/>
          <p14:tracePt t="189293" x="4411663" y="4429125"/>
          <p14:tracePt t="189301" x="4411663" y="4419600"/>
          <p14:tracePt t="189317" x="4411663" y="4411663"/>
          <p14:tracePt t="189333" x="4411663" y="4402138"/>
          <p14:tracePt t="189365" x="4411663" y="4394200"/>
          <p14:tracePt t="189382" x="4402138" y="4394200"/>
          <p14:tracePt t="189389" x="4394200" y="4394200"/>
          <p14:tracePt t="189405" x="4384675" y="4394200"/>
          <p14:tracePt t="189446" x="4375150" y="4394200"/>
          <p14:tracePt t="189469" x="4367213" y="4394200"/>
          <p14:tracePt t="189485" x="4357688" y="4394200"/>
          <p14:tracePt t="189501" x="4348163" y="4394200"/>
          <p14:tracePt t="189509" x="4348163" y="4402138"/>
          <p14:tracePt t="189525" x="4348163" y="4411663"/>
          <p14:tracePt t="189541" x="4348163" y="4419600"/>
          <p14:tracePt t="189550" x="4348163" y="4429125"/>
          <p14:tracePt t="189573" x="4348163" y="4438650"/>
          <p14:tracePt t="189589" x="4348163" y="4446588"/>
          <p14:tracePt t="189605" x="4348163" y="4456113"/>
          <p14:tracePt t="189621" x="4357688" y="4456113"/>
          <p14:tracePt t="189645" x="4367213" y="4456113"/>
          <p14:tracePt t="189661" x="4375150" y="4456113"/>
          <p14:tracePt t="189669" x="4384675" y="4456113"/>
          <p14:tracePt t="189694" x="4394200" y="4456113"/>
          <p14:tracePt t="189709" x="4402138" y="4456113"/>
          <p14:tracePt t="189733" x="4411663" y="4456113"/>
          <p14:tracePt t="189742" x="4411663" y="4446588"/>
          <p14:tracePt t="189750" x="4419600" y="4438650"/>
          <p14:tracePt t="189765" x="4429125" y="4429125"/>
          <p14:tracePt t="189782" x="4429125" y="4402138"/>
          <p14:tracePt t="189799" x="4429125" y="4394200"/>
          <p14:tracePt t="189885" x="4419600" y="4394200"/>
          <p14:tracePt t="189893" x="4411663" y="4394200"/>
          <p14:tracePt t="189909" x="4402138" y="4402138"/>
          <p14:tracePt t="189918" x="4394200" y="4402138"/>
          <p14:tracePt t="189932" x="4394200" y="4411663"/>
          <p14:tracePt t="190205" x="4402138" y="4411663"/>
          <p14:tracePt t="190237" x="4411663" y="4411663"/>
          <p14:tracePt t="190261" x="4411663" y="4419600"/>
          <p14:tracePt t="190270" x="4419600" y="4419600"/>
          <p14:tracePt t="190282" x="4419600" y="4429125"/>
          <p14:tracePt t="190299" x="4429125" y="4438650"/>
          <p14:tracePt t="190315" x="4438650" y="4438650"/>
          <p14:tracePt t="190333" x="4446588" y="4446588"/>
          <p14:tracePt t="190351" x="4456113" y="4446588"/>
          <p14:tracePt t="190382" x="4465638" y="4446588"/>
          <p14:tracePt t="190390" x="4465638" y="4438650"/>
          <p14:tracePt t="190399" x="4465638" y="4429125"/>
          <p14:tracePt t="190415" x="4465638" y="4419600"/>
          <p14:tracePt t="190485" x="4456113" y="4419600"/>
          <p14:tracePt t="190501" x="4446588" y="4419600"/>
          <p14:tracePt t="190517" x="4438650" y="4419600"/>
          <p14:tracePt t="190533" x="4429125" y="4419600"/>
          <p14:tracePt t="190557" x="4419600" y="4419600"/>
          <p14:tracePt t="190573" x="4411663" y="4419600"/>
          <p14:tracePt t="190582" x="4411663" y="4429125"/>
          <p14:tracePt t="190599" x="4402138" y="4438650"/>
          <p14:tracePt t="190615" x="4394200" y="4446588"/>
          <p14:tracePt t="190632" x="4394200" y="4456113"/>
          <p14:tracePt t="190665" x="4394200" y="4465638"/>
          <p14:tracePt t="190682" x="4402138" y="4473575"/>
          <p14:tracePt t="190699" x="4411663" y="4473575"/>
          <p14:tracePt t="190716" x="4429125" y="4483100"/>
          <p14:tracePt t="190733" x="4456113" y="4483100"/>
          <p14:tracePt t="190773" x="4465638" y="4483100"/>
          <p14:tracePt t="190798" x="4465638" y="4473575"/>
          <p14:tracePt t="190814" x="4465638" y="4465638"/>
          <p14:tracePt t="190822" x="4465638" y="4456113"/>
          <p14:tracePt t="190832" x="4465638" y="4446588"/>
          <p14:tracePt t="190849" x="4456113" y="4419600"/>
          <p14:tracePt t="190865" x="4446588" y="4411663"/>
          <p14:tracePt t="190901" x="4438650" y="4411663"/>
          <p14:tracePt t="190915" x="4429125" y="4411663"/>
          <p14:tracePt t="190933" x="4419600" y="4429125"/>
          <p14:tracePt t="190950" x="4411663" y="4446588"/>
          <p14:tracePt t="190966" x="4411663" y="4456113"/>
          <p14:tracePt t="190982" x="4411663" y="4465638"/>
          <p14:tracePt t="190999" x="4411663" y="4473575"/>
          <p14:tracePt t="191015" x="4411663" y="4483100"/>
          <p14:tracePt t="191032" x="4419600" y="4491038"/>
          <p14:tracePt t="191049" x="4456113" y="4500563"/>
          <p14:tracePt t="191066" x="4465638" y="4510088"/>
          <p14:tracePt t="191099" x="4473575" y="4500563"/>
          <p14:tracePt t="191115" x="4483100" y="4491038"/>
          <p14:tracePt t="191134" x="4491038" y="4456113"/>
          <p14:tracePt t="191150" x="4491038" y="4446588"/>
          <p14:tracePt t="191166" x="4491038" y="4438650"/>
          <p14:tracePt t="191182" x="4491038" y="4429125"/>
          <p14:tracePt t="191221" x="4483100" y="4429125"/>
          <p14:tracePt t="191232" x="4473575" y="4429125"/>
          <p14:tracePt t="191250" x="4465638" y="4438650"/>
          <p14:tracePt t="191265" x="4446588" y="4446588"/>
          <p14:tracePt t="191282" x="4438650" y="4465638"/>
          <p14:tracePt t="191299" x="4438650" y="4473575"/>
          <p14:tracePt t="191315" x="4429125" y="4491038"/>
          <p14:tracePt t="191333" x="4429125" y="4500563"/>
          <p14:tracePt t="191350" x="4438650" y="4500563"/>
          <p14:tracePt t="191365" x="4446588" y="4510088"/>
          <p14:tracePt t="191383" x="4456113" y="4510088"/>
          <p14:tracePt t="191399" x="4465638" y="4510088"/>
          <p14:tracePt t="191421" x="4465638" y="4500563"/>
          <p14:tracePt t="191432" x="4473575" y="4491038"/>
          <p14:tracePt t="191449" x="4473575" y="4473575"/>
          <p14:tracePt t="191466" x="4473575" y="4465638"/>
          <p14:tracePt t="191482" x="4473575" y="4446588"/>
          <p14:tracePt t="191605" x="4465638" y="4446588"/>
          <p14:tracePt t="191638" x="4456113" y="4446588"/>
          <p14:tracePt t="191646" x="4446588" y="4446588"/>
          <p14:tracePt t="191661" x="4438650" y="4446588"/>
          <p14:tracePt t="191670" x="4438650" y="4456113"/>
          <p14:tracePt t="191682" x="4419600" y="4465638"/>
          <p14:tracePt t="191699" x="4402138" y="4473575"/>
          <p14:tracePt t="191716" x="4394200" y="4483100"/>
          <p14:tracePt t="191734" x="4375150" y="4500563"/>
          <p14:tracePt t="191750" x="4357688" y="4510088"/>
          <p14:tracePt t="191766" x="4348163" y="4518025"/>
          <p14:tracePt t="191782" x="4322763" y="4527550"/>
          <p14:tracePt t="191821" x="4313238" y="4545013"/>
          <p14:tracePt t="191833" x="4295775" y="4554538"/>
          <p14:tracePt t="191849" x="4251325" y="4598988"/>
          <p14:tracePt t="191866" x="4205288" y="4625975"/>
          <p14:tracePt t="191882" x="4187825" y="4643438"/>
          <p14:tracePt t="191900" x="4187825" y="4660900"/>
          <p14:tracePt t="191916" x="4179888" y="4660900"/>
          <p14:tracePt t="191934" x="4160838" y="4679950"/>
          <p14:tracePt t="191950" x="4133850" y="4697413"/>
          <p14:tracePt t="191966" x="4081463" y="4741863"/>
          <p14:tracePt t="191982" x="4017963" y="4786313"/>
          <p14:tracePt t="191999" x="3965575" y="4822825"/>
          <p14:tracePt t="192038" x="3956050" y="4822825"/>
          <p14:tracePt t="192049" x="3946525" y="4840288"/>
          <p14:tracePt t="192066" x="3894138" y="4884738"/>
          <p14:tracePt t="192082" x="3848100" y="4919663"/>
          <p14:tracePt t="192099" x="3822700" y="4929188"/>
          <p14:tracePt t="192116" x="3813175" y="4938713"/>
          <p14:tracePt t="192134" x="3786188" y="4956175"/>
          <p14:tracePt t="192150" x="3776663" y="4973638"/>
          <p14:tracePt t="192166" x="3768725" y="4991100"/>
          <p14:tracePt t="192214" x="3786188" y="4991100"/>
          <p14:tracePt t="192222" x="3813175" y="4983163"/>
          <p14:tracePt t="192233" x="3848100" y="4973638"/>
          <p14:tracePt t="192250" x="3875088" y="4946650"/>
          <p14:tracePt t="192294" x="3884613" y="4946650"/>
          <p14:tracePt t="192318" x="3894138" y="4938713"/>
          <p14:tracePt t="192326" x="3902075" y="4938713"/>
          <p14:tracePt t="192342" x="3911600" y="4919663"/>
          <p14:tracePt t="192350" x="3919538" y="4919663"/>
          <p14:tracePt t="192366" x="3929063" y="4894263"/>
          <p14:tracePt t="192383" x="3929063" y="4875213"/>
          <p14:tracePt t="192399" x="3929063" y="4867275"/>
          <p14:tracePt t="192447" x="3919538" y="4867275"/>
          <p14:tracePt t="192462" x="3902075" y="4867275"/>
          <p14:tracePt t="192470" x="3884613" y="4867275"/>
          <p14:tracePt t="192482" x="3875088" y="4867275"/>
          <p14:tracePt t="192499" x="3857625" y="4875213"/>
          <p14:tracePt t="192516" x="3830638" y="4884738"/>
          <p14:tracePt t="192534" x="3786188" y="4911725"/>
          <p14:tracePt t="192550" x="3776663" y="4911725"/>
          <p14:tracePt t="192566" x="3776663" y="4929188"/>
          <p14:tracePt t="192582" x="3776663" y="4938713"/>
          <p14:tracePt t="192599" x="3776663" y="4956175"/>
          <p14:tracePt t="192616" x="3776663" y="4965700"/>
          <p14:tracePt t="192633" x="3786188" y="4991100"/>
          <p14:tracePt t="192649" x="3803650" y="5000625"/>
          <p14:tracePt t="192666" x="3830638" y="5010150"/>
          <p14:tracePt t="192683" x="3848100" y="5010150"/>
          <p14:tracePt t="192699" x="3857625" y="5010150"/>
          <p14:tracePt t="192716" x="3875088" y="5000625"/>
          <p14:tracePt t="192734" x="3875088" y="4965700"/>
          <p14:tracePt t="192750" x="3875088" y="4956175"/>
          <p14:tracePt t="192766" x="3875088" y="4946650"/>
          <p14:tracePt t="192783" x="3875088" y="4929188"/>
          <p14:tracePt t="192799" x="3875088" y="4919663"/>
          <p14:tracePt t="192816" x="3875088" y="4911725"/>
          <p14:tracePt t="192849" x="3867150" y="4911725"/>
          <p14:tracePt t="192866" x="3857625" y="4911725"/>
          <p14:tracePt t="192902" x="3848100" y="4911725"/>
          <p14:tracePt t="192942" x="3840163" y="4911725"/>
          <p14:tracePt t="192966" x="3840163" y="4919663"/>
          <p14:tracePt t="192982" x="3840163" y="4929188"/>
          <p14:tracePt t="192998" x="3840163" y="4938713"/>
          <p14:tracePt t="193006" x="3840163" y="4946650"/>
          <p14:tracePt t="193030" x="3840163" y="4956175"/>
          <p14:tracePt t="193071" x="3848100" y="4956175"/>
          <p14:tracePt t="193118" x="3857625" y="4956175"/>
          <p14:tracePt t="193142" x="3857625" y="4946650"/>
          <p14:tracePt t="193150" x="3857625" y="4938713"/>
          <p14:tracePt t="193167" x="3857625" y="4929188"/>
          <p14:tracePt t="193190" x="3848100" y="4919663"/>
          <p14:tracePt t="193206" x="3840163" y="4919663"/>
          <p14:tracePt t="193222" x="3830638" y="4919663"/>
          <p14:tracePt t="193233" x="3822700" y="4919663"/>
          <p14:tracePt t="193254" x="3813175" y="4919663"/>
          <p14:tracePt t="193278" x="3803650" y="4929188"/>
          <p14:tracePt t="193294" x="3803650" y="4938713"/>
          <p14:tracePt t="193303" x="3803650" y="4946650"/>
          <p14:tracePt t="193317" x="3803650" y="4956175"/>
          <p14:tracePt t="193334" x="3813175" y="4983163"/>
          <p14:tracePt t="193350" x="3822700" y="5000625"/>
          <p14:tracePt t="193366" x="3840163" y="5000625"/>
          <p14:tracePt t="193383" x="3857625" y="5010150"/>
          <p14:tracePt t="193399" x="3867150" y="5018088"/>
          <p14:tracePt t="193416" x="3875088" y="5018088"/>
          <p14:tracePt t="193433" x="3894138" y="5000625"/>
          <p14:tracePt t="193449" x="3894138" y="4983163"/>
          <p14:tracePt t="193466" x="3894138" y="4965700"/>
          <p14:tracePt t="193483" x="3894138" y="4946650"/>
          <p14:tracePt t="193500" x="3894138" y="4938713"/>
          <p14:tracePt t="193533" x="3875088" y="4938713"/>
          <p14:tracePt t="193550" x="3867150" y="4938713"/>
          <p14:tracePt t="193583" x="3857625" y="4938713"/>
          <p14:tracePt t="193599" x="3848100" y="4946650"/>
          <p14:tracePt t="193616" x="3848100" y="4956175"/>
          <p14:tracePt t="193633" x="3848100" y="4965700"/>
          <p14:tracePt t="193649" x="3857625" y="4973638"/>
          <p14:tracePt t="193822" x="3848100" y="4973638"/>
          <p14:tracePt t="193830" x="3840163" y="4973638"/>
          <p14:tracePt t="193856" x="3840163" y="4983163"/>
          <p14:tracePt t="193863" x="3830638" y="4983163"/>
          <p14:tracePt t="193982" x="3840163" y="4983163"/>
          <p14:tracePt t="193991" x="3848100" y="4973638"/>
          <p14:tracePt t="194006" x="3857625" y="4973638"/>
          <p14:tracePt t="194111" x="3848100" y="4973638"/>
          <p14:tracePt t="194118" x="3840163" y="4973638"/>
          <p14:tracePt t="194151" x="3830638" y="4973638"/>
          <p14:tracePt t="194199" x="3830638" y="4983163"/>
          <p14:tracePt t="194222" x="3822700" y="4983163"/>
          <p14:tracePt t="194799" x="3830638" y="4983163"/>
          <p14:tracePt t="194807" x="3830638" y="4973638"/>
          <p14:tracePt t="194847" x="3840163" y="4973638"/>
          <p14:tracePt t="194862" x="3848100" y="4965700"/>
          <p14:tracePt t="194903" x="3857625" y="4965700"/>
          <p14:tracePt t="194935" x="3857625" y="4956175"/>
          <p14:tracePt t="194943" x="3867150" y="4956175"/>
          <p14:tracePt t="195079" x="3857625" y="4956175"/>
          <p14:tracePt t="195103" x="3848100" y="4965700"/>
          <p14:tracePt t="195127" x="3840163" y="4965700"/>
          <p14:tracePt t="195159" x="3840163" y="4973638"/>
          <p14:tracePt t="195175" x="3840163" y="4983163"/>
          <p14:tracePt t="195207" x="3840163" y="4991100"/>
          <p14:tracePt t="195270" x="3848100" y="4991100"/>
          <p14:tracePt t="195287" x="3857625" y="4991100"/>
          <p14:tracePt t="195311" x="3867150" y="4991100"/>
          <p14:tracePt t="195335" x="3867150" y="4983163"/>
          <p14:tracePt t="195343" x="3867150" y="4973638"/>
          <p14:tracePt t="195359" x="3867150" y="4965700"/>
          <p14:tracePt t="195368" x="3867150" y="4956175"/>
          <p14:tracePt t="195383" x="3857625" y="4946650"/>
          <p14:tracePt t="195400" x="3848100" y="4938713"/>
          <p14:tracePt t="195422" x="3840163" y="4938713"/>
          <p14:tracePt t="195447" x="3830638" y="4938713"/>
          <p14:tracePt t="195471" x="3822700" y="4938713"/>
          <p14:tracePt t="195479" x="3822700" y="4946650"/>
          <p14:tracePt t="195487" x="3813175" y="4956175"/>
          <p14:tracePt t="195503" x="3813175" y="4965700"/>
          <p14:tracePt t="195517" x="3803650" y="4973638"/>
          <p14:tracePt t="195535" x="3803650" y="4991100"/>
          <p14:tracePt t="195551" x="3803650" y="5000625"/>
          <p14:tracePt t="195567" x="3822700" y="5000625"/>
          <p14:tracePt t="195600" x="3830638" y="5000625"/>
          <p14:tracePt t="195617" x="3840163" y="4991100"/>
          <p14:tracePt t="195633" x="3840163" y="4983163"/>
          <p14:tracePt t="195650" x="3848100" y="4965700"/>
          <p14:tracePt t="195667" x="3848100" y="4956175"/>
          <p14:tracePt t="195683" x="3840163" y="4946650"/>
          <p14:tracePt t="195700" x="3830638" y="4946650"/>
          <p14:tracePt t="195717" x="3830638" y="4956175"/>
          <p14:tracePt t="195734" x="3822700" y="4956175"/>
          <p14:tracePt t="195751" x="3803650" y="4983163"/>
          <p14:tracePt t="195767" x="3795713" y="4983163"/>
          <p14:tracePt t="195783" x="3786188" y="4991100"/>
          <p14:tracePt t="195927" x="3795713" y="4991100"/>
          <p14:tracePt t="195943" x="3803650" y="4991100"/>
          <p14:tracePt t="195959" x="3813175" y="4983163"/>
          <p14:tracePt t="195968" x="3822700" y="4973638"/>
          <p14:tracePt t="195984" x="3840163" y="4956175"/>
          <p14:tracePt t="196000" x="3857625" y="4946650"/>
          <p14:tracePt t="196017" x="3875088" y="4929188"/>
          <p14:tracePt t="196034" x="3911600" y="4902200"/>
          <p14:tracePt t="196050" x="3973513" y="4867275"/>
          <p14:tracePt t="196067" x="4017963" y="4822825"/>
          <p14:tracePt t="196084" x="4054475" y="4786313"/>
          <p14:tracePt t="196117" x="4062413" y="4768850"/>
          <p14:tracePt t="196135" x="4089400" y="4732338"/>
          <p14:tracePt t="196151" x="4108450" y="4705350"/>
          <p14:tracePt t="196167" x="4143375" y="4670425"/>
          <p14:tracePt t="196184" x="4170363" y="4633913"/>
          <p14:tracePt t="196200" x="4205288" y="4616450"/>
          <p14:tracePt t="196217" x="4224338" y="4589463"/>
          <p14:tracePt t="196233" x="4259263" y="4572000"/>
          <p14:tracePt t="196250" x="4286250" y="4545013"/>
          <p14:tracePt t="196267" x="4322763" y="4518025"/>
          <p14:tracePt t="196283" x="4340225" y="4491038"/>
          <p14:tracePt t="196300" x="4348163" y="4483100"/>
          <p14:tracePt t="196317" x="4357688" y="4473575"/>
          <p14:tracePt t="196631" x="4348163" y="4473575"/>
          <p14:tracePt t="196640" x="4330700" y="4483100"/>
          <p14:tracePt t="196650" x="4303713" y="4500563"/>
          <p14:tracePt t="196667" x="4259263" y="4527550"/>
          <p14:tracePt t="196684" x="4232275" y="4562475"/>
          <p14:tracePt t="196701" x="4214813" y="4581525"/>
          <p14:tracePt t="196717" x="4197350" y="4598988"/>
          <p14:tracePt t="196734" x="4179888" y="4616450"/>
          <p14:tracePt t="196751" x="4152900" y="4652963"/>
          <p14:tracePt t="196767" x="4143375" y="4679950"/>
          <p14:tracePt t="196784" x="4125913" y="4687888"/>
          <p14:tracePt t="196801" x="4108450" y="4724400"/>
          <p14:tracePt t="196817" x="4071938" y="4741863"/>
          <p14:tracePt t="196856" x="4071938" y="4751388"/>
          <p14:tracePt t="196880" x="4062413" y="4759325"/>
          <p14:tracePt t="196895" x="4054475" y="4768850"/>
          <p14:tracePt t="196903" x="4054475" y="4776788"/>
          <p14:tracePt t="196917" x="4044950" y="4786313"/>
          <p14:tracePt t="196935" x="4010025" y="4830763"/>
          <p14:tracePt t="196952" x="3983038" y="4867275"/>
          <p14:tracePt t="196967" x="3965575" y="4884738"/>
          <p14:tracePt t="196984" x="3946525" y="4894263"/>
          <p14:tracePt t="197000" x="3919538" y="4911725"/>
          <p14:tracePt t="197017" x="3911600" y="4929188"/>
          <p14:tracePt t="197034" x="3902075" y="4938713"/>
          <p14:tracePt t="197051" x="3894138" y="4946650"/>
          <p14:tracePt t="197067" x="3884613" y="4946650"/>
          <p14:tracePt t="197184" x="3894138" y="4946650"/>
          <p14:tracePt t="197191" x="3894138" y="4938713"/>
          <p14:tracePt t="197201" x="3919538" y="4919663"/>
          <p14:tracePt t="197217" x="3956050" y="4875213"/>
          <p14:tracePt t="197234" x="4017963" y="4822825"/>
          <p14:tracePt t="197251" x="4089400" y="4768850"/>
          <p14:tracePt t="197267" x="4170363" y="4714875"/>
          <p14:tracePt t="197284" x="4214813" y="4670425"/>
          <p14:tracePt t="197300" x="4232275" y="4643438"/>
          <p14:tracePt t="197317" x="4251325" y="4625975"/>
          <p14:tracePt t="197334" x="4313238" y="4581525"/>
          <p14:tracePt t="197351" x="4340225" y="4562475"/>
          <p14:tracePt t="197368" x="4348163" y="4554538"/>
          <p14:tracePt t="197384" x="4367213" y="4545013"/>
          <p14:tracePt t="197400" x="4375150" y="4537075"/>
          <p14:tracePt t="197417" x="4384675" y="4527550"/>
          <p14:tracePt t="197434" x="4394200" y="4527550"/>
          <p14:tracePt t="197450" x="4394200" y="4518025"/>
          <p14:tracePt t="197535" x="4402138" y="4518025"/>
          <p14:tracePt t="197551" x="4402138" y="4510088"/>
          <p14:tracePt t="197568" x="4411663" y="4510088"/>
          <p14:tracePt t="197576" x="4411663" y="4500563"/>
          <p14:tracePt t="197584" x="4419600" y="4491038"/>
          <p14:tracePt t="197601" x="4429125" y="4473575"/>
          <p14:tracePt t="197617" x="4446588" y="4465638"/>
          <p14:tracePt t="197635" x="4446588" y="4456113"/>
          <p14:tracePt t="197651" x="4446588" y="4446588"/>
          <p14:tracePt t="197711" x="4438650" y="4446588"/>
          <p14:tracePt t="197736" x="4429125" y="4446588"/>
          <p14:tracePt t="197744" x="4446588" y="4465638"/>
          <p14:tracePt t="197768" x="4411663" y="4465638"/>
          <p14:tracePt t="197776" x="4402138" y="4465638"/>
          <p14:tracePt t="197791" x="4394200" y="4465638"/>
          <p14:tracePt t="197801" x="4384675" y="4473575"/>
          <p14:tracePt t="197817" x="4348163" y="4491038"/>
          <p14:tracePt t="197834" x="4313238" y="4527550"/>
          <p14:tracePt t="197851" x="4276725" y="4562475"/>
          <p14:tracePt t="197867" x="4251325" y="4589463"/>
          <p14:tracePt t="197885" x="4232275" y="4616450"/>
          <p14:tracePt t="197901" x="4214813" y="4633913"/>
          <p14:tracePt t="197917" x="4197350" y="4652963"/>
          <p14:tracePt t="197935" x="4179888" y="4679950"/>
          <p14:tracePt t="197984" x="4170363" y="4687888"/>
          <p14:tracePt t="197991" x="4160838" y="4697413"/>
          <p14:tracePt t="198001" x="4143375" y="4714875"/>
          <p14:tracePt t="198017" x="4116388" y="4732338"/>
          <p14:tracePt t="198034" x="4089400" y="4751388"/>
          <p14:tracePt t="198051" x="4071938" y="4768850"/>
          <p14:tracePt t="198067" x="4054475" y="4795838"/>
          <p14:tracePt t="198084" x="4017963" y="4822825"/>
          <p14:tracePt t="198101" x="4010025" y="4830763"/>
          <p14:tracePt t="198118" x="4000500" y="4830763"/>
          <p14:tracePt t="198134" x="3990975" y="4840288"/>
          <p14:tracePt t="198151" x="3956050" y="4867275"/>
          <p14:tracePt t="198168" x="3929063" y="4875213"/>
          <p14:tracePt t="198184" x="3911600" y="4894263"/>
          <p14:tracePt t="198201" x="3894138" y="4902200"/>
          <p14:tracePt t="198217" x="3867150" y="4919663"/>
          <p14:tracePt t="198234" x="3840163" y="4938713"/>
          <p14:tracePt t="198251" x="3822700" y="4946650"/>
          <p14:tracePt t="198267" x="3813175" y="4965700"/>
          <p14:tracePt t="198284" x="3803650" y="4965700"/>
          <p14:tracePt t="198336" x="3813175" y="4965700"/>
          <p14:tracePt t="198344" x="3830638" y="4956175"/>
          <p14:tracePt t="198352" x="3875088" y="4919663"/>
          <p14:tracePt t="198368" x="3946525" y="4867275"/>
          <p14:tracePt t="198384" x="4037013" y="4776788"/>
          <p14:tracePt t="198401" x="4125913" y="4724400"/>
          <p14:tracePt t="198417" x="4197350" y="4660900"/>
          <p14:tracePt t="198434" x="4259263" y="4608513"/>
          <p14:tracePt t="198451" x="4276725" y="4598988"/>
          <p14:tracePt t="198467" x="4286250" y="4589463"/>
          <p14:tracePt t="198484" x="4313238" y="4545013"/>
          <p14:tracePt t="198501" x="4330700" y="4518025"/>
          <p14:tracePt t="198517" x="4340225" y="4500563"/>
          <p14:tracePt t="198534" x="4340225" y="4491038"/>
          <p14:tracePt t="198553" x="4340225" y="4483100"/>
          <p14:tracePt t="198704" x="4322763" y="4491038"/>
          <p14:tracePt t="198720" x="4322763" y="4500563"/>
          <p14:tracePt t="198728" x="4303713" y="4518025"/>
          <p14:tracePt t="198736" x="4276725" y="4545013"/>
          <p14:tracePt t="198751" x="4241800" y="4572000"/>
          <p14:tracePt t="198768" x="4214813" y="4608513"/>
          <p14:tracePt t="198784" x="4160838" y="4660900"/>
          <p14:tracePt t="198801" x="4071938" y="4751388"/>
          <p14:tracePt t="198817" x="3990975" y="4813300"/>
          <p14:tracePt t="198834" x="3929063" y="4884738"/>
          <p14:tracePt t="198851" x="3884613" y="4911725"/>
          <p14:tracePt t="198867" x="3857625" y="4919663"/>
          <p14:tracePt t="198885" x="3857625" y="4929188"/>
          <p14:tracePt t="199008" x="3867150" y="4929188"/>
          <p14:tracePt t="199024" x="3884613" y="4929188"/>
          <p14:tracePt t="199032" x="3884613" y="4919663"/>
          <p14:tracePt t="199040" x="3884613" y="4902200"/>
          <p14:tracePt t="199051" x="3857625" y="4875213"/>
          <p14:tracePt t="199067" x="3830638" y="4857750"/>
          <p14:tracePt t="201497" x="3830638" y="4848225"/>
          <p14:tracePt t="201505" x="3840163" y="4840288"/>
          <p14:tracePt t="201518" x="3813175" y="4830763"/>
          <p14:tracePt t="201535" x="3759200" y="4786313"/>
          <p14:tracePt t="201553" x="3652838" y="4652963"/>
          <p14:tracePt t="201569" x="3517900" y="4483100"/>
          <p14:tracePt t="201585" x="3465513" y="4438650"/>
          <p14:tracePt t="201602" x="3455988" y="4411663"/>
          <p14:tracePt t="201618" x="3446463" y="4394200"/>
          <p14:tracePt t="201635" x="3429000" y="4375150"/>
          <p14:tracePt t="201652" x="3402013" y="4348163"/>
          <p14:tracePt t="201668" x="3375025" y="4322763"/>
          <p14:tracePt t="201685" x="3303588" y="4276725"/>
          <p14:tracePt t="201702" x="3268663" y="4232275"/>
          <p14:tracePt t="201718" x="3170238" y="4160838"/>
          <p14:tracePt t="201735" x="3108325" y="4089400"/>
          <p14:tracePt t="201753" x="3062288" y="4027488"/>
          <p14:tracePt t="201769" x="3054350" y="4010025"/>
          <p14:tracePt t="201785" x="3054350" y="4000500"/>
          <p14:tracePt t="201802" x="3044825" y="3990975"/>
          <p14:tracePt t="201818" x="3027363" y="3965575"/>
          <p14:tracePt t="201835" x="3000375" y="3919538"/>
          <p14:tracePt t="201852" x="2973388" y="3911600"/>
          <p14:tracePt t="202313" x="2955925" y="3911600"/>
          <p14:tracePt t="202321" x="2938463" y="3911600"/>
          <p14:tracePt t="202335" x="2894013" y="3911600"/>
          <p14:tracePt t="202353" x="2813050" y="3946525"/>
          <p14:tracePt t="202369" x="2776538" y="3965575"/>
          <p14:tracePt t="202393" x="2759075" y="3965575"/>
          <p14:tracePt t="202402" x="2741613" y="3965575"/>
          <p14:tracePt t="202418" x="2705100" y="3965575"/>
          <p14:tracePt t="202435" x="2616200" y="3946525"/>
          <p14:tracePt t="202452" x="2608263" y="3938588"/>
          <p14:tracePt t="202481" x="2608263" y="3929063"/>
          <p14:tracePt t="202489" x="2598738" y="3929063"/>
          <p14:tracePt t="202505" x="2581275" y="3919538"/>
          <p14:tracePt t="202518" x="2544763" y="3902075"/>
          <p14:tracePt t="202535" x="2500313" y="3867150"/>
          <p14:tracePt t="202577" x="2500313" y="3857625"/>
          <p14:tracePt t="202586" x="2490788" y="3848100"/>
          <p14:tracePt t="202602" x="2490788" y="3830638"/>
          <p14:tracePt t="202618" x="2473325" y="3813175"/>
          <p14:tracePt t="202635" x="2473325" y="3803650"/>
          <p14:tracePt t="202652" x="2473325" y="3795713"/>
          <p14:tracePt t="202669" x="2465388" y="3795713"/>
          <p14:tracePt t="202685" x="2455863" y="3776663"/>
          <p14:tracePt t="202702" x="2419350" y="3759200"/>
          <p14:tracePt t="202719" x="2339975" y="3724275"/>
          <p14:tracePt t="202735" x="2259013" y="3697288"/>
          <p14:tracePt t="202753" x="2170113" y="3660775"/>
          <p14:tracePt t="202769" x="2152650" y="3660775"/>
          <p14:tracePt t="202849" x="2170113" y="3660775"/>
          <p14:tracePt t="202858" x="2197100" y="3660775"/>
          <p14:tracePt t="202868" x="2276475" y="3660775"/>
          <p14:tracePt t="202885" x="2536825" y="3660775"/>
          <p14:tracePt t="202902" x="2938463" y="3660775"/>
          <p14:tracePt t="202919" x="3394075" y="3660775"/>
          <p14:tracePt t="202935" x="4000500" y="3660775"/>
          <p14:tracePt t="202953" x="5018088" y="3660775"/>
          <p14:tracePt t="202970" x="5527675" y="3724275"/>
          <p14:tracePt t="202985" x="5894388" y="3741738"/>
          <p14:tracePt t="203002" x="6134100" y="3741738"/>
          <p14:tracePt t="203019" x="6259513" y="3741738"/>
          <p14:tracePt t="203035" x="6276975" y="3741738"/>
          <p14:tracePt t="203090" x="6286500" y="3741738"/>
          <p14:tracePt t="203113" x="6296025" y="3741738"/>
          <p14:tracePt t="203137" x="6296025" y="3751263"/>
          <p14:tracePt t="203161" x="6296025" y="3759200"/>
          <p14:tracePt t="203177" x="6296025" y="3768725"/>
          <p14:tracePt t="203186" x="6296025" y="3776663"/>
          <p14:tracePt t="203202" x="6296025" y="3803650"/>
          <p14:tracePt t="203218" x="6296025" y="3822700"/>
          <p14:tracePt t="203235" x="6286500" y="3822700"/>
          <p14:tracePt t="203252" x="6251575" y="3848100"/>
          <p14:tracePt t="203269" x="6188075" y="3894138"/>
          <p14:tracePt t="203285" x="6081713" y="3956050"/>
          <p14:tracePt t="203303" x="6037263" y="3965575"/>
          <p14:tracePt t="203319" x="5946775" y="4000500"/>
          <p14:tracePt t="203335" x="5768975" y="4027488"/>
          <p14:tracePt t="203353" x="5456238" y="4071938"/>
          <p14:tracePt t="203369" x="5402263" y="4089400"/>
          <p14:tracePt t="203386" x="5384800" y="4089400"/>
          <p14:tracePt t="203402" x="5375275" y="4089400"/>
          <p14:tracePt t="203419" x="5367338" y="4089400"/>
          <p14:tracePt t="203435" x="5357813" y="4089400"/>
          <p14:tracePt t="203452" x="5313363" y="4071938"/>
          <p14:tracePt t="203469" x="5286375" y="4062413"/>
          <p14:tracePt t="203485" x="5276850" y="4062413"/>
          <p14:tracePt t="203502" x="5259388" y="4044950"/>
          <p14:tracePt t="203535" x="5251450" y="4037013"/>
          <p14:tracePt t="203553" x="5224463" y="4017963"/>
          <p14:tracePt t="203570" x="5205413" y="4017963"/>
          <p14:tracePt t="203585" x="5170488" y="4017963"/>
          <p14:tracePt t="203602" x="5133975" y="4010025"/>
          <p14:tracePt t="203619" x="5089525" y="4000500"/>
          <p14:tracePt t="203636" x="5072063" y="3990975"/>
          <p14:tracePt t="203652" x="5045075" y="3973513"/>
          <p14:tracePt t="203721" x="5037138" y="3973513"/>
          <p14:tracePt t="203729" x="5027613" y="3973513"/>
          <p14:tracePt t="203746" x="5018088" y="3965575"/>
          <p14:tracePt t="203778" x="5010150" y="3965575"/>
          <p14:tracePt t="204202" x="5018088" y="3965575"/>
          <p14:tracePt t="204234" x="5010150" y="3965575"/>
          <p14:tracePt t="206234" x="4965700" y="3956050"/>
          <p14:tracePt t="214725" x="4956175" y="3946525"/>
          <p14:tracePt t="214749" x="4946650" y="3946525"/>
          <p14:tracePt t="214869" x="4938713" y="3946525"/>
          <p14:tracePt t="216030" x="4946650" y="3946525"/>
          <p14:tracePt t="216045" x="4956175" y="3946525"/>
          <p14:tracePt t="216054" x="4965700" y="3946525"/>
          <p14:tracePt t="216069" x="4973638" y="3946525"/>
          <p14:tracePt t="216093" x="4973638" y="3938588"/>
          <p14:tracePt t="216102" x="4973638" y="3929063"/>
          <p14:tracePt t="216485" x="4973638" y="3919538"/>
          <p14:tracePt t="216493" x="4973638" y="3911600"/>
          <p14:tracePt t="216505" x="4973638" y="3902075"/>
          <p14:tracePt t="216566" x="4973638" y="3894138"/>
          <p14:tracePt t="216598" x="4983163" y="3894138"/>
          <p14:tracePt t="217158" x="4983163" y="3902075"/>
          <p14:tracePt t="217174" x="4983163" y="3911600"/>
          <p14:tracePt t="217182" x="4983163" y="3919538"/>
          <p14:tracePt t="217190" x="4983163" y="3929063"/>
          <p14:tracePt t="217206" x="4973638" y="3938588"/>
          <p14:tracePt t="217222" x="4973638" y="3956050"/>
          <p14:tracePt t="217239" x="4973638" y="3965575"/>
          <p14:tracePt t="217256" x="4965700" y="3965575"/>
          <p14:tracePt t="217272" x="4965700" y="3983038"/>
          <p14:tracePt t="217306" x="4965700" y="3990975"/>
          <p14:tracePt t="217358" x="4965700" y="4000500"/>
          <p14:tracePt t="217382" x="4965700" y="4010025"/>
          <p14:tracePt t="217391" x="4965700" y="4017963"/>
          <p14:tracePt t="217407" x="4965700" y="4027488"/>
          <p14:tracePt t="217470" x="4965700" y="4037013"/>
          <p14:tracePt t="217494" x="4965700" y="4044950"/>
          <p14:tracePt t="217510" x="4965700" y="4054475"/>
          <p14:tracePt t="217654" x="4965700" y="4062413"/>
          <p14:tracePt t="218614" x="4956175" y="4062413"/>
          <p14:tracePt t="225200" x="4946650" y="4062413"/>
          <p14:tracePt t="225208" x="4929188" y="4062413"/>
          <p14:tracePt t="225224" x="4884738" y="4089400"/>
          <p14:tracePt t="225241" x="4786313" y="4160838"/>
          <p14:tracePt t="225258" x="4562475" y="4197350"/>
          <p14:tracePt t="225275" x="4286250" y="4170363"/>
          <p14:tracePt t="225291" x="3929063" y="4108450"/>
          <p14:tracePt t="225308" x="3455988" y="4017963"/>
          <p14:tracePt t="225324" x="2687638" y="3830638"/>
          <p14:tracePt t="225341" x="1847850" y="3608388"/>
          <p14:tracePt t="225358" x="1544638" y="3562350"/>
          <p14:tracePt t="225375" x="1527175" y="3562350"/>
          <p14:tracePt t="225393" x="1312863" y="3527425"/>
          <p14:tracePt t="225408" x="1303338" y="3527425"/>
          <p14:tracePt t="225480" x="1303338" y="3517900"/>
          <p14:tracePt t="225496" x="1295400" y="3517900"/>
          <p14:tracePt t="225536" x="1295400" y="3509963"/>
          <p14:tracePt t="225545" x="1295400" y="3500438"/>
          <p14:tracePt t="225568" x="1303338" y="3500438"/>
          <p14:tracePt t="225577" x="1347788" y="3490913"/>
          <p14:tracePt t="225592" x="1438275" y="3455988"/>
          <p14:tracePt t="225608" x="1608138" y="3419475"/>
          <p14:tracePt t="225625" x="1830388" y="3394075"/>
          <p14:tracePt t="225641" x="2071688" y="3322638"/>
          <p14:tracePt t="225658" x="2143125" y="3268663"/>
          <p14:tracePt t="225675" x="2214563" y="3232150"/>
          <p14:tracePt t="225691" x="2241550" y="3232150"/>
          <p14:tracePt t="225708" x="2322513" y="3214688"/>
          <p14:tracePt t="225724" x="2428875" y="3214688"/>
          <p14:tracePt t="225741" x="2554288" y="3214688"/>
          <p14:tracePt t="225758" x="2795588" y="3251200"/>
          <p14:tracePt t="225775" x="3170238" y="3295650"/>
          <p14:tracePt t="225792" x="3473450" y="3295650"/>
          <p14:tracePt t="225809" x="3732213" y="3295650"/>
          <p14:tracePt t="225825" x="4054475" y="3295650"/>
          <p14:tracePt t="225841" x="4608513" y="3394075"/>
          <p14:tracePt t="225858" x="4991100" y="3465513"/>
          <p14:tracePt t="225875" x="5394325" y="3544888"/>
          <p14:tracePt t="225891" x="5759450" y="3608388"/>
          <p14:tracePt t="225908" x="6081713" y="3652838"/>
          <p14:tracePt t="225925" x="6348413" y="3732213"/>
          <p14:tracePt t="225941" x="6626225" y="3830638"/>
          <p14:tracePt t="225958" x="6956425" y="3938588"/>
          <p14:tracePt t="225975" x="7286625" y="4071938"/>
          <p14:tracePt t="225992" x="7473950" y="4143375"/>
          <p14:tracePt t="226010" x="7554913" y="4170363"/>
          <p14:tracePt t="226205" x="7589838" y="4840288"/>
          <p14:tracePt t="226221" x="7581900" y="4840288"/>
          <p14:tracePt t="226229" x="7581900" y="4848225"/>
          <p14:tracePt t="226238" x="7572375" y="4848225"/>
          <p14:tracePt t="226247" x="7562850" y="4848225"/>
          <p14:tracePt t="226264" x="7537450" y="4867275"/>
          <p14:tracePt t="226280" x="7491413" y="4867275"/>
          <p14:tracePt t="226297" x="7446963" y="4857750"/>
          <p14:tracePt t="226313" x="7296150" y="4795838"/>
          <p14:tracePt t="226330" x="7180263" y="4751388"/>
          <p14:tracePt t="226347" x="7054850" y="4705350"/>
          <p14:tracePt t="226365" x="6804025" y="4643438"/>
          <p14:tracePt t="226381" x="6491288" y="4572000"/>
          <p14:tracePt t="226397" x="6367463" y="4554538"/>
          <p14:tracePt t="226413" x="6303963" y="4545013"/>
          <p14:tracePt t="226430" x="6276975" y="4545013"/>
          <p14:tracePt t="226447" x="6269038" y="4537075"/>
          <p14:tracePt t="226464" x="6251575" y="4527550"/>
          <p14:tracePt t="226480" x="6232525" y="4527550"/>
          <p14:tracePt t="226497" x="6224588" y="4527550"/>
          <p14:tracePt t="226789" x="6205538" y="4527550"/>
          <p14:tracePt t="226797" x="6161088" y="4518025"/>
          <p14:tracePt t="226814" x="5965825" y="4456113"/>
          <p14:tracePt t="226830" x="5518150" y="4286250"/>
          <p14:tracePt t="226847" x="4991100" y="4062413"/>
          <p14:tracePt t="226864" x="4527550" y="3848100"/>
          <p14:tracePt t="226881" x="4143375" y="3652838"/>
          <p14:tracePt t="226897" x="3705225" y="3465513"/>
          <p14:tracePt t="226914" x="3633788" y="3419475"/>
          <p14:tracePt t="226931" x="3490913" y="3357563"/>
          <p14:tracePt t="226947" x="3429000" y="3322638"/>
          <p14:tracePt t="226964" x="3089275" y="3251200"/>
          <p14:tracePt t="226981" x="2973388" y="3232150"/>
          <p14:tracePt t="226997" x="2830513" y="3232150"/>
          <p14:tracePt t="227014" x="2759075" y="3232150"/>
          <p14:tracePt t="227047" x="2759075" y="3224213"/>
          <p14:tracePt t="227064" x="2786063" y="3214688"/>
          <p14:tracePt t="227080" x="2894013" y="3197225"/>
          <p14:tracePt t="227097" x="3062288" y="3197225"/>
          <p14:tracePt t="227114" x="3251200" y="3197225"/>
          <p14:tracePt t="227131" x="3465513" y="3197225"/>
          <p14:tracePt t="227147" x="3751263" y="3197225"/>
          <p14:tracePt t="227165" x="4276725" y="3241675"/>
          <p14:tracePt t="227181" x="4562475" y="3241675"/>
          <p14:tracePt t="227197" x="4830763" y="3241675"/>
          <p14:tracePt t="227214" x="5018088" y="3241675"/>
          <p14:tracePt t="227231" x="5126038" y="3241675"/>
          <p14:tracePt t="227247" x="5180013" y="3241675"/>
          <p14:tracePt t="227264" x="5197475" y="3251200"/>
          <p14:tracePt t="227280" x="5259388" y="3259138"/>
          <p14:tracePt t="227297" x="5295900" y="3259138"/>
          <p14:tracePt t="227314" x="5330825" y="3276600"/>
          <p14:tracePt t="227330" x="5357813" y="3286125"/>
          <p14:tracePt t="227347" x="5375275" y="3295650"/>
          <p14:tracePt t="227389" x="5375275" y="3303588"/>
          <p14:tracePt t="227398" x="5384800" y="3303588"/>
          <p14:tracePt t="227414" x="5394325" y="3322638"/>
          <p14:tracePt t="227431" x="5402263" y="3340100"/>
          <p14:tracePt t="227447" x="5411788" y="3348038"/>
          <p14:tracePt t="227464" x="5419725" y="3375025"/>
          <p14:tracePt t="227481" x="5446713" y="3411538"/>
          <p14:tracePt t="227497" x="5483225" y="3455988"/>
          <p14:tracePt t="227514" x="5518150" y="3500438"/>
          <p14:tracePt t="227531" x="5572125" y="3562350"/>
          <p14:tracePt t="227547" x="5599113" y="3589338"/>
          <p14:tracePt t="227573" x="5608638" y="3608388"/>
          <p14:tracePt t="227582" x="5626100" y="3608388"/>
          <p14:tracePt t="227597" x="5661025" y="3670300"/>
          <p14:tracePt t="227614" x="5732463" y="3768725"/>
          <p14:tracePt t="227630" x="5803900" y="3867150"/>
          <p14:tracePt t="227664" x="5822950" y="3894138"/>
          <p14:tracePt t="227681" x="5840413" y="3956050"/>
          <p14:tracePt t="227698" x="5857875" y="4010025"/>
          <p14:tracePt t="227714" x="5867400" y="4062413"/>
          <p14:tracePt t="227747" x="5867400" y="4098925"/>
          <p14:tracePt t="227765" x="5848350" y="4251325"/>
          <p14:tracePt t="227781" x="5848350" y="4286250"/>
          <p14:tracePt t="229078" x="5830888" y="4286250"/>
          <p14:tracePt t="229093" x="5813425" y="4276725"/>
          <p14:tracePt t="229102" x="5795963" y="4276725"/>
          <p14:tracePt t="229114" x="5768975" y="4268788"/>
          <p14:tracePt t="229131" x="5661025" y="4205288"/>
          <p14:tracePt t="229148" x="5626100" y="4179888"/>
          <p14:tracePt t="229165" x="5572125" y="4143375"/>
          <p14:tracePt t="229182" x="5554663" y="4133850"/>
          <p14:tracePt t="229198" x="5510213" y="4108450"/>
          <p14:tracePt t="229214" x="5491163" y="4071938"/>
          <p14:tracePt t="229231" x="5330825" y="4000500"/>
          <p14:tracePt t="229248" x="5224463" y="3965575"/>
          <p14:tracePt t="229265" x="5018088" y="3902075"/>
          <p14:tracePt t="229281" x="4884738" y="3875088"/>
          <p14:tracePt t="229298" x="4803775" y="3848100"/>
          <p14:tracePt t="229314" x="4759325" y="3822700"/>
          <p14:tracePt t="229348" x="4759325" y="3813175"/>
          <p14:tracePt t="229365" x="4803775" y="3795713"/>
          <p14:tracePt t="229422" x="4813300" y="3795713"/>
          <p14:tracePt t="229430" x="4822825" y="3786188"/>
          <p14:tracePt t="229438" x="4840288" y="3786188"/>
          <p14:tracePt t="229448" x="4875213" y="3776663"/>
          <p14:tracePt t="229464" x="4973638" y="3768725"/>
          <p14:tracePt t="229481" x="5153025" y="3768725"/>
          <p14:tracePt t="229498" x="5375275" y="3768725"/>
          <p14:tracePt t="229514" x="5661025" y="3786188"/>
          <p14:tracePt t="229531" x="5822950" y="3813175"/>
          <p14:tracePt t="229548" x="5911850" y="3848100"/>
          <p14:tracePt t="229566" x="5956300" y="3894138"/>
          <p14:tracePt t="229583" x="5956300" y="3929063"/>
          <p14:tracePt t="229598" x="5956300" y="4000500"/>
          <p14:tracePt t="229615" x="5956300" y="4098925"/>
          <p14:tracePt t="229631" x="6000750" y="4232275"/>
          <p14:tracePt t="229648" x="6081713" y="4429125"/>
          <p14:tracePt t="229665" x="6108700" y="4500563"/>
          <p14:tracePt t="229681" x="6153150" y="4608513"/>
          <p14:tracePt t="229698" x="6170613" y="4714875"/>
          <p14:tracePt t="229714" x="6188075" y="4867275"/>
          <p14:tracePt t="229731" x="6224588" y="5054600"/>
          <p14:tracePt t="229748" x="6224588" y="5072063"/>
          <p14:tracePt t="229751" x="6232525" y="5116513"/>
          <p14:tracePt t="229766" x="6259513" y="5214938"/>
          <p14:tracePt t="229782" x="6303963" y="5357813"/>
          <p14:tracePt t="229798" x="6313488" y="5465763"/>
          <p14:tracePt t="229814" x="6313488" y="5500688"/>
          <p14:tracePt t="229831" x="6313488" y="5510213"/>
          <p14:tracePt t="229870" x="6313488" y="5518150"/>
          <p14:tracePt t="229894" x="6313488" y="5527675"/>
          <p14:tracePt t="229918" x="6313488" y="5537200"/>
          <p14:tracePt t="229942" x="6303963" y="5554663"/>
          <p14:tracePt t="229950" x="6296025" y="5554663"/>
          <p14:tracePt t="229966" x="6251575" y="5589588"/>
          <p14:tracePt t="229982" x="6161088" y="5653088"/>
          <p14:tracePt t="229998" x="6116638" y="5688013"/>
          <p14:tracePt t="230014" x="6099175" y="5715000"/>
          <p14:tracePt t="230031" x="6089650" y="5724525"/>
          <p14:tracePt t="230086" x="6081713" y="5724525"/>
          <p14:tracePt t="230094" x="6081713" y="5732463"/>
          <p14:tracePt t="230110" x="6072188" y="5732463"/>
          <p14:tracePt t="230118" x="6062663" y="5741988"/>
          <p14:tracePt t="230131" x="6045200" y="5741988"/>
          <p14:tracePt t="230148" x="6027738" y="5741988"/>
          <p14:tracePt t="230166" x="6010275" y="5741988"/>
          <p14:tracePt t="230182" x="5956300" y="5741988"/>
          <p14:tracePt t="230198" x="5929313" y="5732463"/>
          <p14:tracePt t="230278" x="5919788" y="5724525"/>
          <p14:tracePt t="230286" x="5867400" y="5715000"/>
          <p14:tracePt t="230298" x="5776913" y="5705475"/>
          <p14:tracePt t="230315" x="5348288" y="5634038"/>
          <p14:tracePt t="230331" x="5322888" y="5626100"/>
          <p14:tracePt t="230348" x="5268913" y="5616575"/>
          <p14:tracePt t="230366" x="5108575" y="5581650"/>
          <p14:tracePt t="230382" x="4857750" y="5473700"/>
          <p14:tracePt t="230398" x="4652963" y="5394325"/>
          <p14:tracePt t="230415" x="4510088" y="5303838"/>
          <p14:tracePt t="230431" x="4394200" y="5224463"/>
          <p14:tracePt t="230448" x="4303713" y="5153025"/>
          <p14:tracePt t="230465" x="4251325" y="5099050"/>
          <p14:tracePt t="230481" x="4214813" y="5037138"/>
          <p14:tracePt t="230498" x="4187825" y="4991100"/>
          <p14:tracePt t="230515" x="4152900" y="4946650"/>
          <p14:tracePt t="230531" x="4152900" y="4938713"/>
          <p14:tracePt t="230548" x="4152900" y="4929188"/>
          <p14:tracePt t="230894" x="4152900" y="4919663"/>
          <p14:tracePt t="230902" x="4143375" y="4919663"/>
          <p14:tracePt t="231614" x="4133850" y="4911725"/>
          <p14:tracePt t="231623" x="4125913" y="4911725"/>
          <p14:tracePt t="231632" x="4108450" y="4902200"/>
          <p14:tracePt t="231649" x="4089400" y="4894263"/>
          <p14:tracePt t="231665" x="4010025" y="4875213"/>
          <p14:tracePt t="231682" x="3973513" y="4867275"/>
          <p14:tracePt t="231698" x="3929063" y="4857750"/>
          <p14:tracePt t="245563" x="3929063" y="4848225"/>
          <p14:tracePt t="245571" x="3875088" y="4803775"/>
          <p14:tracePt t="245619" x="3867150" y="4776788"/>
          <p14:tracePt t="245627" x="3822700" y="4741863"/>
          <p14:tracePt t="245636" x="3786188" y="4705350"/>
          <p14:tracePt t="245652" x="3660775" y="4616450"/>
          <p14:tracePt t="245669" x="3608388" y="4572000"/>
          <p14:tracePt t="245685" x="3589338" y="4572000"/>
          <p14:tracePt t="245795" x="3581400" y="4554538"/>
          <p14:tracePt t="245803" x="3571875" y="4545013"/>
          <p14:tracePt t="245819" x="3544888" y="4527550"/>
          <p14:tracePt t="245835" x="3527425" y="4510088"/>
          <p14:tracePt t="245852" x="3500438" y="4510088"/>
          <p14:tracePt t="245869" x="3455988" y="4554538"/>
          <p14:tracePt t="246307" x="3455988" y="4545013"/>
          <p14:tracePt t="246315" x="3446463" y="4537075"/>
          <p14:tracePt t="246323" x="3438525" y="4510088"/>
          <p14:tracePt t="246335" x="3411538" y="4473575"/>
          <p14:tracePt t="246352" x="3330575" y="4367213"/>
          <p14:tracePt t="246369" x="3241675" y="4251325"/>
          <p14:tracePt t="246387" x="3027363" y="3990975"/>
          <p14:tracePt t="246403" x="2894013" y="3867150"/>
          <p14:tracePt t="246419" x="2741613" y="3759200"/>
          <p14:tracePt t="246436" x="2571750" y="3652838"/>
          <p14:tracePt t="246452" x="2374900" y="3562350"/>
          <p14:tracePt t="246469" x="2276475" y="3509963"/>
          <p14:tracePt t="246486" x="2205038" y="3473450"/>
          <p14:tracePt t="246502" x="2170113" y="3446463"/>
          <p14:tracePt t="246519" x="2160588" y="3438525"/>
          <p14:tracePt t="246536" x="2125663" y="3429000"/>
          <p14:tracePt t="246552" x="2081213" y="3419475"/>
          <p14:tracePt t="246569" x="2044700" y="3411538"/>
          <p14:tracePt t="246731" x="2044700" y="3402013"/>
          <p14:tracePt t="246739" x="2054225" y="3384550"/>
          <p14:tracePt t="246752" x="2062163" y="3384550"/>
          <p14:tracePt t="246769" x="2098675" y="3367088"/>
          <p14:tracePt t="246786" x="2214563" y="3340100"/>
          <p14:tracePt t="246803" x="2401888" y="3313113"/>
          <p14:tracePt t="246819" x="2554288" y="3303588"/>
          <p14:tracePt t="246836" x="2608263" y="3303588"/>
          <p14:tracePt t="246852" x="2643188" y="3303588"/>
          <p14:tracePt t="246869" x="2705100" y="3303588"/>
          <p14:tracePt t="246886" x="2840038" y="3303588"/>
          <p14:tracePt t="246902" x="3017838" y="3303588"/>
          <p14:tracePt t="246919" x="3303588" y="3303588"/>
          <p14:tracePt t="246936" x="3598863" y="3259138"/>
          <p14:tracePt t="246953" x="3625850" y="3259138"/>
          <p14:tracePt t="246969" x="3687763" y="3241675"/>
          <p14:tracePt t="247011" x="3697288" y="3241675"/>
          <p14:tracePt t="247020" x="3714750" y="3241675"/>
          <p14:tracePt t="247036" x="3848100" y="3214688"/>
          <p14:tracePt t="247052" x="4000500" y="3187700"/>
          <p14:tracePt t="247069" x="4027488" y="3179763"/>
          <p14:tracePt t="247085" x="4044950" y="3179763"/>
          <p14:tracePt t="247108" x="4054475" y="3179763"/>
          <p14:tracePt t="247119" x="4071938" y="3179763"/>
          <p14:tracePt t="247136" x="4037013" y="3125788"/>
          <p14:tracePt t="247152" x="4044950" y="3125788"/>
          <p14:tracePt t="247187" x="4044950" y="3133725"/>
          <p14:tracePt t="247195" x="4044950" y="3160713"/>
          <p14:tracePt t="247204" x="4044950" y="3170238"/>
          <p14:tracePt t="247235" x="4054475" y="3187700"/>
          <p14:tracePt t="247246" x="4081463" y="3205163"/>
          <p14:tracePt t="247253" x="4089400" y="3232150"/>
          <p14:tracePt t="247270" x="4152900" y="3303588"/>
          <p14:tracePt t="247286" x="4160838" y="3384550"/>
          <p14:tracePt t="247302" x="4179888" y="3465513"/>
          <p14:tracePt t="247319" x="4187825" y="3517900"/>
          <p14:tracePt t="247627" x="4197350" y="3517900"/>
          <p14:tracePt t="247635" x="4241800" y="3517900"/>
          <p14:tracePt t="247653" x="4419600" y="3536950"/>
          <p14:tracePt t="247669" x="4679950" y="3625850"/>
          <p14:tracePt t="247686" x="4965700" y="3759200"/>
          <p14:tracePt t="247702" x="5197475" y="3894138"/>
          <p14:tracePt t="247719" x="5394325" y="4044950"/>
          <p14:tracePt t="247736" x="5545138" y="4187825"/>
          <p14:tracePt t="247753" x="5724525" y="4340225"/>
          <p14:tracePt t="247755" x="5776913" y="4367213"/>
          <p14:tracePt t="247769" x="5867400" y="4402138"/>
          <p14:tracePt t="247787" x="6010275" y="4465638"/>
          <p14:tracePt t="247803" x="6081713" y="4483100"/>
          <p14:tracePt t="247837" x="6072188" y="4491038"/>
          <p14:tracePt t="247852" x="6010275" y="4491038"/>
          <p14:tracePt t="247869" x="5840413" y="4527550"/>
          <p14:tracePt t="247886" x="5608638" y="4572000"/>
          <p14:tracePt t="247903" x="5375275" y="4633913"/>
          <p14:tracePt t="247920" x="5180013" y="4687888"/>
          <p14:tracePt t="247936" x="4965700" y="4697413"/>
          <p14:tracePt t="247953" x="4884738" y="4697413"/>
          <p14:tracePt t="247969" x="4830763" y="4670425"/>
          <p14:tracePt t="247988" x="4795838" y="4633913"/>
          <p14:tracePt t="248003" x="4732338" y="4554538"/>
          <p14:tracePt t="248020" x="4697413" y="4500563"/>
          <p14:tracePt t="248036" x="4670425" y="4465638"/>
          <p14:tracePt t="248053" x="4670425" y="4456113"/>
          <p14:tracePt t="248069" x="4705350" y="4419600"/>
          <p14:tracePt t="248086" x="4776788" y="4384675"/>
          <p14:tracePt t="248103" x="4894263" y="4348163"/>
          <p14:tracePt t="248119" x="5027613" y="4340225"/>
          <p14:tracePt t="248136" x="5241925" y="4357688"/>
          <p14:tracePt t="248153" x="5375275" y="4411663"/>
          <p14:tracePt t="248169" x="5518150" y="4483100"/>
          <p14:tracePt t="248188" x="5688013" y="4572000"/>
          <p14:tracePt t="248204" x="5813425" y="4670425"/>
          <p14:tracePt t="248220" x="5848350" y="4724400"/>
          <p14:tracePt t="248236" x="5867400" y="4759325"/>
          <p14:tracePt t="248252" x="5884863" y="4813300"/>
          <p14:tracePt t="248270" x="5884863" y="4884738"/>
          <p14:tracePt t="248286" x="5857875" y="4991100"/>
          <p14:tracePt t="248303" x="5768975" y="5116513"/>
          <p14:tracePt t="248319" x="5599113" y="5224463"/>
          <p14:tracePt t="248336" x="5286375" y="5322888"/>
          <p14:tracePt t="248353" x="5133975" y="5330825"/>
          <p14:tracePt t="248370" x="5018088" y="5330825"/>
          <p14:tracePt t="248388" x="4813300" y="5276850"/>
          <p14:tracePt t="248404" x="4581525" y="5205413"/>
          <p14:tracePt t="248420" x="4483100" y="5160963"/>
          <p14:tracePt t="248436" x="4429125" y="5133975"/>
          <p14:tracePt t="248453" x="4419600" y="5126038"/>
          <p14:tracePt t="248470" x="4419600" y="5108575"/>
          <p14:tracePt t="248486" x="4483100" y="5054600"/>
          <p14:tracePt t="248503" x="4643438" y="4946650"/>
          <p14:tracePt t="248520" x="4840288" y="4848225"/>
          <p14:tracePt t="248536" x="5126038" y="4724400"/>
          <p14:tracePt t="248553" x="5268913" y="4687888"/>
          <p14:tracePt t="248569" x="5367338" y="4679950"/>
          <p14:tracePt t="248588" x="5483225" y="4687888"/>
          <p14:tracePt t="248604" x="5653088" y="4732338"/>
          <p14:tracePt t="248620" x="5776913" y="4776788"/>
          <p14:tracePt t="248636" x="5867400" y="4822825"/>
          <p14:tracePt t="248653" x="5884863" y="4830763"/>
          <p14:tracePt t="248709" x="5867400" y="4830763"/>
          <p14:tracePt t="248716" x="5857875" y="4840288"/>
          <p14:tracePt t="248724" x="5813425" y="4840288"/>
          <p14:tracePt t="248736" x="5759450" y="4840288"/>
          <p14:tracePt t="248753" x="5653088" y="4840288"/>
          <p14:tracePt t="248769" x="5491163" y="4803775"/>
          <p14:tracePt t="248786" x="5295900" y="4724400"/>
          <p14:tracePt t="248804" x="4894263" y="4500563"/>
          <p14:tracePt t="248820" x="4705350" y="4348163"/>
          <p14:tracePt t="248836" x="4554538" y="4205288"/>
          <p14:tracePt t="248853" x="4465638" y="4098925"/>
          <p14:tracePt t="248869" x="4419600" y="4017963"/>
          <p14:tracePt t="248886" x="4402138" y="3956050"/>
          <p14:tracePt t="248903" x="4384675" y="3902075"/>
          <p14:tracePt t="248920" x="4384675" y="3857625"/>
          <p14:tracePt t="248936" x="4384675" y="3840163"/>
          <p14:tracePt t="248953" x="4394200" y="3840163"/>
          <p14:tracePt t="248970" x="4456113" y="3830638"/>
          <p14:tracePt t="248986" x="4608513" y="3830638"/>
          <p14:tracePt t="249004" x="4884738" y="3867150"/>
          <p14:tracePt t="249020" x="5062538" y="3973513"/>
          <p14:tracePt t="249036" x="5224463" y="4089400"/>
          <p14:tracePt t="249053" x="5340350" y="4224338"/>
          <p14:tracePt t="249070" x="5394325" y="4340225"/>
          <p14:tracePt t="249087" x="5419725" y="4429125"/>
          <p14:tracePt t="249103" x="5419725" y="4456113"/>
          <p14:tracePt t="249468" x="5419725" y="4465638"/>
          <p14:tracePt t="249556" x="5419725" y="4446588"/>
          <p14:tracePt t="249564" x="5411788" y="4429125"/>
          <p14:tracePt t="249573" x="5402263" y="4411663"/>
          <p14:tracePt t="249586" x="5394325" y="4394200"/>
          <p14:tracePt t="249605" x="5268913" y="4214813"/>
          <p14:tracePt t="249620" x="5170488" y="4081463"/>
          <p14:tracePt t="249636" x="5116513" y="3990975"/>
          <p14:tracePt t="249653" x="5062538" y="3884613"/>
          <p14:tracePt t="249670" x="5054600" y="3795713"/>
          <p14:tracePt t="249686" x="5045075" y="3724275"/>
          <p14:tracePt t="249703" x="5027613" y="3643313"/>
          <p14:tracePt t="249720" x="5018088" y="3616325"/>
          <p14:tracePt t="249736" x="4991100" y="3589338"/>
          <p14:tracePt t="249753" x="4991100" y="3571875"/>
          <p14:tracePt t="249756" x="4991100" y="3554413"/>
          <p14:tracePt t="249770" x="4991100" y="3544888"/>
          <p14:tracePt t="249787" x="4991100" y="3517900"/>
          <p14:tracePt t="249804" x="4991100" y="3509963"/>
          <p14:tracePt t="249900" x="5000625" y="3509963"/>
          <p14:tracePt t="249908" x="5010150" y="3509963"/>
          <p14:tracePt t="250316" x="5000625" y="3500438"/>
          <p14:tracePt t="250332" x="4991100" y="3482975"/>
          <p14:tracePt t="250340" x="4991100" y="3455988"/>
          <p14:tracePt t="250353" x="4991100" y="3446463"/>
          <p14:tracePt t="250370" x="4991100" y="3411538"/>
          <p14:tracePt t="250387" x="5010150" y="3322638"/>
          <p14:tracePt t="250404" x="5045075" y="3286125"/>
          <p14:tracePt t="250421" x="5072063" y="3251200"/>
          <p14:tracePt t="250437" x="5081588" y="3214688"/>
          <p14:tracePt t="250453" x="5089525" y="3187700"/>
          <p14:tracePt t="250470" x="5099050" y="3160713"/>
          <p14:tracePt t="250486" x="5099050" y="3152775"/>
          <p14:tracePt t="250503" x="5108575" y="3133725"/>
          <p14:tracePt t="250520" x="5116513" y="3116263"/>
          <p14:tracePt t="250537" x="5116513" y="3108325"/>
          <p14:tracePt t="250596" x="5116513" y="3098800"/>
          <p14:tracePt t="250828" x="5116513" y="3108325"/>
          <p14:tracePt t="250837" x="5116513" y="3116263"/>
          <p14:tracePt t="250853" x="5116513" y="3125788"/>
          <p14:tracePt t="250870" x="5116513" y="3143250"/>
          <p14:tracePt t="250887" x="5116513" y="3170238"/>
          <p14:tracePt t="250903" x="5116513" y="3197225"/>
          <p14:tracePt t="250920" x="5126038" y="3251200"/>
          <p14:tracePt t="250937" x="5126038" y="3295650"/>
          <p14:tracePt t="250953" x="5133975" y="3340100"/>
          <p14:tracePt t="250970" x="5143500" y="3384550"/>
          <p14:tracePt t="250987" x="5143500" y="3411538"/>
          <p14:tracePt t="251004" x="5160963" y="3482975"/>
          <p14:tracePt t="251021" x="5160963" y="3554413"/>
          <p14:tracePt t="251037" x="5160963" y="3633788"/>
          <p14:tracePt t="251053" x="5160963" y="3741738"/>
          <p14:tracePt t="251070" x="5153025" y="3803650"/>
          <p14:tracePt t="251087" x="5143500" y="3875088"/>
          <p14:tracePt t="251103" x="5133975" y="3929063"/>
          <p14:tracePt t="251120" x="5126038" y="3983038"/>
          <p14:tracePt t="251137" x="5116513" y="4010025"/>
          <p14:tracePt t="251154" x="5108575" y="4037013"/>
          <p14:tracePt t="251170" x="5108575" y="4054475"/>
          <p14:tracePt t="251187" x="5099050" y="4071938"/>
          <p14:tracePt t="251204" x="5099050" y="4098925"/>
          <p14:tracePt t="251221" x="5099050" y="4108450"/>
          <p14:tracePt t="251237" x="5099050" y="4125913"/>
          <p14:tracePt t="251254" x="5099050" y="4133850"/>
          <p14:tracePt t="251621" x="5089525" y="4143375"/>
          <p14:tracePt t="251637" x="5081588" y="4152900"/>
          <p14:tracePt t="251645" x="5072063" y="4152900"/>
          <p14:tracePt t="251654" x="5054600" y="4160838"/>
          <p14:tracePt t="251670" x="4991100" y="4170363"/>
          <p14:tracePt t="251687" x="4938713" y="4179888"/>
          <p14:tracePt t="251704" x="4894263" y="4179888"/>
          <p14:tracePt t="251721" x="4848225" y="4187825"/>
          <p14:tracePt t="251737" x="4813300" y="4197350"/>
          <p14:tracePt t="251753" x="4776788" y="4205288"/>
          <p14:tracePt t="251756" x="4768850" y="4205288"/>
          <p14:tracePt t="251771" x="4751388" y="4205288"/>
          <p14:tracePt t="251787" x="4741863" y="4214813"/>
          <p14:tracePt t="251805" x="4724400" y="4214813"/>
          <p14:tracePt t="251821" x="4687888" y="4224338"/>
          <p14:tracePt t="251837" x="4660900" y="4224338"/>
          <p14:tracePt t="251854" x="4608513" y="4232275"/>
          <p14:tracePt t="251870" x="4572000" y="4241800"/>
          <p14:tracePt t="251887" x="4554538" y="4241800"/>
          <p14:tracePt t="251965" x="4554538" y="4232275"/>
          <p14:tracePt t="251973" x="4554538" y="4205288"/>
          <p14:tracePt t="251987" x="4562475" y="4160838"/>
          <p14:tracePt t="252005" x="4545013" y="3965575"/>
          <p14:tracePt t="252021" x="4510088" y="3759200"/>
          <p14:tracePt t="252037" x="4483100" y="3608388"/>
          <p14:tracePt t="252054" x="4456113" y="3500438"/>
          <p14:tracePt t="252070" x="4446588" y="3446463"/>
          <p14:tracePt t="252087" x="4446588" y="3411538"/>
          <p14:tracePt t="252104" x="4446588" y="3384550"/>
          <p14:tracePt t="252229" x="4456113" y="3375025"/>
          <p14:tracePt t="252244" x="4465638" y="3367088"/>
          <p14:tracePt t="252261" x="4473575" y="3348038"/>
          <p14:tracePt t="252271" x="4483100" y="3340100"/>
          <p14:tracePt t="252287" x="4510088" y="3303588"/>
          <p14:tracePt t="252304" x="4527550" y="3276600"/>
          <p14:tracePt t="252320" x="4554538" y="3241675"/>
          <p14:tracePt t="252338" x="4581525" y="3187700"/>
          <p14:tracePt t="252354" x="4598988" y="3152775"/>
          <p14:tracePt t="252371" x="4616450" y="3125788"/>
          <p14:tracePt t="252388" x="4652963" y="3098800"/>
          <p14:tracePt t="252405" x="4670425" y="3081338"/>
          <p14:tracePt t="252421" x="4697413" y="3081338"/>
          <p14:tracePt t="252437" x="4768850" y="3081338"/>
          <p14:tracePt t="252454" x="4875213" y="3125788"/>
          <p14:tracePt t="252471" x="4983163" y="3205163"/>
          <p14:tracePt t="252487" x="5062538" y="3268663"/>
          <p14:tracePt t="252504" x="5089525" y="3330575"/>
          <p14:tracePt t="252521" x="5116513" y="3394075"/>
          <p14:tracePt t="252537" x="5180013" y="3490913"/>
          <p14:tracePt t="252554" x="5232400" y="3554413"/>
          <p14:tracePt t="252571" x="5276850" y="3589338"/>
          <p14:tracePt t="252587" x="5313363" y="3616325"/>
          <p14:tracePt t="252605" x="5402263" y="3687763"/>
          <p14:tracePt t="252621" x="5446713" y="3714750"/>
          <p14:tracePt t="252637" x="5456238" y="3724275"/>
          <p14:tracePt t="252654" x="5456238" y="3732213"/>
          <p14:tracePt t="252671" x="5465763" y="3732213"/>
          <p14:tracePt t="252687" x="5465763" y="3751263"/>
          <p14:tracePt t="252704" x="5465763" y="3776663"/>
          <p14:tracePt t="252721" x="5473700" y="3786188"/>
          <p14:tracePt t="252737" x="5473700" y="3803650"/>
          <p14:tracePt t="252754" x="5473700" y="3813175"/>
          <p14:tracePt t="252757" x="5473700" y="3822700"/>
          <p14:tracePt t="252771" x="5473700" y="3830638"/>
          <p14:tracePt t="252787" x="5473700" y="3848100"/>
          <p14:tracePt t="252805" x="5429250" y="3857625"/>
          <p14:tracePt t="252821" x="5313363" y="3822700"/>
          <p14:tracePt t="252838" x="5224463" y="3732213"/>
          <p14:tracePt t="252854" x="5205413" y="3687763"/>
          <p14:tracePt t="253037" x="5205413" y="3670300"/>
          <p14:tracePt t="253046" x="5197475" y="3670300"/>
          <p14:tracePt t="253117" x="5187950" y="3670300"/>
          <p14:tracePt t="253133" x="5180013" y="3670300"/>
          <p14:tracePt t="253165" x="5180013" y="3679825"/>
          <p14:tracePt t="253198" x="5180013" y="3687763"/>
          <p14:tracePt t="253214" x="5180013" y="3697288"/>
          <p14:tracePt t="253230" x="5187950" y="3705225"/>
          <p14:tracePt t="253238" x="5205413" y="3714750"/>
          <p14:tracePt t="253254" x="5259388" y="3751263"/>
          <p14:tracePt t="253271" x="5303838" y="3795713"/>
          <p14:tracePt t="253287" x="5322888" y="3840163"/>
          <p14:tracePt t="253304" x="5330825" y="3929063"/>
          <p14:tracePt t="253321" x="5330825" y="4010025"/>
          <p14:tracePt t="253338" x="5330825" y="4098925"/>
          <p14:tracePt t="253354" x="5330825" y="4170363"/>
          <p14:tracePt t="253371" x="5330825" y="4259263"/>
          <p14:tracePt t="253387" x="5330825" y="4367213"/>
          <p14:tracePt t="253406" x="5330825" y="4562475"/>
          <p14:tracePt t="253422" x="5340350" y="4616450"/>
          <p14:tracePt t="253437" x="5348288" y="4633913"/>
          <p14:tracePt t="253518" x="5348288" y="4643438"/>
          <p14:tracePt t="253533" x="5340350" y="4643438"/>
          <p14:tracePt t="253542" x="5330825" y="4643438"/>
          <p14:tracePt t="253554" x="5268913" y="4616450"/>
          <p14:tracePt t="253571" x="5170488" y="4527550"/>
          <p14:tracePt t="253588" x="5072063" y="4429125"/>
          <p14:tracePt t="253805" x="5072063" y="4419600"/>
          <p14:tracePt t="253909" x="5081588" y="4419600"/>
          <p14:tracePt t="253926" x="5089525" y="4419600"/>
          <p14:tracePt t="253934" x="5099050" y="4419600"/>
          <p14:tracePt t="253942" x="5108575" y="4419600"/>
          <p14:tracePt t="253954" x="5116513" y="4419600"/>
          <p14:tracePt t="253971" x="5126038" y="4419600"/>
          <p14:tracePt t="253987" x="5143500" y="4411663"/>
          <p14:tracePt t="254005" x="5187950" y="4384675"/>
          <p14:tracePt t="254022" x="5232400" y="4367213"/>
          <p14:tracePt t="254038" x="5268913" y="4357688"/>
          <p14:tracePt t="254054" x="5286375" y="4357688"/>
          <p14:tracePt t="254071" x="5295900" y="4357688"/>
          <p14:tracePt t="254087" x="5313363" y="4357688"/>
          <p14:tracePt t="254126" x="5322888" y="4357688"/>
          <p14:tracePt t="254152" x="5330825" y="4367213"/>
          <p14:tracePt t="254159" x="5330825" y="4384675"/>
          <p14:tracePt t="254171" x="5330825" y="4394200"/>
          <p14:tracePt t="254187" x="5330825" y="4402138"/>
          <p14:tracePt t="254205" x="5330825" y="4429125"/>
          <p14:tracePt t="254221" x="5330825" y="4438650"/>
          <p14:tracePt t="254237" x="5330825" y="4456113"/>
          <p14:tracePt t="254254" x="5340350" y="4456113"/>
          <p14:tracePt t="254470" x="5340350" y="4465638"/>
          <p14:tracePt t="254486" x="5340350" y="4473575"/>
          <p14:tracePt t="254502" x="5348288" y="4483100"/>
          <p14:tracePt t="254686" x="5348288" y="4491038"/>
          <p14:tracePt t="255646" x="5348288" y="4483100"/>
          <p14:tracePt t="273060" x="5340350" y="4483100"/>
          <p14:tracePt t="274748" x="5330825" y="4483100"/>
          <p14:tracePt t="274764" x="5322888" y="4483100"/>
          <p14:tracePt t="275076" x="5313363" y="4483100"/>
          <p14:tracePt t="275093" x="5303838" y="4483100"/>
          <p14:tracePt t="275116" x="5303838" y="4473575"/>
          <p14:tracePt t="275125" x="5295900" y="4473575"/>
          <p14:tracePt t="275140" x="5276850" y="4456113"/>
          <p14:tracePt t="275149" x="5259388" y="4438650"/>
          <p14:tracePt t="275160" x="5214938" y="4367213"/>
          <p14:tracePt t="275177" x="5089525" y="4214813"/>
          <p14:tracePt t="275193" x="4973638" y="4054475"/>
          <p14:tracePt t="275210" x="4894263" y="3956050"/>
          <p14:tracePt t="275227" x="4848225" y="3919538"/>
          <p14:tracePt t="275244" x="4813300" y="3919538"/>
          <p14:tracePt t="275260" x="4795838" y="3929063"/>
          <p14:tracePt t="275277" x="4786313" y="3938588"/>
          <p14:tracePt t="275340" x="4786313" y="3929063"/>
          <p14:tracePt t="275349" x="4786313" y="3919538"/>
          <p14:tracePt t="275364" x="4786313" y="3911600"/>
          <p14:tracePt t="275376" x="4786313" y="3902075"/>
          <p14:tracePt t="275469" x="4795838" y="3902075"/>
          <p14:tracePt t="275484" x="4803775" y="3902075"/>
          <p14:tracePt t="275493" x="4822825" y="3894138"/>
          <p14:tracePt t="275510" x="4840288" y="3884613"/>
          <p14:tracePt t="275526" x="4867275" y="3857625"/>
          <p14:tracePt t="275543" x="4884738" y="3840163"/>
          <p14:tracePt t="275560" x="4902200" y="3803650"/>
          <p14:tracePt t="275576" x="4911725" y="3776663"/>
          <p14:tracePt t="275593" x="4911725" y="3759200"/>
          <p14:tracePt t="275610" x="4911725" y="3741738"/>
          <p14:tracePt t="275627" x="4911725" y="3697288"/>
          <p14:tracePt t="275644" x="4911725" y="3652838"/>
          <p14:tracePt t="275660" x="4911725" y="3608388"/>
          <p14:tracePt t="275677" x="4894263" y="3554413"/>
          <p14:tracePt t="275693" x="4894263" y="3527425"/>
          <p14:tracePt t="275710" x="4894263" y="3500438"/>
          <p14:tracePt t="275726" x="4894263" y="3490913"/>
          <p14:tracePt t="275743" x="4902200" y="3473450"/>
          <p14:tracePt t="275760" x="4911725" y="3446463"/>
          <p14:tracePt t="275777" x="4919663" y="3438525"/>
          <p14:tracePt t="275793" x="4919663" y="3429000"/>
          <p14:tracePt t="275916" x="4919663" y="3438525"/>
          <p14:tracePt t="275924" x="4919663" y="3446463"/>
          <p14:tracePt t="275940" x="4919663" y="3473450"/>
          <p14:tracePt t="275949" x="4929188" y="3509963"/>
          <p14:tracePt t="275960" x="4929188" y="3517900"/>
          <p14:tracePt t="275977" x="4929188" y="3562350"/>
          <p14:tracePt t="275993" x="4929188" y="3616325"/>
          <p14:tracePt t="276010" x="4929188" y="3697288"/>
          <p14:tracePt t="276028" x="4929188" y="3795713"/>
          <p14:tracePt t="276045" x="4929188" y="3830638"/>
          <p14:tracePt t="276061" x="4929188" y="3867150"/>
          <p14:tracePt t="276077" x="4919663" y="3902075"/>
          <p14:tracePt t="276094" x="4919663" y="3956050"/>
          <p14:tracePt t="276110" x="4919663" y="4010025"/>
          <p14:tracePt t="276127" x="4911725" y="4054475"/>
          <p14:tracePt t="276143" x="4894263" y="4116388"/>
          <p14:tracePt t="276160" x="4884738" y="4197350"/>
          <p14:tracePt t="276177" x="4867275" y="4251325"/>
          <p14:tracePt t="276193" x="4867275" y="4276725"/>
          <p14:tracePt t="276210" x="4857750" y="4303713"/>
          <p14:tracePt t="276227" x="4848225" y="4313238"/>
          <p14:tracePt t="276245" x="4848225" y="4330700"/>
          <p14:tracePt t="276293" x="4848225" y="4322763"/>
          <p14:tracePt t="276309" x="4848225" y="4303713"/>
          <p14:tracePt t="276317" x="4857750" y="4295775"/>
          <p14:tracePt t="276327" x="4857750" y="4259263"/>
          <p14:tracePt t="276344" x="4875213" y="4160838"/>
          <p14:tracePt t="276360" x="4894263" y="4037013"/>
          <p14:tracePt t="276377" x="4894263" y="3929063"/>
          <p14:tracePt t="276394" x="4857750" y="3830638"/>
          <p14:tracePt t="276410" x="4830763" y="3732213"/>
          <p14:tracePt t="276427" x="4803775" y="3687763"/>
          <p14:tracePt t="276444" x="4803775" y="3625850"/>
          <p14:tracePt t="276461" x="4786313" y="3581400"/>
          <p14:tracePt t="276477" x="4776788" y="3562350"/>
          <p14:tracePt t="276510" x="4776788" y="3554413"/>
          <p14:tracePt t="276557" x="4768850" y="3554413"/>
          <p14:tracePt t="276661" x="4795838" y="3554413"/>
          <p14:tracePt t="276669" x="4803775" y="3554413"/>
          <p14:tracePt t="276677" x="4830763" y="3544888"/>
          <p14:tracePt t="276693" x="4867275" y="3527425"/>
          <p14:tracePt t="276710" x="4911725" y="3490913"/>
          <p14:tracePt t="276727" x="4956175" y="3465513"/>
          <p14:tracePt t="276744" x="4983163" y="3429000"/>
          <p14:tracePt t="276760" x="4991100" y="3411538"/>
          <p14:tracePt t="276777" x="5010150" y="3394075"/>
          <p14:tracePt t="276794" x="5027613" y="3375025"/>
          <p14:tracePt t="276810" x="5037138" y="3367088"/>
          <p14:tracePt t="276827" x="5045075" y="3357563"/>
          <p14:tracePt t="276893" x="5045075" y="3367088"/>
          <p14:tracePt t="276909" x="5045075" y="3394075"/>
          <p14:tracePt t="276917" x="5045075" y="3402013"/>
          <p14:tracePt t="276927" x="5045075" y="3429000"/>
          <p14:tracePt t="276943" x="5045075" y="3473450"/>
          <p14:tracePt t="276960" x="5045075" y="3527425"/>
          <p14:tracePt t="276977" x="5045075" y="3581400"/>
          <p14:tracePt t="276993" x="5027613" y="3679825"/>
          <p14:tracePt t="277010" x="5010150" y="3724275"/>
          <p14:tracePt t="277027" x="4983163" y="3786188"/>
          <p14:tracePt t="277044" x="4956175" y="3840163"/>
          <p14:tracePt t="277061" x="4946650" y="3884613"/>
          <p14:tracePt t="277077" x="4938713" y="3902075"/>
          <p14:tracePt t="277117" x="4929188" y="3902075"/>
          <p14:tracePt t="277133" x="4919663" y="3902075"/>
          <p14:tracePt t="277149" x="4911725" y="3894138"/>
          <p14:tracePt t="277160" x="4894263" y="3875088"/>
          <p14:tracePt t="277177" x="4840288" y="3830638"/>
          <p14:tracePt t="277194" x="4724400" y="3697288"/>
          <p14:tracePt t="277210" x="4616450" y="3598863"/>
          <p14:tracePt t="277227" x="4491038" y="3509963"/>
          <p14:tracePt t="277245" x="4394200" y="3419475"/>
          <p14:tracePt t="277261" x="4367213" y="3375025"/>
          <p14:tracePt t="277277" x="4357688" y="3357563"/>
          <p14:tracePt t="277293" x="4357688" y="3330575"/>
          <p14:tracePt t="277310" x="4357688" y="3313113"/>
          <p14:tracePt t="277327" x="4375150" y="3286125"/>
          <p14:tracePt t="277344" x="4394200" y="3259138"/>
          <p14:tracePt t="277360" x="4402138" y="3241675"/>
          <p14:tracePt t="277377" x="4402138" y="3232150"/>
          <p14:tracePt t="277394" x="4419600" y="3224213"/>
          <p14:tracePt t="277410" x="4429125" y="3214688"/>
          <p14:tracePt t="277427" x="4446588" y="3205163"/>
          <p14:tracePt t="277445" x="4465638" y="3179763"/>
          <p14:tracePt t="277461" x="4491038" y="3170238"/>
          <p14:tracePt t="277477" x="4510088" y="3160713"/>
          <p14:tracePt t="277494" x="4527550" y="3160713"/>
          <p14:tracePt t="277510" x="4562475" y="3160713"/>
          <p14:tracePt t="277527" x="4589463" y="3160713"/>
          <p14:tracePt t="277544" x="4643438" y="3160713"/>
          <p14:tracePt t="277560" x="4732338" y="3160713"/>
          <p14:tracePt t="277577" x="4857750" y="3160713"/>
          <p14:tracePt t="277594" x="4911725" y="3160713"/>
          <p14:tracePt t="277610" x="4938713" y="3160713"/>
          <p14:tracePt t="277627" x="4965700" y="3160713"/>
          <p14:tracePt t="277645" x="4991100" y="3152775"/>
          <p14:tracePt t="277661" x="5000625" y="3152775"/>
          <p14:tracePt t="277677" x="5010150" y="3152775"/>
          <p14:tracePt t="277749" x="5010150" y="3143250"/>
          <p14:tracePt t="277797" x="5010150" y="3152775"/>
          <p14:tracePt t="277805" x="5010150" y="3160713"/>
          <p14:tracePt t="277813" x="5010150" y="3170238"/>
          <p14:tracePt t="277827" x="5027613" y="3197225"/>
          <p14:tracePt t="277845" x="5045075" y="3295650"/>
          <p14:tracePt t="277861" x="5045075" y="3357563"/>
          <p14:tracePt t="277877" x="5045075" y="3429000"/>
          <p14:tracePt t="277894" x="5037138" y="3509963"/>
          <p14:tracePt t="277910" x="5000625" y="3581400"/>
          <p14:tracePt t="277927" x="4991100" y="3625850"/>
          <p14:tracePt t="277944" x="4965700" y="3687763"/>
          <p14:tracePt t="277960" x="4956175" y="3759200"/>
          <p14:tracePt t="277977" x="4956175" y="3857625"/>
          <p14:tracePt t="277994" x="4956175" y="3894138"/>
          <p14:tracePt t="278011" x="4956175" y="3902075"/>
          <p14:tracePt t="278027" x="4956175" y="3911600"/>
          <p14:tracePt t="278044" x="4956175" y="3919538"/>
          <p14:tracePt t="278117" x="4956175" y="3911600"/>
          <p14:tracePt t="278133" x="4956175" y="3894138"/>
          <p14:tracePt t="278142" x="4956175" y="3884613"/>
          <p14:tracePt t="278150" x="4956175" y="3857625"/>
          <p14:tracePt t="278160" x="4956175" y="3803650"/>
          <p14:tracePt t="278177" x="4956175" y="3697288"/>
          <p14:tracePt t="278194" x="4956175" y="3571875"/>
          <p14:tracePt t="278211" x="4956175" y="3465513"/>
          <p14:tracePt t="278227" x="4956175" y="3394075"/>
          <p14:tracePt t="278245" x="4956175" y="3259138"/>
          <p14:tracePt t="278261" x="4956175" y="3205163"/>
          <p14:tracePt t="278277" x="4956175" y="3160713"/>
          <p14:tracePt t="278294" x="4956175" y="3143250"/>
          <p14:tracePt t="278310" x="4956175" y="3133725"/>
          <p14:tracePt t="278485" x="4965700" y="3143250"/>
          <p14:tracePt t="278501" x="4973638" y="3152775"/>
          <p14:tracePt t="278511" x="4973638" y="3160713"/>
          <p14:tracePt t="278527" x="4973638" y="3170238"/>
          <p14:tracePt t="278544" x="4983163" y="3187700"/>
          <p14:tracePt t="278561" x="4991100" y="3214688"/>
          <p14:tracePt t="278577" x="5000625" y="3259138"/>
          <p14:tracePt t="278594" x="5010150" y="3330575"/>
          <p14:tracePt t="278611" x="5010150" y="3429000"/>
          <p14:tracePt t="278628" x="5010150" y="3517900"/>
          <p14:tracePt t="278645" x="5010150" y="3679825"/>
          <p14:tracePt t="278661" x="5010150" y="3786188"/>
          <p14:tracePt t="278678" x="5010150" y="3902075"/>
          <p14:tracePt t="278694" x="5010150" y="3990975"/>
          <p14:tracePt t="278711" x="5010150" y="4071938"/>
          <p14:tracePt t="278727" x="4991100" y="4179888"/>
          <p14:tracePt t="278745" x="4973638" y="4313238"/>
          <p14:tracePt t="278761" x="4973638" y="4375150"/>
          <p14:tracePt t="278778" x="4973638" y="4446588"/>
          <p14:tracePt t="278794" x="4983163" y="4500563"/>
          <p14:tracePt t="278811" x="4983163" y="4554538"/>
          <p14:tracePt t="278828" x="5000625" y="4608513"/>
          <p14:tracePt t="278845" x="5018088" y="4714875"/>
          <p14:tracePt t="278861" x="5018088" y="4759325"/>
          <p14:tracePt t="278878" x="5027613" y="4813300"/>
          <p14:tracePt t="278894" x="5027613" y="4875213"/>
          <p14:tracePt t="278911" x="5027613" y="4919663"/>
          <p14:tracePt t="278928" x="5027613" y="5000625"/>
          <p14:tracePt t="278944" x="5054600" y="5089525"/>
          <p14:tracePt t="278961" x="5081588" y="5187950"/>
          <p14:tracePt t="278978" x="5099050" y="5251450"/>
          <p14:tracePt t="278994" x="5116513" y="5295900"/>
          <p14:tracePt t="279011" x="5126038" y="5322888"/>
          <p14:tracePt t="279027" x="5133975" y="5330825"/>
          <p14:tracePt t="279045" x="5133975" y="5357813"/>
          <p14:tracePt t="279061" x="5133975" y="5375275"/>
          <p14:tracePt t="279078" x="5133975" y="5402263"/>
          <p14:tracePt t="279095" x="5133975" y="5411788"/>
          <p14:tracePt t="279111" x="5133975" y="5419725"/>
          <p14:tracePt t="279128" x="5133975" y="5429250"/>
          <p14:tracePt t="279145" x="5133975" y="5446713"/>
          <p14:tracePt t="279161" x="5133975" y="5456238"/>
          <p14:tracePt t="279334" x="5133975" y="5446713"/>
          <p14:tracePt t="279342" x="5133975" y="5429250"/>
          <p14:tracePt t="279350" x="5133975" y="5419725"/>
          <p14:tracePt t="279361" x="5133975" y="5411788"/>
          <p14:tracePt t="279377" x="5126038" y="5375275"/>
          <p14:tracePt t="279394" x="5116513" y="5295900"/>
          <p14:tracePt t="279411" x="5116513" y="5187950"/>
          <p14:tracePt t="279427" x="5089525" y="5054600"/>
          <p14:tracePt t="279446" x="5054600" y="4813300"/>
          <p14:tracePt t="279462" x="5045075" y="4687888"/>
          <p14:tracePt t="279478" x="5045075" y="4572000"/>
          <p14:tracePt t="279494" x="5045075" y="4402138"/>
          <p14:tracePt t="279511" x="5045075" y="4143375"/>
          <p14:tracePt t="279527" x="5045075" y="3973513"/>
          <p14:tracePt t="279544" x="5045075" y="3830638"/>
          <p14:tracePt t="279561" x="5037138" y="3705225"/>
          <p14:tracePt t="279578" x="5018088" y="3643313"/>
          <p14:tracePt t="279594" x="5010150" y="3608388"/>
          <p14:tracePt t="279611" x="4991100" y="3581400"/>
          <p14:tracePt t="279628" x="4991100" y="3554413"/>
          <p14:tracePt t="279646" x="4983163" y="3536950"/>
          <p14:tracePt t="279662" x="4973638" y="3527425"/>
          <p14:tracePt t="279696" x="4973638" y="3517900"/>
          <p14:tracePt t="279718" x="4973638" y="3509963"/>
          <p14:tracePt t="279789" x="4965700" y="3509963"/>
          <p14:tracePt t="279798" x="4965700" y="3517900"/>
          <p14:tracePt t="279813" x="4956175" y="3527425"/>
          <p14:tracePt t="279828" x="4956175" y="3544888"/>
          <p14:tracePt t="279846" x="4946650" y="3589338"/>
          <p14:tracePt t="279862" x="4938713" y="3625850"/>
          <p14:tracePt t="279878" x="4938713" y="3652838"/>
          <p14:tracePt t="279894" x="4929188" y="3697288"/>
          <p14:tracePt t="279911" x="4929188" y="3724275"/>
          <p14:tracePt t="279928" x="4919663" y="3759200"/>
          <p14:tracePt t="279944" x="4919663" y="3848100"/>
          <p14:tracePt t="279961" x="4919663" y="3973513"/>
          <p14:tracePt t="279978" x="4919663" y="4089400"/>
          <p14:tracePt t="279994" x="4919663" y="4205288"/>
          <p14:tracePt t="280011" x="4919663" y="4295775"/>
          <p14:tracePt t="280028" x="4919663" y="4473575"/>
          <p14:tracePt t="280045" x="4919663" y="4697413"/>
          <p14:tracePt t="280062" x="4919663" y="4894263"/>
          <p14:tracePt t="280078" x="4919663" y="5027613"/>
          <p14:tracePt t="280095" x="4919663" y="5180013"/>
          <p14:tracePt t="280111" x="4929188" y="5276850"/>
          <p14:tracePt t="280128" x="4956175" y="5357813"/>
          <p14:tracePt t="280144" x="4956175" y="5419725"/>
          <p14:tracePt t="280161" x="4965700" y="5473700"/>
          <p14:tracePt t="280178" x="4965700" y="5500688"/>
          <p14:tracePt t="280194" x="4965700" y="5537200"/>
          <p14:tracePt t="280211" x="4965700" y="5562600"/>
          <p14:tracePt t="280228" x="4965700" y="5589588"/>
          <p14:tracePt t="280244" x="4965700" y="5599113"/>
          <p14:tracePt t="280278" x="4965700" y="5608638"/>
          <p14:tracePt t="280286" x="4956175" y="5608638"/>
          <p14:tracePt t="280295" x="4946650" y="5608638"/>
          <p14:tracePt t="280311" x="4929188" y="5608638"/>
          <p14:tracePt t="280328" x="4894263" y="5608638"/>
          <p14:tracePt t="280345" x="4848225" y="5599113"/>
          <p14:tracePt t="280361" x="4786313" y="5581650"/>
          <p14:tracePt t="280378" x="4741863" y="5581650"/>
          <p14:tracePt t="280394" x="4705350" y="5581650"/>
          <p14:tracePt t="280430" x="4697413" y="5581650"/>
          <p14:tracePt t="280462" x="4687888" y="5581650"/>
          <p14:tracePt t="280485" x="4679950" y="5581650"/>
          <p14:tracePt t="280502" x="4670425" y="5581650"/>
          <p14:tracePt t="280574" x="4660900" y="5562600"/>
          <p14:tracePt t="280582" x="4652963" y="5527675"/>
          <p14:tracePt t="280595" x="4643438" y="5500688"/>
          <p14:tracePt t="280611" x="4616450" y="5276850"/>
          <p14:tracePt t="280628" x="4554538" y="4991100"/>
          <p14:tracePt t="280646" x="4456113" y="4527550"/>
          <p14:tracePt t="280663" x="4384675" y="4179888"/>
          <p14:tracePt t="280678" x="4330700" y="3776663"/>
          <p14:tracePt t="280694" x="4330700" y="3625850"/>
          <p14:tracePt t="280711" x="4330700" y="3482975"/>
          <p14:tracePt t="280728" x="4348163" y="3330575"/>
          <p14:tracePt t="280744" x="4348163" y="3232150"/>
          <p14:tracePt t="280761" x="4348163" y="3152775"/>
          <p14:tracePt t="280778" x="4348163" y="3098800"/>
          <p14:tracePt t="280795" x="4348163" y="3054350"/>
          <p14:tracePt t="280811" x="4348163" y="3017838"/>
          <p14:tracePt t="280828" x="4340225" y="3009900"/>
          <p14:tracePt t="280934" x="4340225" y="3000375"/>
          <p14:tracePt t="280974" x="4348163" y="3000375"/>
          <p14:tracePt t="280990" x="4357688" y="3000375"/>
          <p14:tracePt t="281006" x="4367213" y="3000375"/>
          <p14:tracePt t="281015" x="4367213" y="2990850"/>
          <p14:tracePt t="281028" x="4375150" y="2990850"/>
          <p14:tracePt t="281046" x="4394200" y="2982913"/>
          <p14:tracePt t="281078" x="4402138" y="2982913"/>
          <p14:tracePt t="281798" x="4402138" y="2973388"/>
          <p14:tracePt t="281830" x="4411663" y="2973388"/>
          <p14:tracePt t="281854" x="4419600" y="2973388"/>
          <p14:tracePt t="281870" x="4429125" y="2965450"/>
          <p14:tracePt t="281886" x="4438650" y="2965450"/>
          <p14:tracePt t="281902" x="4438650" y="2955925"/>
          <p14:tracePt t="281912" x="4446588" y="2955925"/>
          <p14:tracePt t="281928" x="4465638" y="2938463"/>
          <p14:tracePt t="281945" x="4483100" y="2919413"/>
          <p14:tracePt t="281961" x="4510088" y="2919413"/>
          <p14:tracePt t="281978" x="4510088" y="2911475"/>
          <p14:tracePt t="282015" x="4510088" y="2901950"/>
          <p14:tracePt t="282029" x="4510088" y="2894013"/>
          <p14:tracePt t="282046" x="4500563" y="2867025"/>
          <p14:tracePt t="282063" x="4473575" y="2857500"/>
          <p14:tracePt t="282079" x="4438650" y="2840038"/>
          <p14:tracePt t="282096" x="4402138" y="2830513"/>
          <p14:tracePt t="282112" x="4340225" y="2822575"/>
          <p14:tracePt t="282128" x="4295775" y="2822575"/>
          <p14:tracePt t="282145" x="4276725" y="2874963"/>
          <p14:tracePt t="282162" x="4295775" y="3009900"/>
          <p14:tracePt t="282178" x="4330700" y="3062288"/>
          <p14:tracePt t="282195" x="4375150" y="3089275"/>
          <p14:tracePt t="282212" x="4446588" y="3098800"/>
          <p14:tracePt t="282228" x="4518025" y="3108325"/>
          <p14:tracePt t="282246" x="4633913" y="3143250"/>
          <p14:tracePt t="282262" x="4705350" y="3170238"/>
          <p14:tracePt t="282279" x="4741863" y="3179763"/>
          <p14:tracePt t="282295" x="4776788" y="3179763"/>
          <p14:tracePt t="282422" x="4759325" y="3179763"/>
          <p14:tracePt t="282430" x="4741863" y="3170238"/>
          <p14:tracePt t="282446" x="4705350" y="3170238"/>
          <p14:tracePt t="282463" x="4660900" y="3170238"/>
          <p14:tracePt t="282479" x="4616450" y="3152775"/>
          <p14:tracePt t="282495" x="4562475" y="3143250"/>
          <p14:tracePt t="282512" x="4527550" y="3143250"/>
          <p14:tracePt t="282528" x="4500563" y="3143250"/>
          <p14:tracePt t="282545" x="4500563" y="3133725"/>
          <p14:tracePt t="282623" x="4510088" y="3133725"/>
          <p14:tracePt t="282631" x="4527550" y="3133725"/>
          <p14:tracePt t="282646" x="4581525" y="3133725"/>
          <p14:tracePt t="282663" x="4643438" y="3143250"/>
          <p14:tracePt t="282679" x="4724400" y="3143250"/>
          <p14:tracePt t="282695" x="4803775" y="3143250"/>
          <p14:tracePt t="282712" x="4875213" y="3133725"/>
          <p14:tracePt t="282729" x="4929188" y="3125788"/>
          <p14:tracePt t="282745" x="5000625" y="3108325"/>
          <p14:tracePt t="282762" x="5010150" y="3108325"/>
          <p14:tracePt t="282778" x="5018088" y="3108325"/>
          <p14:tracePt t="282926" x="5018088" y="3116263"/>
          <p14:tracePt t="282943" x="5018088" y="3125788"/>
          <p14:tracePt t="282959" x="5018088" y="3143250"/>
          <p14:tracePt t="282975" x="5010150" y="3160713"/>
          <p14:tracePt t="282983" x="5010150" y="3170238"/>
          <p14:tracePt t="282995" x="5000625" y="3187700"/>
          <p14:tracePt t="283012" x="5000625" y="3224213"/>
          <p14:tracePt t="283028" x="4991100" y="3276600"/>
          <p14:tracePt t="283047" x="4991100" y="3367088"/>
          <p14:tracePt t="283063" x="4991100" y="3411538"/>
          <p14:tracePt t="283079" x="4991100" y="3473450"/>
          <p14:tracePt t="283096" x="4991100" y="3554413"/>
          <p14:tracePt t="283112" x="4991100" y="3633788"/>
          <p14:tracePt t="283129" x="4991100" y="3751263"/>
          <p14:tracePt t="283145" x="4983163" y="3813175"/>
          <p14:tracePt t="283162" x="4983163" y="3884613"/>
          <p14:tracePt t="283179" x="4983163" y="3938588"/>
          <p14:tracePt t="283195" x="4983163" y="3983038"/>
          <p14:tracePt t="283212" x="4983163" y="4017963"/>
          <p14:tracePt t="283228" x="4983163" y="4044950"/>
          <p14:tracePt t="283247" x="4983163" y="4071938"/>
          <p14:tracePt t="283262" x="4983163" y="4081463"/>
          <p14:tracePt t="283279" x="4983163" y="4089400"/>
          <p14:tracePt t="283311" x="4983163" y="4098925"/>
          <p14:tracePt t="283415" x="4973638" y="4098925"/>
          <p14:tracePt t="283423" x="4965700" y="4098925"/>
          <p14:tracePt t="283431" x="4956175" y="4098925"/>
          <p14:tracePt t="283447" x="4884738" y="4089400"/>
          <p14:tracePt t="283463" x="4803775" y="4062413"/>
          <p14:tracePt t="283479" x="4679950" y="4017963"/>
          <p14:tracePt t="283495" x="4581525" y="3990975"/>
          <p14:tracePt t="283512" x="4500563" y="3983038"/>
          <p14:tracePt t="283529" x="4483100" y="3973513"/>
          <p14:tracePt t="283545" x="4473575" y="3973513"/>
          <p14:tracePt t="283562" x="4465638" y="3965575"/>
          <p14:tracePt t="283579" x="4465638" y="3956050"/>
          <p14:tracePt t="283596" x="4456113" y="3938588"/>
          <p14:tracePt t="283612" x="4446588" y="3929063"/>
          <p14:tracePt t="283628" x="4446588" y="3911600"/>
          <p14:tracePt t="283647" x="4402138" y="3867150"/>
          <p14:tracePt t="283663" x="4402138" y="3803650"/>
          <p14:tracePt t="283679" x="4384675" y="3724275"/>
          <p14:tracePt t="283696" x="4367213" y="3608388"/>
          <p14:tracePt t="283712" x="4357688" y="3429000"/>
          <p14:tracePt t="283729" x="4357688" y="3340100"/>
          <p14:tracePt t="283745" x="4357688" y="3286125"/>
          <p14:tracePt t="283762" x="4357688" y="3232150"/>
          <p14:tracePt t="283779" x="4357688" y="3187700"/>
          <p14:tracePt t="283795" x="4357688" y="3143250"/>
          <p14:tracePt t="283812" x="4357688" y="3125788"/>
          <p14:tracePt t="283829" x="4367213" y="3108325"/>
          <p14:tracePt t="283847" x="4384675" y="3081338"/>
          <p14:tracePt t="283863" x="4394200" y="3071813"/>
          <p14:tracePt t="283879" x="4411663" y="3062288"/>
          <p14:tracePt t="283896" x="4446588" y="3044825"/>
          <p14:tracePt t="283912" x="4483100" y="3027363"/>
          <p14:tracePt t="283929" x="4518025" y="3000375"/>
          <p14:tracePt t="283945" x="4572000" y="2990850"/>
          <p14:tracePt t="283962" x="4633913" y="2990850"/>
          <p14:tracePt t="283979" x="4705350" y="2990850"/>
          <p14:tracePt t="283995" x="4776788" y="2990850"/>
          <p14:tracePt t="284012" x="4830763" y="2990850"/>
          <p14:tracePt t="284029" x="4884738" y="2990850"/>
          <p14:tracePt t="284047" x="4919663" y="2990850"/>
          <p14:tracePt t="284063" x="4938713" y="2990850"/>
          <p14:tracePt t="284079" x="4956175" y="2990850"/>
          <p14:tracePt t="284231" x="4965700" y="2990850"/>
          <p14:tracePt t="284239" x="4965700" y="3000375"/>
          <p14:tracePt t="284343" x="4965700" y="3009900"/>
          <p14:tracePt t="284359" x="4965700" y="3027363"/>
          <p14:tracePt t="284367" x="4965700" y="3062288"/>
          <p14:tracePt t="284379" x="4965700" y="3071813"/>
          <p14:tracePt t="284395" x="4965700" y="3116263"/>
          <p14:tracePt t="284412" x="4965700" y="3143250"/>
          <p14:tracePt t="284430" x="4973638" y="3187700"/>
          <p14:tracePt t="284447" x="4991100" y="3232150"/>
          <p14:tracePt t="284463" x="5000625" y="3268663"/>
          <p14:tracePt t="284479" x="5018088" y="3303588"/>
          <p14:tracePt t="284496" x="5018088" y="3322638"/>
          <p14:tracePt t="284512" x="5027613" y="3375025"/>
          <p14:tracePt t="284529" x="5027613" y="3438525"/>
          <p14:tracePt t="284545" x="5027613" y="3509963"/>
          <p14:tracePt t="284562" x="5027613" y="3554413"/>
          <p14:tracePt t="284579" x="5027613" y="3598863"/>
          <p14:tracePt t="284596" x="5018088" y="3670300"/>
          <p14:tracePt t="284612" x="4991100" y="3822700"/>
          <p14:tracePt t="284629" x="4965700" y="3911600"/>
          <p14:tracePt t="284647" x="4956175" y="4010025"/>
          <p14:tracePt t="284663" x="4946650" y="4081463"/>
          <p14:tracePt t="284680" x="4938713" y="4116388"/>
          <p14:tracePt t="284696" x="4938713" y="4152900"/>
          <p14:tracePt t="284712" x="4929188" y="4170363"/>
          <p14:tracePt t="284729" x="4919663" y="4205288"/>
          <p14:tracePt t="284746" x="4911725" y="4251325"/>
          <p14:tracePt t="284762" x="4911725" y="4303713"/>
          <p14:tracePt t="284779" x="4894263" y="4367213"/>
          <p14:tracePt t="284796" x="4875213" y="4419600"/>
          <p14:tracePt t="284812" x="4813300" y="4456113"/>
          <p14:tracePt t="284829" x="4732338" y="4465638"/>
          <p14:tracePt t="284847" x="4643438" y="4465638"/>
          <p14:tracePt t="284863" x="4572000" y="4465638"/>
          <p14:tracePt t="284880" x="4518025" y="4446588"/>
          <p14:tracePt t="284896" x="4465638" y="4438650"/>
          <p14:tracePt t="284913" x="4419600" y="4429125"/>
          <p14:tracePt t="284929" x="4375150" y="4429125"/>
          <p14:tracePt t="284946" x="4357688" y="4429125"/>
          <p14:tracePt t="284963" x="4348163" y="4429125"/>
          <p14:tracePt t="284979" x="4330700" y="4419600"/>
          <p14:tracePt t="284996" x="4322763" y="4419600"/>
          <p14:tracePt t="285012" x="4313238" y="4411663"/>
          <p14:tracePt t="285029" x="4295775" y="4402138"/>
          <p14:tracePt t="285046" x="4251325" y="4367213"/>
          <p14:tracePt t="285063" x="4143375" y="4276725"/>
          <p14:tracePt t="285079" x="4062413" y="4224338"/>
          <p14:tracePt t="285096" x="3946525" y="4152900"/>
          <p14:tracePt t="285112" x="3751263" y="4044950"/>
          <p14:tracePt t="285129" x="3490913" y="3919538"/>
          <p14:tracePt t="285146" x="3197225" y="3768725"/>
          <p14:tracePt t="285162" x="3000375" y="3652838"/>
          <p14:tracePt t="285179" x="2795588" y="3562350"/>
          <p14:tracePt t="285196" x="2660650" y="3473450"/>
          <p14:tracePt t="285212" x="2608263" y="3429000"/>
          <p14:tracePt t="285229" x="2571750" y="3402013"/>
          <p14:tracePt t="285246" x="2544763" y="3384550"/>
          <p14:tracePt t="285263" x="2544763" y="3375025"/>
          <p14:tracePt t="285279" x="2544763" y="3367088"/>
          <p14:tracePt t="285296" x="2554288" y="3348038"/>
          <p14:tracePt t="285312" x="2616200" y="3340100"/>
          <p14:tracePt t="285329" x="2751138" y="3313113"/>
          <p14:tracePt t="285347" x="2946400" y="3286125"/>
          <p14:tracePt t="285363" x="3152775" y="3205163"/>
          <p14:tracePt t="285379" x="3313113" y="3143250"/>
          <p14:tracePt t="285396" x="3455988" y="3062288"/>
          <p14:tracePt t="285412" x="3509963" y="3027363"/>
          <p14:tracePt t="285429" x="3562350" y="3000375"/>
          <p14:tracePt t="285447" x="3660775" y="2965450"/>
          <p14:tracePt t="285463" x="3795713" y="2911475"/>
          <p14:tracePt t="285480" x="3902075" y="2867025"/>
          <p14:tracePt t="285496" x="3973513" y="2840038"/>
          <p14:tracePt t="285512" x="3990975" y="2830513"/>
          <p14:tracePt t="285529" x="4010025" y="2830513"/>
          <p14:tracePt t="285546" x="4017963" y="2830513"/>
          <p14:tracePt t="285576" x="4010025" y="2830513"/>
          <p14:tracePt t="285584" x="4000500" y="2830513"/>
          <p14:tracePt t="285596" x="3983038" y="2840038"/>
          <p14:tracePt t="285613" x="3911600" y="2867025"/>
          <p14:tracePt t="285629" x="3830638" y="2911475"/>
          <p14:tracePt t="285647" x="3652838" y="3000375"/>
          <p14:tracePt t="285664" x="3473450" y="3081338"/>
          <p14:tracePt t="285680" x="3268663" y="3187700"/>
          <p14:tracePt t="285696" x="3116263" y="3251200"/>
          <p14:tracePt t="285713" x="3009900" y="3276600"/>
          <p14:tracePt t="285729" x="2894013" y="3286125"/>
          <p14:tracePt t="285746" x="2768600" y="3276600"/>
          <p14:tracePt t="285763" x="2633663" y="3232150"/>
          <p14:tracePt t="285779" x="2428875" y="3160713"/>
          <p14:tracePt t="285796" x="2312988" y="3125788"/>
          <p14:tracePt t="285813" x="2241550" y="3125788"/>
          <p14:tracePt t="285829" x="2224088" y="3125788"/>
          <p14:tracePt t="285862" x="2224088" y="3116263"/>
          <p14:tracePt t="285880" x="2205038" y="3108325"/>
          <p14:tracePt t="285896" x="2205038" y="3098800"/>
          <p14:tracePt t="285975" x="2197100" y="3098800"/>
          <p14:tracePt t="285984" x="2187575" y="3098800"/>
          <p14:tracePt t="285996" x="2170113" y="3098800"/>
          <p14:tracePt t="286012" x="2116138" y="3098800"/>
          <p14:tracePt t="286030" x="2089150" y="3108325"/>
          <p14:tracePt t="286046" x="2081213" y="3116263"/>
          <p14:tracePt t="286064" x="2071688" y="3125788"/>
          <p14:tracePt t="286080" x="2071688" y="3152775"/>
          <p14:tracePt t="286097" x="2081213" y="3214688"/>
          <p14:tracePt t="286112" x="2152650" y="3348038"/>
          <p14:tracePt t="286129" x="2170113" y="3455988"/>
          <p14:tracePt t="286146" x="2179638" y="3527425"/>
          <p14:tracePt t="286163" x="2179638" y="3608388"/>
          <p14:tracePt t="286179" x="2170113" y="3759200"/>
          <p14:tracePt t="286196" x="2170113" y="3848100"/>
          <p14:tracePt t="286213" x="2170113" y="3911600"/>
          <p14:tracePt t="286229" x="2170113" y="3965575"/>
          <p14:tracePt t="286246" x="2170113" y="3983038"/>
          <p14:tracePt t="286263" x="2170113" y="4010025"/>
          <p14:tracePt t="286281" x="2170113" y="4017963"/>
          <p14:tracePt t="286384" x="2160588" y="4017963"/>
          <p14:tracePt t="286392" x="2152650" y="4017963"/>
          <p14:tracePt t="286400" x="2152650" y="4000500"/>
          <p14:tracePt t="286413" x="2133600" y="3956050"/>
          <p14:tracePt t="286429" x="2125663" y="3867150"/>
          <p14:tracePt t="286446" x="2125663" y="3751263"/>
          <p14:tracePt t="286464" x="2143125" y="3509963"/>
          <p14:tracePt t="286480" x="2143125" y="3402013"/>
          <p14:tracePt t="286497" x="2108200" y="3286125"/>
          <p14:tracePt t="286513" x="2089150" y="3187700"/>
          <p14:tracePt t="286530" x="2062163" y="3143250"/>
          <p14:tracePt t="286546" x="2062163" y="3125788"/>
          <p14:tracePt t="286616" x="2054225" y="3125788"/>
          <p14:tracePt t="286624" x="2054225" y="3133725"/>
          <p14:tracePt t="286632" x="2044700" y="3133725"/>
          <p14:tracePt t="286646" x="2044700" y="3143250"/>
          <p14:tracePt t="286664" x="2027238" y="3179763"/>
          <p14:tracePt t="286680" x="2017713" y="3205163"/>
          <p14:tracePt t="286697" x="2009775" y="3232150"/>
          <p14:tracePt t="286713" x="1982788" y="3259138"/>
          <p14:tracePt t="286730" x="1965325" y="3295650"/>
          <p14:tracePt t="286746" x="1955800" y="3330575"/>
          <p14:tracePt t="286763" x="1946275" y="3375025"/>
          <p14:tracePt t="286779" x="1946275" y="3384550"/>
          <p14:tracePt t="286849" x="1946275" y="3375025"/>
          <p14:tracePt t="286856" x="1946275" y="3367088"/>
          <p14:tracePt t="286864" x="1928813" y="3357563"/>
          <p14:tracePt t="286880" x="1911350" y="3340100"/>
          <p14:tracePt t="286896" x="1901825" y="3322638"/>
          <p14:tracePt t="286913" x="1893888" y="3313113"/>
          <p14:tracePt t="286946" x="1884363" y="3303588"/>
          <p14:tracePt t="286963" x="1874838" y="3295650"/>
          <p14:tracePt t="286980" x="1866900" y="3286125"/>
          <p14:tracePt t="286996" x="1857375" y="3276600"/>
          <p14:tracePt t="287013" x="1857375" y="3268663"/>
          <p14:tracePt t="287030" x="1847850" y="3259138"/>
          <p14:tracePt t="287046" x="1847850" y="3251200"/>
          <p14:tracePt t="287063" x="1847850" y="3224213"/>
          <p14:tracePt t="287232" x="1847850" y="3214688"/>
          <p14:tracePt t="287258" x="1839913" y="3214688"/>
          <p14:tracePt t="287265" x="1839913" y="3205163"/>
          <p14:tracePt t="287281" x="1830388" y="3197225"/>
          <p14:tracePt t="287296" x="1822450" y="3187700"/>
          <p14:tracePt t="287330" x="1822450" y="3179763"/>
          <p14:tracePt t="287347" x="1812925" y="3179763"/>
          <p14:tracePt t="287363" x="1812925" y="3170238"/>
          <p14:tracePt t="287384" x="1812925" y="3160713"/>
          <p14:tracePt t="287408" x="1812925" y="3152775"/>
          <p14:tracePt t="287417" x="1822450" y="3152775"/>
          <p14:tracePt t="287430" x="1830388" y="3152775"/>
          <p14:tracePt t="287447" x="1884363" y="3187700"/>
          <p14:tracePt t="287464" x="1946275" y="3259138"/>
          <p14:tracePt t="287480" x="1946275" y="3268663"/>
          <p14:tracePt t="287513" x="1955800" y="3268663"/>
          <p14:tracePt t="287530" x="1955800" y="3259138"/>
          <p14:tracePt t="287547" x="1965325" y="3241675"/>
          <p14:tracePt t="287563" x="1965325" y="3224213"/>
          <p14:tracePt t="287580" x="1965325" y="3205163"/>
          <p14:tracePt t="287624" x="1965325" y="3197225"/>
          <p14:tracePt t="287640" x="1965325" y="3187700"/>
          <p14:tracePt t="287649" x="1965325" y="3170238"/>
          <p14:tracePt t="287665" x="1965325" y="3152775"/>
          <p14:tracePt t="287680" x="1955800" y="3133725"/>
          <p14:tracePt t="287696" x="1946275" y="3125788"/>
          <p14:tracePt t="287713" x="1938338" y="3125788"/>
          <p14:tracePt t="287730" x="1938338" y="3116263"/>
          <p14:tracePt t="287763" x="1928813" y="3116263"/>
          <p14:tracePt t="287780" x="1901825" y="3116263"/>
          <p14:tracePt t="287796" x="1884363" y="3133725"/>
          <p14:tracePt t="287813" x="1866900" y="3152775"/>
          <p14:tracePt t="287830" x="1857375" y="3152775"/>
          <p14:tracePt t="287847" x="1857375" y="3160713"/>
          <p14:tracePt t="287881" x="1857375" y="3170238"/>
          <p14:tracePt t="287897" x="1857375" y="3187700"/>
          <p14:tracePt t="287913" x="1857375" y="3197225"/>
          <p14:tracePt t="287930" x="1857375" y="3224213"/>
          <p14:tracePt t="287946" x="1857375" y="3251200"/>
          <p14:tracePt t="287963" x="1857375" y="3276600"/>
          <p14:tracePt t="287980" x="1866900" y="3286125"/>
          <p14:tracePt t="287996" x="1866900" y="3303588"/>
          <p14:tracePt t="288013" x="1874838" y="3330575"/>
          <p14:tracePt t="288030" x="1884363" y="3340100"/>
          <p14:tracePt t="288047" x="1893888" y="3357563"/>
          <p14:tracePt t="288064" x="1901825" y="3384550"/>
          <p14:tracePt t="288080" x="1901825" y="3419475"/>
          <p14:tracePt t="288097" x="1901825" y="3446463"/>
          <p14:tracePt t="288113" x="1901825" y="3473450"/>
          <p14:tracePt t="288130" x="1893888" y="3517900"/>
          <p14:tracePt t="288146" x="1884363" y="3527425"/>
          <p14:tracePt t="288163" x="1874838" y="3536950"/>
          <p14:tracePt t="288240" x="1874838" y="3527425"/>
          <p14:tracePt t="288264" x="1874838" y="3517900"/>
          <p14:tracePt t="288352" x="1884363" y="3536950"/>
          <p14:tracePt t="288360" x="1884363" y="3554413"/>
          <p14:tracePt t="288368" x="1884363" y="3562350"/>
          <p14:tracePt t="288380" x="1884363" y="3581400"/>
          <p14:tracePt t="288396" x="1884363" y="3625850"/>
          <p14:tracePt t="288413" x="1893888" y="3687763"/>
          <p14:tracePt t="288430" x="1911350" y="3741738"/>
          <p14:tracePt t="288447" x="1928813" y="3786188"/>
          <p14:tracePt t="288465" x="1946275" y="3830638"/>
          <p14:tracePt t="288480" x="1955800" y="3857625"/>
          <p14:tracePt t="288497" x="1973263" y="3894138"/>
          <p14:tracePt t="288513" x="2027238" y="4010025"/>
          <p14:tracePt t="288530" x="2062163" y="4054475"/>
          <p14:tracePt t="288546" x="2081213" y="4071938"/>
          <p14:tracePt t="288563" x="2089150" y="4089400"/>
          <p14:tracePt t="288580" x="2098675" y="4108450"/>
          <p14:tracePt t="288597" x="2116138" y="4125913"/>
          <p14:tracePt t="288613" x="2133600" y="4152900"/>
          <p14:tracePt t="288630" x="2143125" y="4152900"/>
          <p14:tracePt t="288792" x="2133600" y="4152900"/>
          <p14:tracePt t="288809" x="2125663" y="4152900"/>
          <p14:tracePt t="288817" x="2108200" y="4152900"/>
          <p14:tracePt t="288830" x="2089150" y="4152900"/>
          <p14:tracePt t="288848" x="2027238" y="4152900"/>
          <p14:tracePt t="288865" x="1990725" y="4152900"/>
          <p14:tracePt t="288880" x="1938338" y="4143375"/>
          <p14:tracePt t="288897" x="1919288" y="4143375"/>
          <p14:tracePt t="288913" x="1901825" y="4133850"/>
          <p14:tracePt t="288930" x="1884363" y="4133850"/>
          <p14:tracePt t="288947" x="1857375" y="4125913"/>
          <p14:tracePt t="288964" x="1839913" y="4116388"/>
          <p14:tracePt t="288980" x="1830388" y="4108450"/>
          <p14:tracePt t="288997" x="1822450" y="4108450"/>
          <p14:tracePt t="289014" x="1812925" y="4098925"/>
          <p14:tracePt t="289030" x="1812925" y="4089400"/>
          <p14:tracePt t="289047" x="1812925" y="4054475"/>
          <p14:tracePt t="289065" x="1830388" y="4027488"/>
          <p14:tracePt t="289081" x="1830388" y="4010025"/>
          <p14:tracePt t="289097" x="1839913" y="3983038"/>
          <p14:tracePt t="289113" x="1839913" y="3956050"/>
          <p14:tracePt t="289130" x="1839913" y="3938588"/>
          <p14:tracePt t="289147" x="1839913" y="3919538"/>
          <p14:tracePt t="289163" x="1839913" y="3894138"/>
          <p14:tracePt t="289180" x="1839913" y="3867150"/>
          <p14:tracePt t="289197" x="1839913" y="3848100"/>
          <p14:tracePt t="289213" x="1839913" y="3840163"/>
          <p14:tracePt t="289230" x="1839913" y="3830638"/>
          <p14:tracePt t="289247" x="1839913" y="3795713"/>
          <p14:tracePt t="289264" x="1839913" y="3759200"/>
          <p14:tracePt t="289281" x="1830388" y="3724275"/>
          <p14:tracePt t="289297" x="1803400" y="3679825"/>
          <p14:tracePt t="289313" x="1776413" y="3625850"/>
          <p14:tracePt t="289330" x="1758950" y="3589338"/>
          <p14:tracePt t="289347" x="1741488" y="3562350"/>
          <p14:tracePt t="289364" x="1731963" y="3536950"/>
          <p14:tracePt t="289380" x="1714500" y="3517900"/>
          <p14:tracePt t="289397" x="1687513" y="3509963"/>
          <p14:tracePt t="289433" x="1679575" y="3509963"/>
          <p14:tracePt t="289513" x="1687513" y="3509963"/>
          <p14:tracePt t="289529" x="1704975" y="3509963"/>
          <p14:tracePt t="289537" x="1714500" y="3509963"/>
          <p14:tracePt t="289547" x="1724025" y="3490913"/>
          <p14:tracePt t="289563" x="1741488" y="3455988"/>
          <p14:tracePt t="289580" x="1758950" y="3429000"/>
          <p14:tracePt t="289598" x="1768475" y="3402013"/>
          <p14:tracePt t="289614" x="1776413" y="3375025"/>
          <p14:tracePt t="289630" x="1776413" y="3340100"/>
          <p14:tracePt t="289647" x="1776413" y="3322638"/>
          <p14:tracePt t="289665" x="1776413" y="3303588"/>
          <p14:tracePt t="289681" x="1776413" y="3295650"/>
          <p14:tracePt t="289713" x="1768475" y="3286125"/>
          <p14:tracePt t="289753" x="1768475" y="3276600"/>
          <p14:tracePt t="289769" x="1768475" y="3268663"/>
          <p14:tracePt t="289786" x="1768475" y="3251200"/>
          <p14:tracePt t="289797" x="1768475" y="3241675"/>
          <p14:tracePt t="289814" x="1776413" y="3197225"/>
          <p14:tracePt t="289830" x="1812925" y="3125788"/>
          <p14:tracePt t="289848" x="1812925" y="3081338"/>
          <p14:tracePt t="289865" x="1812925" y="3062288"/>
          <p14:tracePt t="289898" x="1822450" y="3062288"/>
          <p14:tracePt t="289921" x="1822450" y="3054350"/>
          <p14:tracePt t="289945" x="1822450" y="3044825"/>
          <p14:tracePt t="289977" x="1822450" y="3036888"/>
          <p14:tracePt t="289993" x="1812925" y="3036888"/>
          <p14:tracePt t="290009" x="1803400" y="3036888"/>
          <p14:tracePt t="290025" x="1785938" y="3036888"/>
          <p14:tracePt t="290033" x="1776413" y="3036888"/>
          <p14:tracePt t="290047" x="1741488" y="3044825"/>
          <p14:tracePt t="290065" x="1670050" y="3081338"/>
          <p14:tracePt t="290081" x="1633538" y="3108325"/>
          <p14:tracePt t="290098" x="1633538" y="3116263"/>
          <p14:tracePt t="290113" x="1633538" y="3143250"/>
          <p14:tracePt t="290130" x="1643063" y="3160713"/>
          <p14:tracePt t="290147" x="1652588" y="3170238"/>
          <p14:tracePt t="290164" x="1652588" y="3179763"/>
          <p14:tracePt t="290180" x="1660525" y="3187700"/>
          <p14:tracePt t="290197" x="1670050" y="3205163"/>
          <p14:tracePt t="290214" x="1679575" y="3232150"/>
          <p14:tracePt t="290230" x="1679575" y="3241675"/>
          <p14:tracePt t="290247" x="1687513" y="3268663"/>
          <p14:tracePt t="290265" x="1697038" y="3303588"/>
          <p14:tracePt t="290281" x="1704975" y="3367088"/>
          <p14:tracePt t="290297" x="1704975" y="3402013"/>
          <p14:tracePt t="290314" x="1704975" y="3429000"/>
          <p14:tracePt t="290330" x="1704975" y="3455988"/>
          <p14:tracePt t="290348" x="1704975" y="3473450"/>
          <p14:tracePt t="290364" x="1704975" y="3509963"/>
          <p14:tracePt t="290381" x="1714500" y="3536950"/>
          <p14:tracePt t="290397" x="1724025" y="3562350"/>
          <p14:tracePt t="290414" x="1724025" y="3608388"/>
          <p14:tracePt t="290430" x="1731963" y="3625850"/>
          <p14:tracePt t="290447" x="1741488" y="3660775"/>
          <p14:tracePt t="290464" x="1751013" y="3679825"/>
          <p14:tracePt t="290561" x="1758950" y="3687763"/>
          <p14:tracePt t="290577" x="1768475" y="3687763"/>
          <p14:tracePt t="290585" x="1776413" y="3705225"/>
          <p14:tracePt t="290597" x="1785938" y="3705225"/>
          <p14:tracePt t="290614" x="1812925" y="3732213"/>
          <p14:tracePt t="290630" x="1822450" y="3732213"/>
          <p14:tracePt t="290647" x="1830388" y="3741738"/>
          <p14:tracePt t="290664" x="1866900" y="3768725"/>
          <p14:tracePt t="290681" x="1884363" y="3776663"/>
          <p14:tracePt t="290698" x="1884363" y="3795713"/>
          <p14:tracePt t="290714" x="1893888" y="3830638"/>
          <p14:tracePt t="290730" x="1901825" y="3867150"/>
          <p14:tracePt t="290747" x="1901825" y="3894138"/>
          <p14:tracePt t="290764" x="1919288" y="3929063"/>
          <p14:tracePt t="290781" x="1919288" y="3946525"/>
          <p14:tracePt t="290797" x="1928813" y="3965575"/>
          <p14:tracePt t="290814" x="1938338" y="4000500"/>
          <p14:tracePt t="290830" x="1946275" y="4017963"/>
          <p14:tracePt t="290848" x="1955800" y="4027488"/>
          <p14:tracePt t="290866" x="1973263" y="4054475"/>
          <p14:tracePt t="290881" x="1982788" y="4071938"/>
          <p14:tracePt t="290897" x="1990725" y="4081463"/>
          <p14:tracePt t="290914" x="2000250" y="4098925"/>
          <p14:tracePt t="290931" x="2017713" y="4108450"/>
          <p14:tracePt t="290947" x="2027238" y="4116388"/>
          <p14:tracePt t="290964" x="2036763" y="4125913"/>
          <p14:tracePt t="290980" x="2044700" y="4125913"/>
          <p14:tracePt t="290997" x="2062163" y="4125913"/>
          <p14:tracePt t="291014" x="2071688" y="4125913"/>
          <p14:tracePt t="291047" x="2081213" y="4125913"/>
          <p14:tracePt t="291113" x="2071688" y="4116388"/>
          <p14:tracePt t="291121" x="2044700" y="4108450"/>
          <p14:tracePt t="291130" x="2036763" y="4098925"/>
          <p14:tracePt t="291147" x="2009775" y="4062413"/>
          <p14:tracePt t="291164" x="1990725" y="4017963"/>
          <p14:tracePt t="291181" x="1990725" y="3965575"/>
          <p14:tracePt t="291197" x="1990725" y="3857625"/>
          <p14:tracePt t="291214" x="1990725" y="3759200"/>
          <p14:tracePt t="291231" x="1990725" y="3652838"/>
          <p14:tracePt t="291247" x="1938338" y="3562350"/>
          <p14:tracePt t="291265" x="1901825" y="3490913"/>
          <p14:tracePt t="291282" x="1893888" y="3465513"/>
          <p14:tracePt t="291297" x="1884363" y="3419475"/>
          <p14:tracePt t="291314" x="1893888" y="3340100"/>
          <p14:tracePt t="291331" x="1893888" y="3251200"/>
          <p14:tracePt t="291348" x="1893888" y="3179763"/>
          <p14:tracePt t="291364" x="1893888" y="3170238"/>
          <p14:tracePt t="291402" x="1893888" y="3160713"/>
          <p14:tracePt t="291465" x="1893888" y="3152775"/>
          <p14:tracePt t="291482" x="1893888" y="3143250"/>
          <p14:tracePt t="291497" x="1893888" y="3125788"/>
          <p14:tracePt t="291506" x="1901825" y="3116263"/>
          <p14:tracePt t="291514" x="1901825" y="3098800"/>
          <p14:tracePt t="291531" x="1911350" y="3081338"/>
          <p14:tracePt t="291547" x="1919288" y="3071813"/>
          <p14:tracePt t="291581" x="1928813" y="3071813"/>
          <p14:tracePt t="291598" x="1973263" y="3071813"/>
          <p14:tracePt t="291614" x="2054225" y="3071813"/>
          <p14:tracePt t="291631" x="2160588" y="3054350"/>
          <p14:tracePt t="291648" x="2259013" y="3036888"/>
          <p14:tracePt t="291665" x="2393950" y="3027363"/>
          <p14:tracePt t="291681" x="2455863" y="3027363"/>
          <p14:tracePt t="291698" x="2536825" y="3027363"/>
          <p14:tracePt t="291714" x="2660650" y="3044825"/>
          <p14:tracePt t="291731" x="2840038" y="3062288"/>
          <p14:tracePt t="291747" x="3027363" y="3062288"/>
          <p14:tracePt t="291764" x="3197225" y="3062288"/>
          <p14:tracePt t="291781" x="3340100" y="3054350"/>
          <p14:tracePt t="291797" x="3411538" y="3036888"/>
          <p14:tracePt t="291814" x="3490913" y="3036888"/>
          <p14:tracePt t="291831" x="3571875" y="3027363"/>
          <p14:tracePt t="291849" x="3919538" y="3027363"/>
          <p14:tracePt t="291866" x="4179888" y="3027363"/>
          <p14:tracePt t="291881" x="4402138" y="3071813"/>
          <p14:tracePt t="291898" x="4572000" y="3081338"/>
          <p14:tracePt t="291914" x="4714875" y="3081338"/>
          <p14:tracePt t="291931" x="4813300" y="3089275"/>
          <p14:tracePt t="291947" x="4902200" y="3089275"/>
          <p14:tracePt t="291964" x="4946650" y="3089275"/>
          <p14:tracePt t="291981" x="4991100" y="3081338"/>
          <p14:tracePt t="291997" x="5000625" y="3081338"/>
          <p14:tracePt t="292098" x="5000625" y="3071813"/>
          <p14:tracePt t="292178" x="5010150" y="3071813"/>
          <p14:tracePt t="292186" x="5010150" y="3081338"/>
          <p14:tracePt t="292197" x="5010150" y="3089275"/>
          <p14:tracePt t="292214" x="5010150" y="3108325"/>
          <p14:tracePt t="292231" x="5018088" y="3133725"/>
          <p14:tracePt t="292248" x="5018088" y="3170238"/>
          <p14:tracePt t="292265" x="5037138" y="3232150"/>
          <p14:tracePt t="292282" x="5045075" y="3276600"/>
          <p14:tracePt t="292298" x="5045075" y="3313113"/>
          <p14:tracePt t="292314" x="5054600" y="3367088"/>
          <p14:tracePt t="292331" x="5054600" y="3394075"/>
          <p14:tracePt t="292348" x="5054600" y="3411538"/>
          <p14:tracePt t="292365" x="5054600" y="3438525"/>
          <p14:tracePt t="292381" x="5054600" y="3465513"/>
          <p14:tracePt t="292398" x="5054600" y="3500438"/>
          <p14:tracePt t="292414" x="5054600" y="3544888"/>
          <p14:tracePt t="292431" x="5054600" y="3608388"/>
          <p14:tracePt t="292447" x="5054600" y="3633788"/>
          <p14:tracePt t="292465" x="5054600" y="3670300"/>
          <p14:tracePt t="292482" x="5054600" y="3687763"/>
          <p14:tracePt t="292498" x="5054600" y="3724275"/>
          <p14:tracePt t="292514" x="5054600" y="3759200"/>
          <p14:tracePt t="292531" x="5054600" y="3776663"/>
          <p14:tracePt t="292548" x="5054600" y="3795713"/>
          <p14:tracePt t="292564" x="5054600" y="3803650"/>
          <p14:tracePt t="292581" x="5054600" y="3822700"/>
          <p14:tracePt t="292598" x="5054600" y="3840163"/>
          <p14:tracePt t="292614" x="5054600" y="3875088"/>
          <p14:tracePt t="292631" x="5054600" y="3884613"/>
          <p14:tracePt t="292648" x="5054600" y="3902075"/>
          <p14:tracePt t="292666" x="5054600" y="3929063"/>
          <p14:tracePt t="292682" x="5054600" y="3946525"/>
          <p14:tracePt t="292698" x="5054600" y="3956050"/>
          <p14:tracePt t="292714" x="5054600" y="3973513"/>
          <p14:tracePt t="292731" x="5054600" y="3983038"/>
          <p14:tracePt t="292748" x="5054600" y="3990975"/>
          <p14:tracePt t="292764" x="5054600" y="4000500"/>
          <p14:tracePt t="292781" x="5054600" y="4017963"/>
          <p14:tracePt t="292814" x="5045075" y="4027488"/>
          <p14:tracePt t="292831" x="5045075" y="4037013"/>
          <p14:tracePt t="292848" x="5045075" y="4044950"/>
          <p14:tracePt t="292864" x="5045075" y="4054475"/>
          <p14:tracePt t="292930" x="5045075" y="4062413"/>
          <p14:tracePt t="292946" x="5037138" y="4071938"/>
          <p14:tracePt t="292994" x="5037138" y="4081463"/>
          <p14:tracePt t="293034" x="5027613" y="4089400"/>
          <p14:tracePt t="293050" x="5027613" y="4098925"/>
          <p14:tracePt t="293058" x="5018088" y="4098925"/>
          <p14:tracePt t="293074" x="5018088" y="4108450"/>
          <p14:tracePt t="293099" x="5010150" y="4108450"/>
          <p14:tracePt t="293106" x="5010150" y="4116388"/>
          <p14:tracePt t="293115" x="5000625" y="4125913"/>
          <p14:tracePt t="293131" x="4991100" y="4125913"/>
          <p14:tracePt t="293148" x="4983163" y="4133850"/>
          <p14:tracePt t="293169" x="4973638" y="4133850"/>
          <p14:tracePt t="293194" x="4965700" y="4133850"/>
          <p14:tracePt t="293210" x="4946650" y="4125913"/>
          <p14:tracePt t="293218" x="4929188" y="4125913"/>
          <p14:tracePt t="293231" x="4919663" y="4125913"/>
          <p14:tracePt t="293248" x="4911725" y="4116388"/>
          <p14:tracePt t="293265" x="4884738" y="4108450"/>
          <p14:tracePt t="293282" x="4875213" y="4098925"/>
          <p14:tracePt t="293298" x="4857750" y="4098925"/>
          <p14:tracePt t="293315" x="4840288" y="4089400"/>
          <p14:tracePt t="293331" x="4795838" y="4089400"/>
          <p14:tracePt t="293348" x="4759325" y="4081463"/>
          <p14:tracePt t="293365" x="4724400" y="4081463"/>
          <p14:tracePt t="293381" x="4652963" y="4098925"/>
          <p14:tracePt t="293398" x="4608513" y="4108450"/>
          <p14:tracePt t="293414" x="4581525" y="4116388"/>
          <p14:tracePt t="293431" x="4537075" y="4116388"/>
          <p14:tracePt t="293448" x="4500563" y="4116388"/>
          <p14:tracePt t="293466" x="4419600" y="4116388"/>
          <p14:tracePt t="293482" x="4330700" y="4116388"/>
          <p14:tracePt t="293498" x="4205288" y="4125913"/>
          <p14:tracePt t="293514" x="4037013" y="4125913"/>
          <p14:tracePt t="293531" x="3902075" y="4143375"/>
          <p14:tracePt t="293548" x="3768725" y="4152900"/>
          <p14:tracePt t="293565" x="3554413" y="4152900"/>
          <p14:tracePt t="293581" x="3394075" y="4133850"/>
          <p14:tracePt t="293598" x="3197225" y="4098925"/>
          <p14:tracePt t="293614" x="2965450" y="4062413"/>
          <p14:tracePt t="293631" x="2714625" y="4027488"/>
          <p14:tracePt t="293648" x="2536825" y="4017963"/>
          <p14:tracePt t="293666" x="2366963" y="4017963"/>
          <p14:tracePt t="293682" x="2330450" y="4017963"/>
          <p14:tracePt t="293698" x="2295525" y="4017963"/>
          <p14:tracePt t="293715" x="2259013" y="4017963"/>
          <p14:tracePt t="293731" x="2214563" y="4010025"/>
          <p14:tracePt t="293748" x="2197100" y="4000500"/>
          <p14:tracePt t="293765" x="2197100" y="3983038"/>
          <p14:tracePt t="293781" x="2232025" y="3973513"/>
          <p14:tracePt t="293798" x="2268538" y="3973513"/>
          <p14:tracePt t="293815" x="2347913" y="3973513"/>
          <p14:tracePt t="294114" x="2339975" y="3973513"/>
          <p14:tracePt t="294122" x="2330450" y="3965575"/>
          <p14:tracePt t="294131" x="2303463" y="3946525"/>
          <p14:tracePt t="294148" x="2232025" y="3894138"/>
          <p14:tracePt t="294165" x="2179638" y="3813175"/>
          <p14:tracePt t="294182" x="2143125" y="3670300"/>
          <p14:tracePt t="294198" x="2125663" y="3500438"/>
          <p14:tracePt t="294215" x="2125663" y="3367088"/>
          <p14:tracePt t="294231" x="2125663" y="3322638"/>
          <p14:tracePt t="294248" x="2125663" y="3286125"/>
          <p14:tracePt t="294266" x="2125663" y="3268663"/>
          <p14:tracePt t="294354" x="2116138" y="3259138"/>
          <p14:tracePt t="294387" x="2108200" y="3259138"/>
          <p14:tracePt t="294394" x="2108200" y="3268663"/>
          <p14:tracePt t="294403" x="2098675" y="3276600"/>
          <p14:tracePt t="294418" x="2098675" y="3295650"/>
          <p14:tracePt t="294431" x="2098675" y="3303588"/>
          <p14:tracePt t="294448" x="2098675" y="3340100"/>
          <p14:tracePt t="294466" x="2098675" y="3455988"/>
          <p14:tracePt t="294483" x="2098675" y="3536950"/>
          <p14:tracePt t="294499" x="2098675" y="3625850"/>
          <p14:tracePt t="294515" x="2098675" y="3741738"/>
          <p14:tracePt t="294532" x="2098675" y="3902075"/>
          <p14:tracePt t="294548" x="2098675" y="3956050"/>
          <p14:tracePt t="294565" x="2098675" y="3973513"/>
          <p14:tracePt t="294581" x="2098675" y="3983038"/>
          <p14:tracePt t="294634" x="2098675" y="3973513"/>
          <p14:tracePt t="294642" x="2098675" y="3956050"/>
          <p14:tracePt t="294650" x="2098675" y="3867150"/>
          <p14:tracePt t="294666" x="2071688" y="3714750"/>
          <p14:tracePt t="294682" x="2044700" y="3571875"/>
          <p14:tracePt t="294699" x="2044700" y="3500438"/>
          <p14:tracePt t="294715" x="2044700" y="3473450"/>
          <p14:tracePt t="294731" x="2044700" y="3455988"/>
          <p14:tracePt t="294778" x="2054225" y="3455988"/>
          <p14:tracePt t="294788" x="2089150" y="3455988"/>
          <p14:tracePt t="294798" x="2133600" y="3465513"/>
          <p14:tracePt t="294815" x="2286000" y="3500438"/>
          <p14:tracePt t="294832" x="2544763" y="3536950"/>
          <p14:tracePt t="294850" x="3259138" y="3554413"/>
          <p14:tracePt t="294866" x="4037013" y="3554413"/>
          <p14:tracePt t="294883" x="4759325" y="3446463"/>
          <p14:tracePt t="294898" x="5303838" y="3286125"/>
          <p14:tracePt t="294915" x="5581650" y="3125788"/>
          <p14:tracePt t="294932" x="5616575" y="3062288"/>
          <p14:tracePt t="294948" x="5634038" y="3027363"/>
          <p14:tracePt t="294965" x="5643563" y="3017838"/>
          <p14:tracePt t="294994" x="5643563" y="3009900"/>
          <p14:tracePt t="295003" x="5643563" y="3000375"/>
          <p14:tracePt t="295026" x="5643563" y="2990850"/>
          <p14:tracePt t="295035" x="5643563" y="2982913"/>
          <p14:tracePt t="295048" x="5634038" y="2973388"/>
          <p14:tracePt t="295066" x="5608638" y="2946400"/>
          <p14:tracePt t="295082" x="5589588" y="2928938"/>
          <p14:tracePt t="295099" x="5554663" y="2911475"/>
          <p14:tracePt t="295115" x="5510213" y="2894013"/>
          <p14:tracePt t="295132" x="5491163" y="2894013"/>
          <p14:tracePt t="295148" x="5473700" y="2894013"/>
          <p14:tracePt t="295165" x="5456238" y="2894013"/>
          <p14:tracePt t="295182" x="5456238" y="2901950"/>
          <p14:tracePt t="295198" x="5438775" y="2928938"/>
          <p14:tracePt t="295215" x="5438775" y="2946400"/>
          <p14:tracePt t="295232" x="5419725" y="3027363"/>
          <p14:tracePt t="295248" x="5348288" y="3197225"/>
          <p14:tracePt t="295266" x="5276850" y="3402013"/>
          <p14:tracePt t="295283" x="5251450" y="3554413"/>
          <p14:tracePt t="295298" x="5241925" y="3768725"/>
          <p14:tracePt t="295315" x="5241925" y="3938588"/>
          <p14:tracePt t="295332" x="5276850" y="4133850"/>
          <p14:tracePt t="295348" x="5322888" y="4367213"/>
          <p14:tracePt t="295365" x="5348288" y="4537075"/>
          <p14:tracePt t="295382" x="5357813" y="4643438"/>
          <p14:tracePt t="295398" x="5357813" y="4705350"/>
          <p14:tracePt t="295415" x="5348288" y="4759325"/>
          <p14:tracePt t="295432" x="5348288" y="4813300"/>
          <p14:tracePt t="295450" x="5348288" y="4840288"/>
          <p14:tracePt t="295466" x="5348288" y="4848225"/>
          <p14:tracePt t="295579" x="5340350" y="4848225"/>
          <p14:tracePt t="295587" x="5340350" y="4840288"/>
          <p14:tracePt t="295603" x="5322888" y="4803775"/>
          <p14:tracePt t="295615" x="5313363" y="4786313"/>
          <p14:tracePt t="295632" x="5251450" y="4643438"/>
          <p14:tracePt t="295648" x="5205413" y="4510088"/>
          <p14:tracePt t="295666" x="5143500" y="4251325"/>
          <p14:tracePt t="295682" x="5072063" y="3875088"/>
          <p14:tracePt t="295699" x="5000625" y="3608388"/>
          <p14:tracePt t="295715" x="4919663" y="3348038"/>
          <p14:tracePt t="295732" x="4902200" y="3160713"/>
          <p14:tracePt t="295749" x="4929188" y="3044825"/>
          <p14:tracePt t="295765" x="4983163" y="2955925"/>
          <p14:tracePt t="295782" x="5027613" y="2901950"/>
          <p14:tracePt t="295798" x="5062538" y="2867025"/>
          <p14:tracePt t="295815" x="5081588" y="2830513"/>
          <p14:tracePt t="295907" x="5081588" y="2847975"/>
          <p14:tracePt t="295915" x="5081588" y="2867025"/>
          <p14:tracePt t="295932" x="5081588" y="2928938"/>
          <p14:tracePt t="295949" x="5081588" y="3036888"/>
          <p14:tracePt t="295965" x="5081588" y="3179763"/>
          <p14:tracePt t="295982" x="5081588" y="3375025"/>
          <p14:tracePt t="295999" x="5108575" y="3571875"/>
          <p14:tracePt t="296015" x="5108575" y="3776663"/>
          <p14:tracePt t="296032" x="5108575" y="3902075"/>
          <p14:tracePt t="296048" x="5081588" y="3973513"/>
          <p14:tracePt t="296067" x="5072063" y="4044950"/>
          <p14:tracePt t="296083" x="5062538" y="4071938"/>
          <p14:tracePt t="296099" x="5054600" y="4071938"/>
          <p14:tracePt t="296115" x="5037138" y="4071938"/>
          <p14:tracePt t="296132" x="4946650" y="4071938"/>
          <p14:tracePt t="296149" x="4776788" y="4037013"/>
          <p14:tracePt t="296165" x="4465638" y="3965575"/>
          <p14:tracePt t="296182" x="3990975" y="3840163"/>
          <p14:tracePt t="296199" x="3482975" y="3697288"/>
          <p14:tracePt t="296215" x="2911475" y="3517900"/>
          <p14:tracePt t="296232" x="2616200" y="3455988"/>
          <p14:tracePt t="296250" x="2465388" y="3375025"/>
          <p14:tracePt t="296266" x="2295525" y="3295650"/>
          <p14:tracePt t="296283" x="2224088" y="3268663"/>
          <p14:tracePt t="296299" x="2197100" y="3251200"/>
          <p14:tracePt t="296315" x="2152650" y="3214688"/>
          <p14:tracePt t="296332" x="2133600" y="3197225"/>
          <p14:tracePt t="296349" x="2116138" y="3170238"/>
          <p14:tracePt t="296365" x="2116138" y="3133725"/>
          <p14:tracePt t="296382" x="2089150" y="3062288"/>
          <p14:tracePt t="296399" x="2009775" y="2938463"/>
          <p14:tracePt t="296415" x="1938338" y="2867025"/>
          <p14:tracePt t="296432" x="1822450" y="2803525"/>
          <p14:tracePt t="296449" x="1633538" y="2724150"/>
          <p14:tracePt t="296467" x="1036638" y="2544763"/>
          <p14:tracePt t="296483" x="795338" y="2500313"/>
          <p14:tracePt t="296499" x="696913" y="2490788"/>
          <p14:tracePt t="296532" x="714375" y="2500313"/>
          <p14:tracePt t="296549" x="822325" y="2544763"/>
          <p14:tracePt t="296565" x="1009650" y="2589213"/>
          <p14:tracePt t="296582" x="1268413" y="2643188"/>
          <p14:tracePt t="296599" x="1812925" y="2786063"/>
          <p14:tracePt t="296616" x="2143125" y="2867025"/>
          <p14:tracePt t="296632" x="2401888" y="2911475"/>
          <p14:tracePt t="296649" x="2527300" y="2938463"/>
          <p14:tracePt t="296667" x="2581275" y="2938463"/>
          <p14:tracePt t="296683" x="2589213" y="2938463"/>
          <p14:tracePt t="296699" x="2598738" y="2938463"/>
          <p14:tracePt t="296732" x="2589213" y="2938463"/>
          <p14:tracePt t="296749" x="2571750" y="2938463"/>
          <p14:tracePt t="296765" x="2465388" y="2946400"/>
          <p14:tracePt t="296782" x="2276475" y="2946400"/>
          <p14:tracePt t="296799" x="1982788" y="2938463"/>
          <p14:tracePt t="296815" x="1919288" y="2938463"/>
          <p14:tracePt t="296832" x="1911350" y="2938463"/>
          <p14:tracePt t="296849" x="1938338" y="2955925"/>
          <p14:tracePt t="296867" x="2081213" y="3000375"/>
          <p14:tracePt t="296883" x="2125663" y="3017838"/>
          <p14:tracePt t="296899" x="2152650" y="3017838"/>
          <p14:tracePt t="296916" x="2152650" y="3027363"/>
          <p14:tracePt t="296932" x="2160588" y="3027363"/>
          <p14:tracePt t="296949" x="2170113" y="3036888"/>
          <p14:tracePt t="296982" x="2143125" y="3044825"/>
          <p14:tracePt t="296999" x="2081213" y="3054350"/>
          <p14:tracePt t="297016" x="2017713" y="3081338"/>
          <p14:tracePt t="297032" x="2000250" y="3089275"/>
          <p14:tracePt t="297049" x="2000250" y="3098800"/>
          <p14:tracePt t="297115" x="2009775" y="3108325"/>
          <p14:tracePt t="297123" x="2017713" y="3108325"/>
          <p14:tracePt t="297132" x="2036763" y="3116263"/>
          <p14:tracePt t="297149" x="2108200" y="3116263"/>
          <p14:tracePt t="297166" x="2187575" y="3133725"/>
          <p14:tracePt t="297182" x="2357438" y="3160713"/>
          <p14:tracePt t="297199" x="2527300" y="3179763"/>
          <p14:tracePt t="297216" x="2705100" y="3197225"/>
          <p14:tracePt t="297232" x="2928938" y="3241675"/>
          <p14:tracePt t="297249" x="3205163" y="3286125"/>
          <p14:tracePt t="297267" x="3652838" y="3303588"/>
          <p14:tracePt t="297284" x="3894138" y="3259138"/>
          <p14:tracePt t="297299" x="4116388" y="3214688"/>
          <p14:tracePt t="297316" x="4276725" y="3187700"/>
          <p14:tracePt t="297332" x="4394200" y="3179763"/>
          <p14:tracePt t="297349" x="4456113" y="3160713"/>
          <p14:tracePt t="297366" x="4473575" y="3152775"/>
          <p14:tracePt t="297382" x="4473575" y="3143250"/>
          <p14:tracePt t="297483" x="4473575" y="3152775"/>
          <p14:tracePt t="297491" x="4491038" y="3205163"/>
          <p14:tracePt t="297500" x="4510088" y="3224213"/>
          <p14:tracePt t="297516" x="4572000" y="3322638"/>
          <p14:tracePt t="297532" x="4643438" y="3394075"/>
          <p14:tracePt t="297549" x="4687888" y="3438525"/>
          <p14:tracePt t="297566" x="4705350" y="3455988"/>
          <p14:tracePt t="297582" x="4714875" y="3455988"/>
          <p14:tracePt t="297599" x="4724400" y="3482975"/>
          <p14:tracePt t="297616" x="4741863" y="3554413"/>
          <p14:tracePt t="297632" x="4786313" y="3652838"/>
          <p14:tracePt t="297649" x="4803775" y="3803650"/>
          <p14:tracePt t="297667" x="4822825" y="4027488"/>
          <p14:tracePt t="297683" x="4822825" y="4125913"/>
          <p14:tracePt t="297699" x="4741863" y="4251325"/>
          <p14:tracePt t="297716" x="4687888" y="4419600"/>
          <p14:tracePt t="297732" x="4643438" y="4545013"/>
          <p14:tracePt t="297749" x="4625975" y="4652963"/>
          <p14:tracePt t="297766" x="4625975" y="4697413"/>
          <p14:tracePt t="297782" x="4625975" y="4714875"/>
          <p14:tracePt t="297995" x="4616450" y="4705350"/>
          <p14:tracePt t="298011" x="4598988" y="4705350"/>
          <p14:tracePt t="298020" x="4581525" y="4705350"/>
          <p14:tracePt t="298035" x="4562475" y="4697413"/>
          <p14:tracePt t="298049" x="4554538" y="4697413"/>
          <p14:tracePt t="298067" x="4518025" y="4687888"/>
          <p14:tracePt t="298083" x="4473575" y="4687888"/>
          <p14:tracePt t="298100" x="4411663" y="4670425"/>
          <p14:tracePt t="298116" x="4313238" y="4643438"/>
          <p14:tracePt t="298132" x="4143375" y="4581525"/>
          <p14:tracePt t="298149" x="3714750" y="4394200"/>
          <p14:tracePt t="298166" x="3429000" y="4224338"/>
          <p14:tracePt t="298183" x="3224213" y="4054475"/>
          <p14:tracePt t="298199" x="3044825" y="3848100"/>
          <p14:tracePt t="298216" x="2847975" y="3679825"/>
          <p14:tracePt t="298233" x="2741613" y="3589338"/>
          <p14:tracePt t="298249" x="2670175" y="3536950"/>
          <p14:tracePt t="298267" x="2589213" y="3509963"/>
          <p14:tracePt t="298285" x="2571750" y="3500438"/>
          <p14:tracePt t="298324" x="2581275" y="3517900"/>
          <p14:tracePt t="298333" x="2608263" y="3527425"/>
          <p14:tracePt t="298350" x="2830513" y="3670300"/>
          <p14:tracePt t="298366" x="3054350" y="3830638"/>
          <p14:tracePt t="298382" x="3322638" y="4017963"/>
          <p14:tracePt t="298399" x="3598863" y="4214813"/>
          <p14:tracePt t="298416" x="3902075" y="4438650"/>
          <p14:tracePt t="298432" x="4108450" y="4608513"/>
          <p14:tracePt t="298449" x="4268788" y="4697413"/>
          <p14:tracePt t="298468" x="4367213" y="4732338"/>
          <p14:tracePt t="298484" x="4375150" y="4724400"/>
          <p14:tracePt t="298500" x="4375150" y="4687888"/>
          <p14:tracePt t="298516" x="4330700" y="4598988"/>
          <p14:tracePt t="298532" x="4160838" y="4465638"/>
          <p14:tracePt t="298549" x="3732213" y="4187825"/>
          <p14:tracePt t="298566" x="3482975" y="4071938"/>
          <p14:tracePt t="298583" x="3340100" y="4010025"/>
          <p14:tracePt t="298600" x="3295650" y="4000500"/>
          <p14:tracePt t="298616" x="3295650" y="3990975"/>
          <p14:tracePt t="298636" x="3330575" y="3990975"/>
          <p14:tracePt t="298649" x="3357563" y="3990975"/>
          <p14:tracePt t="298668" x="3581400" y="3990975"/>
          <p14:tracePt t="298683" x="3741738" y="3990975"/>
          <p14:tracePt t="298700" x="3902075" y="3990975"/>
          <p14:tracePt t="298716" x="4017963" y="3990975"/>
          <p14:tracePt t="298733" x="4089400" y="4000500"/>
          <p14:tracePt t="298780" x="4089400" y="4010025"/>
          <p14:tracePt t="298796" x="4089400" y="4044950"/>
          <p14:tracePt t="298804" x="4089400" y="4062413"/>
          <p14:tracePt t="298816" x="4081463" y="4071938"/>
          <p14:tracePt t="298833" x="4017963" y="4089400"/>
          <p14:tracePt t="298850" x="3875088" y="4089400"/>
          <p14:tracePt t="298868" x="3527425" y="3956050"/>
          <p14:tracePt t="298883" x="3286125" y="3795713"/>
          <p14:tracePt t="298900" x="3089275" y="3660775"/>
          <p14:tracePt t="298916" x="2928938" y="3527425"/>
          <p14:tracePt t="298933" x="2803525" y="3446463"/>
          <p14:tracePt t="298949" x="2795588" y="3438525"/>
          <p14:tracePt t="298982" x="2803525" y="3429000"/>
          <p14:tracePt t="298999" x="2840038" y="3429000"/>
          <p14:tracePt t="299016" x="2982913" y="3490913"/>
          <p14:tracePt t="299033" x="3241675" y="3625850"/>
          <p14:tracePt t="299049" x="3571875" y="3751263"/>
          <p14:tracePt t="299068" x="3965575" y="3902075"/>
          <p14:tracePt t="299084" x="4116388" y="3929063"/>
          <p14:tracePt t="299100" x="4224338" y="3946525"/>
          <p14:tracePt t="299116" x="4322763" y="3965575"/>
          <p14:tracePt t="299133" x="4473575" y="3983038"/>
          <p14:tracePt t="299149" x="4545013" y="4000500"/>
          <p14:tracePt t="299166" x="4608513" y="4000500"/>
          <p14:tracePt t="299183" x="4643438" y="4000500"/>
          <p14:tracePt t="299199" x="4660900" y="3990975"/>
          <p14:tracePt t="299216" x="4670425" y="3965575"/>
          <p14:tracePt t="299233" x="4670425" y="3929063"/>
          <p14:tracePt t="299249" x="4670425" y="3894138"/>
          <p14:tracePt t="299267" x="4660900" y="3830638"/>
          <p14:tracePt t="299284" x="4652963" y="3786188"/>
          <p14:tracePt t="299300" x="4652963" y="3751263"/>
          <p14:tracePt t="299317" x="4652963" y="3724275"/>
          <p14:tracePt t="299333" x="4670425" y="3687763"/>
          <p14:tracePt t="299350" x="4697413" y="3660775"/>
          <p14:tracePt t="299367" x="4732338" y="3608388"/>
          <p14:tracePt t="299383" x="4768850" y="3562350"/>
          <p14:tracePt t="299400" x="4786313" y="3527425"/>
          <p14:tracePt t="299416" x="4795838" y="3490913"/>
          <p14:tracePt t="299433" x="4803775" y="3473450"/>
          <p14:tracePt t="299450" x="4803775" y="3438525"/>
          <p14:tracePt t="299466" x="4813300" y="3438525"/>
          <p14:tracePt t="299532" x="4813300" y="3446463"/>
          <p14:tracePt t="299548" x="4830763" y="3482975"/>
          <p14:tracePt t="299557" x="4830763" y="3500438"/>
          <p14:tracePt t="299566" x="4840288" y="3571875"/>
          <p14:tracePt t="299583" x="4867275" y="3697288"/>
          <p14:tracePt t="299599" x="4875213" y="3822700"/>
          <p14:tracePt t="299616" x="4875213" y="3929063"/>
          <p14:tracePt t="299633" x="4875213" y="4044950"/>
          <p14:tracePt t="299649" x="4857750" y="4214813"/>
          <p14:tracePt t="299667" x="4857750" y="4286250"/>
          <p14:tracePt t="299684" x="4848225" y="4322763"/>
          <p14:tracePt t="299756" x="4840288" y="4322763"/>
          <p14:tracePt t="299772" x="4822825" y="4322763"/>
          <p14:tracePt t="299780" x="4813300" y="4322763"/>
          <p14:tracePt t="299789" x="4776788" y="4313238"/>
          <p14:tracePt t="299799" x="4768850" y="4313238"/>
          <p14:tracePt t="299816" x="4732338" y="4303713"/>
          <p14:tracePt t="299833" x="4724400" y="4303713"/>
          <p14:tracePt t="299860" x="4732338" y="4303713"/>
          <p14:tracePt t="299868" x="4741863" y="4322763"/>
          <p14:tracePt t="299884" x="4768850" y="4348163"/>
          <p14:tracePt t="299900" x="4857750" y="4438650"/>
          <p14:tracePt t="299917" x="4894263" y="4473575"/>
          <p14:tracePt t="299933" x="4911725" y="4510088"/>
          <p14:tracePt t="299949" x="4938713" y="4562475"/>
          <p14:tracePt t="299966" x="4956175" y="4633913"/>
          <p14:tracePt t="299983" x="4973638" y="4714875"/>
          <p14:tracePt t="300000" x="4983163" y="4795838"/>
          <p14:tracePt t="300016" x="4983163" y="4840288"/>
          <p14:tracePt t="300033" x="4973638" y="4884738"/>
          <p14:tracePt t="300050" x="4973638" y="4911725"/>
          <p14:tracePt t="300067" x="4973638" y="4929188"/>
          <p14:tracePt t="300083" x="4973638" y="4938713"/>
          <p14:tracePt t="300388" x="4973638" y="4929188"/>
          <p14:tracePt t="300420" x="4973638" y="4919663"/>
          <p14:tracePt t="300428" x="4973638" y="4911725"/>
          <p14:tracePt t="300445" x="4973638" y="4884738"/>
          <p14:tracePt t="300460" x="4965700" y="4875213"/>
          <p14:tracePt t="300485" x="4956175" y="4875213"/>
          <p14:tracePt t="300505" x="4946650" y="4875213"/>
          <p14:tracePt t="300528" x="4938713" y="4875213"/>
          <p14:tracePt t="300556" x="4929188" y="4875213"/>
          <p14:tracePt t="300596" x="4919663" y="4875213"/>
          <p14:tracePt t="300628" x="4911725" y="4875213"/>
          <p14:tracePt t="300700" x="4902200" y="4875213"/>
          <p14:tracePt t="300724" x="4902200" y="4884738"/>
          <p14:tracePt t="305630" x="4902200" y="4902200"/>
          <p14:tracePt t="305638" x="4857750" y="4884738"/>
          <p14:tracePt t="305651" x="4830763" y="4857750"/>
          <p14:tracePt t="305668" x="4660900" y="4670425"/>
          <p14:tracePt t="305686" x="4375150" y="4330700"/>
          <p14:tracePt t="305702" x="4340225" y="4160838"/>
          <p14:tracePt t="305718" x="4340225" y="4108450"/>
          <p14:tracePt t="305735" x="4367213" y="4071938"/>
          <p14:tracePt t="305751" x="4394200" y="4027488"/>
          <p14:tracePt t="305768" x="4394200" y="3990975"/>
          <p14:tracePt t="305784" x="4394200" y="3956050"/>
          <p14:tracePt t="305801" x="4402138" y="3919538"/>
          <p14:tracePt t="305818" x="4411663" y="3867150"/>
          <p14:tracePt t="305834" x="4419600" y="3813175"/>
          <p14:tracePt t="305852" x="4419600" y="3759200"/>
          <p14:tracePt t="305868" x="4419600" y="3732213"/>
          <p14:tracePt t="305886" x="4429125" y="3687763"/>
          <p14:tracePt t="305902" x="4429125" y="3679825"/>
          <p14:tracePt t="305990" x="4438650" y="3679825"/>
          <p14:tracePt t="306006" x="4438650" y="3670300"/>
          <p14:tracePt t="306014" x="4446588" y="3660775"/>
          <p14:tracePt t="306030" x="4465638" y="3652838"/>
          <p14:tracePt t="306038" x="4465638" y="3643313"/>
          <p14:tracePt t="306051" x="4473575" y="3643313"/>
          <p14:tracePt t="306068" x="4483100" y="3633788"/>
          <p14:tracePt t="306085" x="4491038" y="3625850"/>
          <p14:tracePt t="306103" x="4500563" y="3625850"/>
          <p14:tracePt t="306118" x="4510088" y="3625850"/>
          <p14:tracePt t="306134" x="4518025" y="3616325"/>
          <p14:tracePt t="306398" x="4500563" y="3616325"/>
          <p14:tracePt t="306406" x="4473575" y="3616325"/>
          <p14:tracePt t="306418" x="4429125" y="3608388"/>
          <p14:tracePt t="306435" x="4322763" y="3581400"/>
          <p14:tracePt t="306451" x="4224338" y="3544888"/>
          <p14:tracePt t="306468" x="4027488" y="3465513"/>
          <p14:tracePt t="306485" x="3652838" y="3241675"/>
          <p14:tracePt t="306502" x="3455988" y="3160713"/>
          <p14:tracePt t="306518" x="3303588" y="3098800"/>
          <p14:tracePt t="306535" x="3179763" y="3081338"/>
          <p14:tracePt t="306552" x="3133725" y="3071813"/>
          <p14:tracePt t="306568" x="3098800" y="3071813"/>
          <p14:tracePt t="306585" x="3089275" y="3071813"/>
          <p14:tracePt t="306662" x="3098800" y="3071813"/>
          <p14:tracePt t="306671" x="3108325" y="3071813"/>
          <p14:tracePt t="306686" x="3179763" y="3081338"/>
          <p14:tracePt t="306702" x="3313113" y="3108325"/>
          <p14:tracePt t="306718" x="3554413" y="3143250"/>
          <p14:tracePt t="306735" x="3902075" y="3197225"/>
          <p14:tracePt t="306752" x="4098925" y="3214688"/>
          <p14:tracePt t="306768" x="4268788" y="3214688"/>
          <p14:tracePt t="306785" x="4402138" y="3205163"/>
          <p14:tracePt t="306801" x="4438650" y="3179763"/>
          <p14:tracePt t="306818" x="4510088" y="3143250"/>
          <p14:tracePt t="306835" x="4537075" y="3133725"/>
          <p14:tracePt t="306852" x="4572000" y="3116263"/>
          <p14:tracePt t="306868" x="4660900" y="3098800"/>
          <p14:tracePt t="306886" x="4840288" y="3062288"/>
          <p14:tracePt t="306902" x="5054600" y="3036888"/>
          <p14:tracePt t="306918" x="5205413" y="3000375"/>
          <p14:tracePt t="306935" x="5348288" y="2973388"/>
          <p14:tracePt t="306952" x="5375275" y="2973388"/>
          <p14:tracePt t="306968" x="5402263" y="2973388"/>
          <p14:tracePt t="306985" x="5411788" y="2982913"/>
          <p14:tracePt t="307046" x="5419725" y="2982913"/>
          <p14:tracePt t="307062" x="5429250" y="2982913"/>
          <p14:tracePt t="307135" x="5419725" y="2982913"/>
          <p14:tracePt t="307142" x="5402263" y="2982913"/>
          <p14:tracePt t="307152" x="5357813" y="2982913"/>
          <p14:tracePt t="307168" x="5295900" y="2990850"/>
          <p14:tracePt t="307185" x="5241925" y="3027363"/>
          <p14:tracePt t="307201" x="5180013" y="3081338"/>
          <p14:tracePt t="307218" x="5126038" y="3125788"/>
          <p14:tracePt t="307235" x="5089525" y="3133725"/>
          <p14:tracePt t="307251" x="5072063" y="3143250"/>
          <p14:tracePt t="307268" x="5045075" y="3152775"/>
          <p14:tracePt t="307272" x="5037138" y="3152775"/>
          <p14:tracePt t="307286" x="5018088" y="3160713"/>
          <p14:tracePt t="307302" x="5010150" y="3160713"/>
          <p14:tracePt t="307334" x="5000625" y="3152775"/>
          <p14:tracePt t="307343" x="5000625" y="3143250"/>
          <p14:tracePt t="307351" x="4991100" y="3125788"/>
          <p14:tracePt t="307368" x="4991100" y="3116263"/>
          <p14:tracePt t="307438" x="4991100" y="3125788"/>
          <p14:tracePt t="307455" x="4991100" y="3133725"/>
          <p14:tracePt t="307470" x="4991100" y="3143250"/>
          <p14:tracePt t="307480" x="4991100" y="3152775"/>
          <p14:tracePt t="307487" x="4991100" y="3160713"/>
          <p14:tracePt t="307503" x="4991100" y="3179763"/>
          <p14:tracePt t="307518" x="5000625" y="3303588"/>
          <p14:tracePt t="307535" x="5018088" y="3429000"/>
          <p14:tracePt t="307552" x="5045075" y="3554413"/>
          <p14:tracePt t="307568" x="5062538" y="3625850"/>
          <p14:tracePt t="307585" x="5072063" y="3697288"/>
          <p14:tracePt t="307601" x="5081588" y="3751263"/>
          <p14:tracePt t="307618" x="5089525" y="3803650"/>
          <p14:tracePt t="307635" x="5089525" y="3929063"/>
          <p14:tracePt t="307652" x="5089525" y="4010025"/>
          <p14:tracePt t="307670" x="5089525" y="4062413"/>
          <p14:tracePt t="307685" x="5089525" y="4071938"/>
          <p14:tracePt t="307726" x="5089525" y="4081463"/>
          <p14:tracePt t="307742" x="5089525" y="4089400"/>
          <p14:tracePt t="307958" x="5081588" y="4081463"/>
          <p14:tracePt t="307966" x="5072063" y="4081463"/>
          <p14:tracePt t="307974" x="5062538" y="4062413"/>
          <p14:tracePt t="307985" x="5054600" y="4044950"/>
          <p14:tracePt t="308002" x="5000625" y="3973513"/>
          <p14:tracePt t="308019" x="4929188" y="3822700"/>
          <p14:tracePt t="308035" x="4840288" y="3670300"/>
          <p14:tracePt t="308052" x="4705350" y="3509963"/>
          <p14:tracePt t="308068" x="4589463" y="3367088"/>
          <p14:tracePt t="308087" x="4411663" y="3170238"/>
          <p14:tracePt t="308103" x="4348163" y="3081338"/>
          <p14:tracePt t="308119" x="4286250" y="3009900"/>
          <p14:tracePt t="308135" x="4232275" y="2965450"/>
          <p14:tracePt t="308152" x="4179888" y="2919413"/>
          <p14:tracePt t="308169" x="4116388" y="2874963"/>
          <p14:tracePt t="308185" x="4044950" y="2840038"/>
          <p14:tracePt t="308202" x="3919538" y="2830513"/>
          <p14:tracePt t="308219" x="3759200" y="2830513"/>
          <p14:tracePt t="308235" x="3633788" y="2830513"/>
          <p14:tracePt t="308252" x="3429000" y="2795588"/>
          <p14:tracePt t="308268" x="3187700" y="2751138"/>
          <p14:tracePt t="308272" x="3133725" y="2741613"/>
          <p14:tracePt t="308286" x="2847975" y="2625725"/>
          <p14:tracePt t="308303" x="2776538" y="2598738"/>
          <p14:tracePt t="308319" x="2741613" y="2562225"/>
          <p14:tracePt t="308335" x="2705100" y="2517775"/>
          <p14:tracePt t="308352" x="2670175" y="2465388"/>
          <p14:tracePt t="308369" x="2633663" y="2428875"/>
          <p14:tracePt t="308386" x="2625725" y="2411413"/>
          <p14:tracePt t="308455" x="2616200" y="2411413"/>
          <p14:tracePt t="308463" x="2608263" y="2411413"/>
          <p14:tracePt t="308471" x="2608263" y="2401888"/>
          <p14:tracePt t="308485" x="2598738" y="2401888"/>
          <p14:tracePt t="308607" x="2608263" y="2401888"/>
          <p14:tracePt t="308615" x="2608263" y="2411413"/>
          <p14:tracePt t="308623" x="2616200" y="2419350"/>
          <p14:tracePt t="308635" x="2660650" y="2428875"/>
          <p14:tracePt t="308652" x="2751138" y="2482850"/>
          <p14:tracePt t="308669" x="2919413" y="2544763"/>
          <p14:tracePt t="308687" x="3295650" y="2714625"/>
          <p14:tracePt t="308703" x="3384550" y="2759075"/>
          <p14:tracePt t="308751" x="3375025" y="2759075"/>
          <p14:tracePt t="308759" x="3330575" y="2751138"/>
          <p14:tracePt t="308768" x="3313113" y="2741613"/>
          <p14:tracePt t="308785" x="3251200" y="2724150"/>
          <p14:tracePt t="308802" x="3197225" y="2724150"/>
          <p14:tracePt t="308819" x="3187700" y="2724150"/>
          <p14:tracePt t="308839" x="3187700" y="2732088"/>
          <p14:tracePt t="308852" x="3187700" y="2759075"/>
          <p14:tracePt t="308869" x="3232150" y="2813050"/>
          <p14:tracePt t="308887" x="3465513" y="3017838"/>
          <p14:tracePt t="308903" x="3705225" y="3205163"/>
          <p14:tracePt t="308919" x="3973513" y="3411538"/>
          <p14:tracePt t="308935" x="4286250" y="3625850"/>
          <p14:tracePt t="308952" x="4483100" y="3751263"/>
          <p14:tracePt t="308969" x="4616450" y="3830638"/>
          <p14:tracePt t="308985" x="4705350" y="3875088"/>
          <p14:tracePt t="309002" x="4741863" y="3875088"/>
          <p14:tracePt t="309019" x="4776788" y="3875088"/>
          <p14:tracePt t="309035" x="4803775" y="3875088"/>
          <p14:tracePt t="309052" x="4830763" y="3875088"/>
          <p14:tracePt t="309069" x="4830763" y="3884613"/>
          <p14:tracePt t="309087" x="4830763" y="3875088"/>
          <p14:tracePt t="309103" x="4830763" y="3840163"/>
          <p14:tracePt t="309119" x="4840288" y="3795713"/>
          <p14:tracePt t="309136" x="4857750" y="3732213"/>
          <p14:tracePt t="309152" x="4884738" y="3670300"/>
          <p14:tracePt t="309169" x="4919663" y="3554413"/>
          <p14:tracePt t="309185" x="4991100" y="3394075"/>
          <p14:tracePt t="309202" x="5010150" y="3303588"/>
          <p14:tracePt t="309219" x="5010150" y="3232150"/>
          <p14:tracePt t="309235" x="5010150" y="3187700"/>
          <p14:tracePt t="309252" x="5010150" y="3179763"/>
          <p14:tracePt t="309319" x="5010150" y="3197225"/>
          <p14:tracePt t="309327" x="5010150" y="3251200"/>
          <p14:tracePt t="309336" x="5010150" y="3268663"/>
          <p14:tracePt t="309353" x="5010150" y="3322638"/>
          <p14:tracePt t="309369" x="5010150" y="3375025"/>
          <p14:tracePt t="309386" x="5010150" y="3473450"/>
          <p14:tracePt t="309402" x="5018088" y="3536950"/>
          <p14:tracePt t="309419" x="5027613" y="3598863"/>
          <p14:tracePt t="309435" x="5045075" y="3660775"/>
          <p14:tracePt t="309452" x="5054600" y="3724275"/>
          <p14:tracePt t="309469" x="5062538" y="3768725"/>
          <p14:tracePt t="309487" x="5062538" y="3786188"/>
          <p14:tracePt t="309502" x="5062538" y="3795713"/>
          <p14:tracePt t="309583" x="5062538" y="3786188"/>
          <p14:tracePt t="309591" x="5062538" y="3776663"/>
          <p14:tracePt t="309602" x="5062538" y="3751263"/>
          <p14:tracePt t="309619" x="5062538" y="3724275"/>
          <p14:tracePt t="309635" x="5054600" y="3670300"/>
          <p14:tracePt t="309652" x="5045075" y="3616325"/>
          <p14:tracePt t="309669" x="5037138" y="3544888"/>
          <p14:tracePt t="309686" x="5010150" y="3438525"/>
          <p14:tracePt t="309703" x="5010150" y="3402013"/>
          <p14:tracePt t="309719" x="4991100" y="3375025"/>
          <p14:tracePt t="309736" x="4991100" y="3348038"/>
          <p14:tracePt t="309769" x="4983163" y="3348038"/>
          <p14:tracePt t="309903" x="4983163" y="3357563"/>
          <p14:tracePt t="309919" x="4983163" y="3367088"/>
          <p14:tracePt t="309927" x="4983163" y="3375025"/>
          <p14:tracePt t="309936" x="4983163" y="3384550"/>
          <p14:tracePt t="309952" x="4973638" y="3402013"/>
          <p14:tracePt t="309969" x="4965700" y="3446463"/>
          <p14:tracePt t="309986" x="4965700" y="3473450"/>
          <p14:tracePt t="310002" x="4965700" y="3482975"/>
          <p14:tracePt t="310019" x="4965700" y="3490913"/>
          <p14:tracePt t="310036" x="4965700" y="3509963"/>
          <p14:tracePt t="310052" x="4965700" y="3527425"/>
          <p14:tracePt t="310069" x="4965700" y="3544888"/>
          <p14:tracePt t="310087" x="4991100" y="3608388"/>
          <p14:tracePt t="310103" x="5010150" y="3670300"/>
          <p14:tracePt t="310119" x="5037138" y="3714750"/>
          <p14:tracePt t="310136" x="5045075" y="3741738"/>
          <p14:tracePt t="310152" x="5054600" y="3751263"/>
          <p14:tracePt t="310169" x="5054600" y="3768725"/>
          <p14:tracePt t="310186" x="5054600" y="3786188"/>
          <p14:tracePt t="310202" x="5054600" y="3813175"/>
          <p14:tracePt t="310219" x="5054600" y="3848100"/>
          <p14:tracePt t="310236" x="5054600" y="3867150"/>
          <p14:tracePt t="310252" x="5027613" y="3875088"/>
          <p14:tracePt t="310269" x="5010150" y="3884613"/>
          <p14:tracePt t="310273" x="4991100" y="3894138"/>
          <p14:tracePt t="310287" x="4983163" y="3902075"/>
          <p14:tracePt t="310303" x="4965700" y="3902075"/>
          <p14:tracePt t="310319" x="4956175" y="3902075"/>
          <p14:tracePt t="310383" x="4946650" y="3867150"/>
          <p14:tracePt t="310391" x="4946650" y="3857625"/>
          <p14:tracePt t="310403" x="4938713" y="3813175"/>
          <p14:tracePt t="310419" x="4884738" y="3705225"/>
          <p14:tracePt t="310436" x="4822825" y="3581400"/>
          <p14:tracePt t="310452" x="4732338" y="3446463"/>
          <p14:tracePt t="310469" x="4652963" y="3348038"/>
          <p14:tracePt t="310487" x="4572000" y="3232150"/>
          <p14:tracePt t="310503" x="4554538" y="3214688"/>
          <p14:tracePt t="310519" x="4545013" y="3197225"/>
          <p14:tracePt t="310552" x="4537075" y="3197225"/>
          <p14:tracePt t="310569" x="4527550" y="3205163"/>
          <p14:tracePt t="310586" x="4518025" y="3232150"/>
          <p14:tracePt t="310602" x="4510088" y="3268663"/>
          <p14:tracePt t="310619" x="4510088" y="3295650"/>
          <p14:tracePt t="310636" x="4510088" y="3330575"/>
          <p14:tracePt t="310653" x="4510088" y="3357563"/>
          <p14:tracePt t="310669" x="4518025" y="3375025"/>
          <p14:tracePt t="310687" x="4518025" y="3402013"/>
          <p14:tracePt t="310703" x="4510088" y="3429000"/>
          <p14:tracePt t="310720" x="4491038" y="3446463"/>
          <p14:tracePt t="310736" x="4491038" y="3455988"/>
          <p14:tracePt t="310752" x="4483100" y="3482975"/>
          <p14:tracePt t="310769" x="4483100" y="3509963"/>
          <p14:tracePt t="310786" x="4483100" y="3536950"/>
          <p14:tracePt t="310802" x="4510088" y="3571875"/>
          <p14:tracePt t="310819" x="4554538" y="3633788"/>
          <p14:tracePt t="310836" x="4625975" y="3705225"/>
          <p14:tracePt t="310852" x="4714875" y="3776663"/>
          <p14:tracePt t="310869" x="4867275" y="3894138"/>
          <p14:tracePt t="310886" x="5205413" y="4133850"/>
          <p14:tracePt t="310903" x="5330825" y="4241800"/>
          <p14:tracePt t="310920" x="5429250" y="4295775"/>
          <p14:tracePt t="310936" x="5483225" y="4322763"/>
          <p14:tracePt t="310952" x="5554663" y="4367213"/>
          <p14:tracePt t="310969" x="5599113" y="4402138"/>
          <p14:tracePt t="310986" x="5626100" y="4419600"/>
          <p14:tracePt t="311002" x="5643563" y="4438650"/>
          <p14:tracePt t="311019" x="5661025" y="4446588"/>
          <p14:tracePt t="311036" x="5670550" y="4465638"/>
          <p14:tracePt t="311088" x="5680075" y="4473575"/>
          <p14:tracePt t="311095" x="5688013" y="4473575"/>
          <p14:tracePt t="311105" x="5697538" y="4483100"/>
          <p14:tracePt t="311120" x="5741988" y="4510088"/>
          <p14:tracePt t="311136" x="5840413" y="4554538"/>
          <p14:tracePt t="311153" x="5894388" y="4598988"/>
          <p14:tracePt t="311169" x="5956300" y="4652963"/>
          <p14:tracePt t="311186" x="6010275" y="4714875"/>
          <p14:tracePt t="311203" x="6037263" y="4768850"/>
          <p14:tracePt t="311220" x="6054725" y="4813300"/>
          <p14:tracePt t="311236" x="6054725" y="4857750"/>
          <p14:tracePt t="311252" x="6054725" y="4911725"/>
          <p14:tracePt t="311269" x="6062663" y="5027613"/>
          <p14:tracePt t="311272" x="6072188" y="5054600"/>
          <p14:tracePt t="311287" x="6089650" y="5126038"/>
          <p14:tracePt t="311304" x="6089650" y="5170488"/>
          <p14:tracePt t="311320" x="6108700" y="5214938"/>
          <p14:tracePt t="311336" x="6180138" y="5313363"/>
          <p14:tracePt t="311353" x="6259513" y="5411788"/>
          <p14:tracePt t="311369" x="6296025" y="5473700"/>
          <p14:tracePt t="311386" x="6340475" y="5527675"/>
          <p14:tracePt t="311403" x="6367463" y="5562600"/>
          <p14:tracePt t="311419" x="6411913" y="5608638"/>
          <p14:tracePt t="311436" x="6438900" y="5634038"/>
          <p14:tracePt t="311453" x="6446838" y="5643563"/>
          <p14:tracePt t="311504" x="6456363" y="5643563"/>
          <p14:tracePt t="311536" x="6465888" y="5643563"/>
          <p14:tracePt t="311544" x="6473825" y="5643563"/>
          <p14:tracePt t="311568" x="6483350" y="5643563"/>
          <p14:tracePt t="311584" x="6500813" y="5626100"/>
          <p14:tracePt t="311592" x="6510338" y="5608638"/>
          <p14:tracePt t="311603" x="6510338" y="5599113"/>
          <p14:tracePt t="311619" x="6510338" y="5572125"/>
          <p14:tracePt t="311636" x="6491288" y="5554663"/>
          <p14:tracePt t="311653" x="6465888" y="5545138"/>
          <p14:tracePt t="311669" x="6429375" y="5537200"/>
          <p14:tracePt t="311687" x="6419850" y="5527675"/>
          <p14:tracePt t="311703" x="6402388" y="5518150"/>
          <p14:tracePt t="311720" x="6394450" y="5518150"/>
          <p14:tracePt t="311737" x="6384925" y="5510213"/>
          <p14:tracePt t="311776" x="6375400" y="5510213"/>
          <p14:tracePt t="311832" x="6367463" y="5510213"/>
          <p14:tracePt t="321315" x="6367463" y="5500688"/>
          <p14:tracePt t="321467" x="6367463" y="5491163"/>
          <p14:tracePt t="321475" x="6367463" y="5483225"/>
          <p14:tracePt t="321489" x="6367463" y="5473700"/>
          <p14:tracePt t="321506" x="6384925" y="5429250"/>
          <p14:tracePt t="321523" x="6438900" y="5402263"/>
          <p14:tracePt t="321539" x="6473825" y="5357813"/>
          <p14:tracePt t="321555" x="6483350" y="5340350"/>
          <p14:tracePt t="321588" x="6483350" y="5322888"/>
          <p14:tracePt t="321605" x="6483350" y="5295900"/>
          <p14:tracePt t="321622" x="6491288" y="5232400"/>
          <p14:tracePt t="321639" x="6554788" y="5133975"/>
          <p14:tracePt t="321655" x="6653213" y="4983163"/>
          <p14:tracePt t="321672" x="6670675" y="4884738"/>
          <p14:tracePt t="321689" x="6491288" y="4776788"/>
          <p14:tracePt t="321705" x="6429375" y="4759325"/>
          <p14:tracePt t="322587" x="6419850" y="4759325"/>
          <p14:tracePt t="322595" x="6402388" y="4768850"/>
          <p14:tracePt t="322606" x="6394450" y="4786313"/>
          <p14:tracePt t="322622" x="6357938" y="4813300"/>
          <p14:tracePt t="322639" x="6330950" y="4848225"/>
          <p14:tracePt t="322656" x="6269038" y="4929188"/>
          <p14:tracePt t="322672" x="6197600" y="5018088"/>
          <p14:tracePt t="322689" x="6153150" y="5099050"/>
          <p14:tracePt t="322707" x="6116638" y="5205413"/>
          <p14:tracePt t="322724" x="6089650" y="5340350"/>
          <p14:tracePt t="322739" x="6081713" y="5394325"/>
          <p14:tracePt t="322756" x="6072188" y="5419725"/>
          <p14:tracePt t="322772" x="6072188" y="5429250"/>
          <p14:tracePt t="322789" x="6072188" y="5438775"/>
          <p14:tracePt t="322806" x="6081713" y="5438775"/>
          <p14:tracePt t="322822" x="6099175" y="5438775"/>
          <p14:tracePt t="322839" x="6116638" y="5438775"/>
          <p14:tracePt t="325124" x="6108700" y="5438775"/>
          <p14:tracePt t="325244" x="6099175" y="5438775"/>
          <p14:tracePt t="325380" x="6089650" y="5438775"/>
          <p14:tracePt t="325428" x="6089650" y="5446713"/>
          <p14:tracePt t="342706" x="6089650" y="5465763"/>
          <p14:tracePt t="342714" x="6089650" y="5491163"/>
          <p14:tracePt t="342727" x="6062663" y="5429250"/>
          <p14:tracePt t="342746" x="5991225" y="5340350"/>
          <p14:tracePt t="342762" x="5911850" y="5295900"/>
          <p14:tracePt t="342778" x="5751513" y="5259388"/>
          <p14:tracePt t="342795" x="5643563" y="5241925"/>
          <p14:tracePt t="342811" x="5554663" y="5205413"/>
          <p14:tracePt t="342827" x="5465763" y="5160963"/>
          <p14:tracePt t="342844" x="5313363" y="5099050"/>
          <p14:tracePt t="342861" x="4965700" y="4965700"/>
          <p14:tracePt t="342878" x="4537075" y="4894263"/>
          <p14:tracePt t="342894" x="4160838" y="4894263"/>
          <p14:tracePt t="342911" x="3741738" y="4894263"/>
          <p14:tracePt t="342928" x="3581400" y="4848225"/>
          <p14:tracePt t="342946" x="3517900" y="4803775"/>
          <p14:tracePt t="342962" x="3490913" y="4751388"/>
          <p14:tracePt t="342978" x="3455988" y="4705350"/>
          <p14:tracePt t="342994" x="3375025" y="4633913"/>
          <p14:tracePt t="343011" x="3276600" y="4562475"/>
          <p14:tracePt t="343028" x="3232150" y="4527550"/>
          <p14:tracePt t="343044" x="3179763" y="4500563"/>
          <p14:tracePt t="343061" x="3098800" y="4465638"/>
          <p14:tracePt t="343078" x="2919413" y="4456113"/>
          <p14:tracePt t="343094" x="2589213" y="4456113"/>
          <p14:tracePt t="343111" x="2401888" y="4456113"/>
          <p14:tracePt t="343128" x="2276475" y="4537075"/>
          <p14:tracePt t="343145" x="2241550" y="4633913"/>
          <p14:tracePt t="343410" x="2214563" y="4625975"/>
          <p14:tracePt t="343418" x="2187575" y="4608513"/>
          <p14:tracePt t="343427" x="2160588" y="4581525"/>
          <p14:tracePt t="343444" x="2054225" y="4554538"/>
          <p14:tracePt t="343461" x="1965325" y="4545013"/>
          <p14:tracePt t="343478" x="1893888" y="4518025"/>
          <p14:tracePt t="343494" x="1714500" y="4429125"/>
          <p14:tracePt t="343511" x="1562100" y="4357688"/>
          <p14:tracePt t="343528" x="1411288" y="4276725"/>
          <p14:tracePt t="343546" x="1295400" y="4205288"/>
          <p14:tracePt t="343562" x="1258888" y="4187825"/>
          <p14:tracePt t="343578" x="1223963" y="4179888"/>
          <p14:tracePt t="343594" x="1223963" y="4160838"/>
          <p14:tracePt t="343611" x="1196975" y="4116388"/>
          <p14:tracePt t="343628" x="1196975" y="4062413"/>
          <p14:tracePt t="343644" x="1196975" y="4017963"/>
          <p14:tracePt t="343661" x="1214438" y="3973513"/>
          <p14:tracePt t="343678" x="1223963" y="3938588"/>
          <p14:tracePt t="343694" x="1231900" y="3919538"/>
          <p14:tracePt t="343711" x="1231900" y="3902075"/>
          <p14:tracePt t="343728" x="1241425" y="3884613"/>
          <p14:tracePt t="343746" x="1241425" y="3867150"/>
          <p14:tracePt t="343762" x="1241425" y="3857625"/>
          <p14:tracePt t="343778" x="1250950" y="3848100"/>
          <p14:tracePt t="343818" x="1258888" y="3840163"/>
          <p14:tracePt t="343833" x="1268413" y="3830638"/>
          <p14:tracePt t="343842" x="1276350" y="3830638"/>
          <p14:tracePt t="343850" x="1303338" y="3813175"/>
          <p14:tracePt t="343861" x="1322388" y="3813175"/>
          <p14:tracePt t="343878" x="1517650" y="3786188"/>
          <p14:tracePt t="343895" x="1751013" y="3741738"/>
          <p14:tracePt t="343911" x="2081213" y="3705225"/>
          <p14:tracePt t="343928" x="2455863" y="3705225"/>
          <p14:tracePt t="343946" x="3241675" y="3714750"/>
          <p14:tracePt t="343962" x="3608388" y="3786188"/>
          <p14:tracePt t="343978" x="3965575" y="3822700"/>
          <p14:tracePt t="343995" x="4251325" y="3822700"/>
          <p14:tracePt t="344011" x="4500563" y="3795713"/>
          <p14:tracePt t="344028" x="4643438" y="3768725"/>
          <p14:tracePt t="344044" x="4751388" y="3724275"/>
          <p14:tracePt t="344061" x="4813300" y="3705225"/>
          <p14:tracePt t="344078" x="4857750" y="3660775"/>
          <p14:tracePt t="344094" x="4884738" y="3643313"/>
          <p14:tracePt t="344111" x="4894263" y="3633788"/>
          <p14:tracePt t="344128" x="4902200" y="3625850"/>
          <p14:tracePt t="344146" x="4929188" y="3616325"/>
          <p14:tracePt t="344162" x="4946650" y="3616325"/>
          <p14:tracePt t="344210" x="4938713" y="3616325"/>
          <p14:tracePt t="344218" x="4938713" y="3633788"/>
          <p14:tracePt t="344228" x="4919663" y="3643313"/>
          <p14:tracePt t="344245" x="4875213" y="3705225"/>
          <p14:tracePt t="344261" x="4830763" y="3803650"/>
          <p14:tracePt t="344278" x="4795838" y="3919538"/>
          <p14:tracePt t="344295" x="4776788" y="4000500"/>
          <p14:tracePt t="344311" x="4768850" y="4071938"/>
          <p14:tracePt t="344328" x="4759325" y="4116388"/>
          <p14:tracePt t="344345" x="4751388" y="4179888"/>
          <p14:tracePt t="344362" x="4741863" y="4197350"/>
          <p14:tracePt t="344378" x="4724400" y="4214813"/>
          <p14:tracePt t="344395" x="4670425" y="4224338"/>
          <p14:tracePt t="344411" x="4562475" y="4232275"/>
          <p14:tracePt t="344428" x="4367213" y="4232275"/>
          <p14:tracePt t="344444" x="4071938" y="4160838"/>
          <p14:tracePt t="344461" x="3527425" y="4071938"/>
          <p14:tracePt t="344478" x="3205163" y="4010025"/>
          <p14:tracePt t="344495" x="2928938" y="3983038"/>
          <p14:tracePt t="344511" x="2724150" y="3983038"/>
          <p14:tracePt t="344528" x="2562225" y="3983038"/>
          <p14:tracePt t="344546" x="2473325" y="3983038"/>
          <p14:tracePt t="344690" x="2473325" y="3973513"/>
          <p14:tracePt t="344714" x="2482850" y="3965575"/>
          <p14:tracePt t="344730" x="2500313" y="3965575"/>
          <p14:tracePt t="344739" x="2500313" y="3956050"/>
          <p14:tracePt t="344754" x="2500313" y="3946525"/>
          <p14:tracePt t="344778" x="2500313" y="3956050"/>
          <p14:tracePt t="345115" x="2500313" y="3946525"/>
          <p14:tracePt t="345146" x="2490788" y="3946525"/>
          <p14:tracePt t="345155" x="2465388" y="3929063"/>
          <p14:tracePt t="345163" x="2419350" y="3911600"/>
          <p14:tracePt t="345179" x="2339975" y="3848100"/>
          <p14:tracePt t="345195" x="2251075" y="3768725"/>
          <p14:tracePt t="345211" x="2187575" y="3705225"/>
          <p14:tracePt t="345228" x="2143125" y="3679825"/>
          <p14:tracePt t="345245" x="2125663" y="3660775"/>
          <p14:tracePt t="345262" x="2081213" y="3616325"/>
          <p14:tracePt t="345278" x="2027238" y="3554413"/>
          <p14:tracePt t="345281" x="2009775" y="3527425"/>
          <p14:tracePt t="345295" x="2000250" y="3446463"/>
          <p14:tracePt t="345312" x="1990725" y="3330575"/>
          <p14:tracePt t="345328" x="1990725" y="3187700"/>
          <p14:tracePt t="345346" x="1973263" y="3017838"/>
          <p14:tracePt t="345362" x="1973263" y="2973388"/>
          <p14:tracePt t="345378" x="1973263" y="2938463"/>
          <p14:tracePt t="345395" x="1982788" y="2911475"/>
          <p14:tracePt t="345411" x="2009775" y="2874963"/>
          <p14:tracePt t="345429" x="2054225" y="2847975"/>
          <p14:tracePt t="345445" x="2116138" y="2840038"/>
          <p14:tracePt t="345462" x="2241550" y="2822575"/>
          <p14:tracePt t="345478" x="2374900" y="2795588"/>
          <p14:tracePt t="345495" x="2544763" y="2768600"/>
          <p14:tracePt t="345511" x="2724150" y="2768600"/>
          <p14:tracePt t="345528" x="2955925" y="2768600"/>
          <p14:tracePt t="345546" x="3411538" y="2847975"/>
          <p14:tracePt t="345562" x="3857625" y="2919413"/>
          <p14:tracePt t="345579" x="4232275" y="2919413"/>
          <p14:tracePt t="345596" x="4527550" y="2919413"/>
          <p14:tracePt t="345612" x="4894263" y="2919413"/>
          <p14:tracePt t="345628" x="5072063" y="2919413"/>
          <p14:tracePt t="345645" x="5170488" y="2919413"/>
          <p14:tracePt t="345662" x="5187950" y="2919413"/>
          <p14:tracePt t="345679" x="5197475" y="2919413"/>
          <p14:tracePt t="345707" x="5187950" y="2919413"/>
          <p14:tracePt t="345715" x="5180013" y="2919413"/>
          <p14:tracePt t="345728" x="5170488" y="2928938"/>
          <p14:tracePt t="345746" x="5072063" y="3044825"/>
          <p14:tracePt t="345762" x="5045075" y="3205163"/>
          <p14:tracePt t="345778" x="5045075" y="3419475"/>
          <p14:tracePt t="345795" x="5062538" y="3589338"/>
          <p14:tracePt t="345811" x="5143500" y="3670300"/>
          <p14:tracePt t="345828" x="5153025" y="3679825"/>
          <p14:tracePt t="345862" x="5133975" y="3687763"/>
          <p14:tracePt t="345878" x="4867275" y="3687763"/>
          <p14:tracePt t="345895" x="4491038" y="3687763"/>
          <p14:tracePt t="345912" x="4187825" y="3687763"/>
          <p14:tracePt t="345929" x="3929063" y="3687763"/>
          <p14:tracePt t="345947" x="3795713" y="3687763"/>
          <p14:tracePt t="345979" x="3795713" y="3679825"/>
          <p14:tracePt t="346010" x="3803650" y="3670300"/>
          <p14:tracePt t="346267" x="3795713" y="3660775"/>
          <p14:tracePt t="346277" x="3768725" y="3652838"/>
          <p14:tracePt t="346284" x="3687763" y="3625850"/>
          <p14:tracePt t="346295" x="3643313" y="3625850"/>
          <p14:tracePt t="346312" x="3465513" y="3616325"/>
          <p14:tracePt t="346328" x="3313113" y="3616325"/>
          <p14:tracePt t="346347" x="3062288" y="3643313"/>
          <p14:tracePt t="346362" x="2973388" y="3679825"/>
          <p14:tracePt t="346379" x="2867025" y="3732213"/>
          <p14:tracePt t="346395" x="2705100" y="3795713"/>
          <p14:tracePt t="346412" x="2571750" y="3848100"/>
          <p14:tracePt t="346429" x="2562225" y="3857625"/>
          <p14:tracePt t="346611" x="2554288" y="3857625"/>
          <p14:tracePt t="346619" x="2527300" y="3857625"/>
          <p14:tracePt t="346628" x="2509838" y="3857625"/>
          <p14:tracePt t="346645" x="2438400" y="3867150"/>
          <p14:tracePt t="346662" x="2276475" y="3902075"/>
          <p14:tracePt t="346679" x="1919288" y="3973513"/>
          <p14:tracePt t="346695" x="1527175" y="3990975"/>
          <p14:tracePt t="346712" x="1285875" y="3990975"/>
          <p14:tracePt t="346729" x="1036638" y="3990975"/>
          <p14:tracePt t="346747" x="911225" y="3956050"/>
          <p14:tracePt t="346763" x="893763" y="3929063"/>
          <p14:tracePt t="346779" x="893763" y="3902075"/>
          <p14:tracePt t="346795" x="893763" y="3884613"/>
          <p14:tracePt t="346828" x="893763" y="3875088"/>
          <p14:tracePt t="346845" x="901700" y="3875088"/>
          <p14:tracePt t="346862" x="919163" y="3857625"/>
          <p14:tracePt t="346878" x="946150" y="3822700"/>
          <p14:tracePt t="346895" x="973138" y="3795713"/>
          <p14:tracePt t="346912" x="982663" y="3786188"/>
          <p14:tracePt t="346929" x="990600" y="3786188"/>
          <p14:tracePt t="346947" x="1017588" y="3786188"/>
          <p14:tracePt t="346963" x="1054100" y="3776663"/>
          <p14:tracePt t="346979" x="1125538" y="3768725"/>
          <p14:tracePt t="346995" x="1204913" y="3768725"/>
          <p14:tracePt t="347012" x="1285875" y="3768725"/>
          <p14:tracePt t="347029" x="1393825" y="3768725"/>
          <p14:tracePt t="347045" x="1544638" y="3768725"/>
          <p14:tracePt t="347062" x="1679575" y="3759200"/>
          <p14:tracePt t="347079" x="1768475" y="3714750"/>
          <p14:tracePt t="347095" x="1830388" y="3687763"/>
          <p14:tracePt t="347112" x="1839913" y="3660775"/>
          <p14:tracePt t="347129" x="1857375" y="3633788"/>
          <p14:tracePt t="347147" x="1857375" y="3616325"/>
          <p14:tracePt t="347162" x="1857375" y="3608388"/>
          <p14:tracePt t="347179" x="1866900" y="3589338"/>
          <p14:tracePt t="347331" x="1866900" y="3598863"/>
          <p14:tracePt t="347339" x="1830388" y="3625850"/>
          <p14:tracePt t="347347" x="1812925" y="3652838"/>
          <p14:tracePt t="347363" x="1741488" y="3741738"/>
          <p14:tracePt t="347379" x="1616075" y="3875088"/>
          <p14:tracePt t="347396" x="1608138" y="3902075"/>
          <p14:tracePt t="347412" x="1608138" y="3911600"/>
          <p14:tracePt t="347429" x="1598613" y="3911600"/>
          <p14:tracePt t="347475" x="1598613" y="3902075"/>
          <p14:tracePt t="347483" x="1598613" y="3884613"/>
          <p14:tracePt t="347495" x="1608138" y="3867150"/>
          <p14:tracePt t="347512" x="1589088" y="3687763"/>
          <p14:tracePt t="347529" x="1554163" y="3589338"/>
          <p14:tracePt t="347546" x="1554163" y="3536950"/>
          <p14:tracePt t="347562" x="1544638" y="3536950"/>
          <p14:tracePt t="347659" x="1544638" y="3544888"/>
          <p14:tracePt t="347668" x="1554163" y="3554413"/>
          <p14:tracePt t="347679" x="1554163" y="3562350"/>
          <p14:tracePt t="347695" x="1554163" y="3571875"/>
          <p14:tracePt t="347723" x="1554163" y="3581400"/>
          <p14:tracePt t="347731" x="1554163" y="3589338"/>
          <p14:tracePt t="347747" x="1554163" y="3598863"/>
          <p14:tracePt t="347764" x="1554163" y="3608388"/>
          <p14:tracePt t="347779" x="1554163" y="3616325"/>
          <p14:tracePt t="347796" x="1544638" y="3625850"/>
          <p14:tracePt t="347812" x="1536700" y="3633788"/>
          <p14:tracePt t="347829" x="1527175" y="3660775"/>
          <p14:tracePt t="347846" x="1517650" y="3705225"/>
          <p14:tracePt t="347862" x="1500188" y="3768725"/>
          <p14:tracePt t="347879" x="1482725" y="3857625"/>
          <p14:tracePt t="347896" x="1482725" y="4054475"/>
          <p14:tracePt t="347912" x="1482725" y="4197350"/>
          <p14:tracePt t="347929" x="1482725" y="4384675"/>
          <p14:tracePt t="347947" x="1482725" y="4643438"/>
          <p14:tracePt t="347964" x="1517650" y="4911725"/>
          <p14:tracePt t="347979" x="1554163" y="5081588"/>
          <p14:tracePt t="347996" x="1589088" y="5214938"/>
          <p14:tracePt t="348012" x="1652588" y="5357813"/>
          <p14:tracePt t="348029" x="1714500" y="5491163"/>
          <p14:tracePt t="348046" x="1776413" y="5634038"/>
          <p14:tracePt t="348062" x="1847850" y="5759450"/>
          <p14:tracePt t="348079" x="1884363" y="5875338"/>
          <p14:tracePt t="348096" x="1928813" y="6062663"/>
          <p14:tracePt t="348112" x="1946275" y="6170613"/>
          <p14:tracePt t="348129" x="1965325" y="6259513"/>
          <p14:tracePt t="348147" x="1990725" y="6340475"/>
          <p14:tracePt t="348163" x="2000250" y="6367463"/>
          <p14:tracePt t="348180" x="2000250" y="6375400"/>
          <p14:tracePt t="348196" x="2000250" y="6384925"/>
          <p14:tracePt t="348212" x="2000250" y="6402388"/>
          <p14:tracePt t="348229" x="2000250" y="6419850"/>
          <p14:tracePt t="348245" x="1990725" y="6429375"/>
          <p14:tracePt t="348262" x="1990725" y="6438900"/>
          <p14:tracePt t="348283" x="1982788" y="6438900"/>
          <p14:tracePt t="348307" x="1982788" y="6411913"/>
          <p14:tracePt t="348316" x="1973263" y="6402388"/>
          <p14:tracePt t="348329" x="1946275" y="6348413"/>
          <p14:tracePt t="348347" x="1830388" y="6215063"/>
          <p14:tracePt t="348364" x="1795463" y="6143625"/>
          <p14:tracePt t="348379" x="1758950" y="6062663"/>
          <p14:tracePt t="348396" x="1741488" y="6000750"/>
          <p14:tracePt t="348412" x="1714500" y="5938838"/>
          <p14:tracePt t="348430" x="1670050" y="5822950"/>
          <p14:tracePt t="348446" x="1608138" y="5697538"/>
          <p14:tracePt t="348462" x="1571625" y="5572125"/>
          <p14:tracePt t="348479" x="1562100" y="5473700"/>
          <p14:tracePt t="348496" x="1571625" y="5367338"/>
          <p14:tracePt t="348512" x="1581150" y="5276850"/>
          <p14:tracePt t="348529" x="1589088" y="5187950"/>
          <p14:tracePt t="348547" x="1598613" y="5116513"/>
          <p14:tracePt t="348563" x="1608138" y="5108575"/>
          <p14:tracePt t="348579" x="1616075" y="5108575"/>
          <p14:tracePt t="348612" x="1625600" y="5108575"/>
          <p14:tracePt t="348629" x="1633538" y="509905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Pentium® approach: dynamic scheduling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675" y="951334"/>
            <a:ext cx="8228012" cy="116569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2 pipelines: U and V</a:t>
            </a:r>
          </a:p>
          <a:p>
            <a:pPr marL="1373188" lvl="3" indent="-342900"/>
            <a:r>
              <a:rPr lang="en-US" dirty="0" smtClean="0"/>
              <a:t>V pipeline is reduced — it can’t execute every instruction</a:t>
            </a:r>
          </a:p>
          <a:p>
            <a:pPr marL="1373188" lvl="3" indent="-342900"/>
            <a:r>
              <a:rPr lang="en-US" dirty="0" smtClean="0"/>
              <a:t>V pipeline is used only for instruction independent from previous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Decoder decides whether to use V pipeline or not</a:t>
            </a:r>
            <a:endParaRPr lang="ru-RU" dirty="0"/>
          </a:p>
        </p:txBody>
      </p:sp>
      <p:sp>
        <p:nvSpPr>
          <p:cNvPr id="69" name="Rectangle 68"/>
          <p:cNvSpPr/>
          <p:nvPr/>
        </p:nvSpPr>
        <p:spPr bwMode="auto">
          <a:xfrm>
            <a:off x="3276305" y="3074471"/>
            <a:ext cx="602953" cy="534914"/>
          </a:xfrm>
          <a:prstGeom prst="rect">
            <a:avLst/>
          </a:prstGeom>
          <a:solidFill>
            <a:srgbClr val="92D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b="1" dirty="0" smtClean="0">
                <a:latin typeface="+mj-lt"/>
                <a:cs typeface="Arial" pitchFamily="34" charset="0"/>
              </a:rPr>
              <a:t>U-E</a:t>
            </a:r>
            <a:endParaRPr lang="ru-RU" b="1" dirty="0" smtClean="0">
              <a:latin typeface="+mj-lt"/>
              <a:cs typeface="Arial" pitchFamily="34" charset="0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3881769" y="3074471"/>
            <a:ext cx="602953" cy="534914"/>
          </a:xfrm>
          <a:prstGeom prst="rect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b="1" dirty="0" smtClean="0">
                <a:latin typeface="+mj-lt"/>
                <a:cs typeface="Arial" pitchFamily="34" charset="0"/>
              </a:rPr>
              <a:t>U-M</a:t>
            </a:r>
            <a:endParaRPr lang="ru-RU" b="1" dirty="0" smtClean="0">
              <a:latin typeface="+mj-lt"/>
              <a:cs typeface="Arial" pitchFamily="34" charset="0"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4486003" y="3074471"/>
            <a:ext cx="594036" cy="534914"/>
          </a:xfrm>
          <a:prstGeom prst="rect">
            <a:avLst/>
          </a:prstGeom>
          <a:solidFill>
            <a:schemeClr val="bg2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b="1" dirty="0" smtClean="0">
                <a:latin typeface="+mj-lt"/>
                <a:cs typeface="Arial" pitchFamily="34" charset="0"/>
              </a:rPr>
              <a:t>U-W</a:t>
            </a:r>
            <a:endParaRPr lang="ru-RU" b="1" dirty="0" smtClean="0">
              <a:latin typeface="+mj-lt"/>
              <a:cs typeface="Arial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079468" y="3074470"/>
            <a:ext cx="1593459" cy="1076567"/>
            <a:chOff x="947120" y="2653364"/>
            <a:chExt cx="1593459" cy="1076567"/>
          </a:xfrm>
        </p:grpSpPr>
        <p:sp>
          <p:nvSpPr>
            <p:cNvPr id="67" name="Rectangle 66"/>
            <p:cNvSpPr/>
            <p:nvPr/>
          </p:nvSpPr>
          <p:spPr bwMode="auto">
            <a:xfrm>
              <a:off x="1937626" y="2653364"/>
              <a:ext cx="602953" cy="1076567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222909" y="2721018"/>
              <a:ext cx="58829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</a:t>
              </a:r>
              <a:endParaRPr lang="ru-RU" dirty="0" smtClean="0"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47120" y="3260532"/>
              <a:ext cx="88026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 + 4</a:t>
              </a:r>
              <a:endParaRPr lang="ru-RU" dirty="0" smtClean="0">
                <a:latin typeface="+mj-l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063577" y="2591206"/>
            <a:ext cx="6275474" cy="3802997"/>
            <a:chOff x="1931229" y="2170100"/>
            <a:chExt cx="6275474" cy="3802997"/>
          </a:xfrm>
        </p:grpSpPr>
        <p:cxnSp>
          <p:nvCxnSpPr>
            <p:cNvPr id="9" name="Straight Arrow Connector 8"/>
            <p:cNvCxnSpPr/>
            <p:nvPr/>
          </p:nvCxnSpPr>
          <p:spPr bwMode="auto">
            <a:xfrm>
              <a:off x="1931229" y="2502333"/>
              <a:ext cx="6217906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sp>
          <p:nvSpPr>
            <p:cNvPr id="10" name="TextBox 9"/>
            <p:cNvSpPr txBox="1"/>
            <p:nvPr/>
          </p:nvSpPr>
          <p:spPr>
            <a:xfrm>
              <a:off x="7640522" y="2170100"/>
              <a:ext cx="56618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+mj-lt"/>
                </a:rPr>
                <a:t>time</a:t>
              </a:r>
              <a:endParaRPr lang="ru-RU" sz="1600" dirty="0" smtClean="0">
                <a:latin typeface="+mj-lt"/>
              </a:endParaRPr>
            </a:p>
          </p:txBody>
        </p:sp>
        <p:sp>
          <p:nvSpPr>
            <p:cNvPr id="65" name="Oval 64"/>
            <p:cNvSpPr/>
            <p:nvPr/>
          </p:nvSpPr>
          <p:spPr bwMode="auto">
            <a:xfrm>
              <a:off x="3118344" y="2472801"/>
              <a:ext cx="63396" cy="63396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 smtClean="0">
                <a:latin typeface="+mj-lt"/>
                <a:cs typeface="Arial" pitchFamily="34" charset="0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915803" y="2200125"/>
              <a:ext cx="4764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latin typeface="+mj-lt"/>
                </a:rPr>
                <a:t>4ns</a:t>
              </a:r>
              <a:endParaRPr lang="ru-RU" sz="1600" dirty="0" smtClean="0">
                <a:latin typeface="+mj-lt"/>
              </a:endParaRPr>
            </a:p>
          </p:txBody>
        </p:sp>
        <p:sp>
          <p:nvSpPr>
            <p:cNvPr id="63" name="Oval 62"/>
            <p:cNvSpPr/>
            <p:nvPr/>
          </p:nvSpPr>
          <p:spPr bwMode="auto">
            <a:xfrm>
              <a:off x="4333810" y="2474796"/>
              <a:ext cx="63396" cy="63396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 smtClean="0">
                <a:latin typeface="+mj-lt"/>
                <a:cs typeface="Arial" pitchFamily="34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4131268" y="2202120"/>
              <a:ext cx="4764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+mj-lt"/>
                </a:rPr>
                <a:t>8</a:t>
              </a:r>
              <a:r>
                <a:rPr lang="en-US" sz="1600" dirty="0" smtClean="0">
                  <a:latin typeface="+mj-lt"/>
                </a:rPr>
                <a:t>ns</a:t>
              </a:r>
              <a:endParaRPr lang="ru-RU" sz="1600" dirty="0" smtClean="0">
                <a:latin typeface="+mj-lt"/>
              </a:endParaRPr>
            </a:p>
          </p:txBody>
        </p:sp>
        <p:sp>
          <p:nvSpPr>
            <p:cNvPr id="61" name="Oval 60"/>
            <p:cNvSpPr/>
            <p:nvPr/>
          </p:nvSpPr>
          <p:spPr bwMode="auto">
            <a:xfrm>
              <a:off x="5549683" y="2463618"/>
              <a:ext cx="63396" cy="63396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 smtClean="0">
                <a:latin typeface="+mj-lt"/>
                <a:cs typeface="Arial" pitchFamily="34" charset="0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295043" y="2190942"/>
              <a:ext cx="5806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latin typeface="+mj-lt"/>
                </a:rPr>
                <a:t>12ns</a:t>
              </a:r>
              <a:endParaRPr lang="ru-RU" sz="1600" dirty="0" smtClean="0">
                <a:latin typeface="+mj-lt"/>
              </a:endParaRPr>
            </a:p>
          </p:txBody>
        </p:sp>
        <p:sp>
          <p:nvSpPr>
            <p:cNvPr id="59" name="Oval 58"/>
            <p:cNvSpPr/>
            <p:nvPr/>
          </p:nvSpPr>
          <p:spPr bwMode="auto">
            <a:xfrm>
              <a:off x="6775205" y="2467415"/>
              <a:ext cx="63396" cy="63396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 smtClean="0">
                <a:latin typeface="+mj-lt"/>
                <a:cs typeface="Arial" pitchFamily="34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520565" y="2194739"/>
              <a:ext cx="5806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latin typeface="+mj-lt"/>
                </a:rPr>
                <a:t>16ns</a:t>
              </a:r>
              <a:endParaRPr lang="ru-RU" sz="1600" dirty="0" smtClean="0">
                <a:latin typeface="+mj-lt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1931719" y="2545418"/>
              <a:ext cx="4857121" cy="3427679"/>
              <a:chOff x="1931719" y="2545418"/>
              <a:chExt cx="4857121" cy="3427679"/>
            </a:xfrm>
          </p:grpSpPr>
          <p:cxnSp>
            <p:nvCxnSpPr>
              <p:cNvPr id="49" name="Straight Connector 48"/>
              <p:cNvCxnSpPr/>
              <p:nvPr/>
            </p:nvCxnSpPr>
            <p:spPr bwMode="auto">
              <a:xfrm>
                <a:off x="2541011" y="2545418"/>
                <a:ext cx="0" cy="3391247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0" name="Straight Connector 49"/>
              <p:cNvCxnSpPr/>
              <p:nvPr/>
            </p:nvCxnSpPr>
            <p:spPr bwMode="auto">
              <a:xfrm>
                <a:off x="3147855" y="2545418"/>
                <a:ext cx="0" cy="3391247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1" name="Straight Connector 50"/>
              <p:cNvCxnSpPr/>
              <p:nvPr/>
            </p:nvCxnSpPr>
            <p:spPr bwMode="auto">
              <a:xfrm>
                <a:off x="3749561" y="2545418"/>
                <a:ext cx="0" cy="3391247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2" name="Straight Connector 51"/>
              <p:cNvCxnSpPr/>
              <p:nvPr/>
            </p:nvCxnSpPr>
            <p:spPr bwMode="auto">
              <a:xfrm>
                <a:off x="4352881" y="2545418"/>
                <a:ext cx="0" cy="3391247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3" name="Straight Connector 52"/>
              <p:cNvCxnSpPr/>
              <p:nvPr/>
            </p:nvCxnSpPr>
            <p:spPr bwMode="auto">
              <a:xfrm>
                <a:off x="1931719" y="2545418"/>
                <a:ext cx="0" cy="3391247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grpSp>
            <p:nvGrpSpPr>
              <p:cNvPr id="54" name="Group 53"/>
              <p:cNvGrpSpPr/>
              <p:nvPr/>
            </p:nvGrpSpPr>
            <p:grpSpPr>
              <a:xfrm>
                <a:off x="4960568" y="2548189"/>
                <a:ext cx="1208550" cy="3391247"/>
                <a:chOff x="2413010" y="2250440"/>
                <a:chExt cx="1417424" cy="2362200"/>
              </a:xfrm>
            </p:grpSpPr>
            <p:cxnSp>
              <p:nvCxnSpPr>
                <p:cNvPr id="56" name="Straight Connector 55"/>
                <p:cNvCxnSpPr/>
                <p:nvPr/>
              </p:nvCxnSpPr>
              <p:spPr bwMode="auto">
                <a:xfrm>
                  <a:off x="2413010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7" name="Straight Connector 56"/>
                <p:cNvCxnSpPr/>
                <p:nvPr/>
              </p:nvCxnSpPr>
              <p:spPr bwMode="auto">
                <a:xfrm>
                  <a:off x="3124735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8" name="Straight Connector 57"/>
                <p:cNvCxnSpPr/>
                <p:nvPr/>
              </p:nvCxnSpPr>
              <p:spPr bwMode="auto">
                <a:xfrm>
                  <a:off x="3830434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55" name="Straight Connector 54"/>
              <p:cNvCxnSpPr/>
              <p:nvPr/>
            </p:nvCxnSpPr>
            <p:spPr bwMode="auto">
              <a:xfrm>
                <a:off x="6788840" y="2581850"/>
                <a:ext cx="0" cy="3391247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46" name="Rectangle 45"/>
          <p:cNvSpPr/>
          <p:nvPr/>
        </p:nvSpPr>
        <p:spPr bwMode="auto">
          <a:xfrm>
            <a:off x="3276305" y="3609385"/>
            <a:ext cx="602953" cy="534914"/>
          </a:xfrm>
          <a:prstGeom prst="rect">
            <a:avLst/>
          </a:prstGeom>
          <a:solidFill>
            <a:srgbClr val="92D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Arial" pitchFamily="34" charset="0"/>
              </a:rPr>
              <a:t>V-E</a:t>
            </a:r>
            <a:endParaRPr lang="ru-RU" b="1" dirty="0" smtClean="0">
              <a:solidFill>
                <a:schemeClr val="accent3">
                  <a:lumMod val="60000"/>
                  <a:lumOff val="4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3881769" y="3609385"/>
            <a:ext cx="602953" cy="534914"/>
          </a:xfrm>
          <a:prstGeom prst="rect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Arial" pitchFamily="34" charset="0"/>
              </a:rPr>
              <a:t>V-M</a:t>
            </a:r>
            <a:endParaRPr lang="ru-RU" b="1" dirty="0" smtClean="0">
              <a:solidFill>
                <a:schemeClr val="accent3">
                  <a:lumMod val="60000"/>
                  <a:lumOff val="4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4486003" y="3609385"/>
            <a:ext cx="594036" cy="534914"/>
          </a:xfrm>
          <a:prstGeom prst="rect">
            <a:avLst/>
          </a:prstGeom>
          <a:solidFill>
            <a:schemeClr val="bg2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Arial" pitchFamily="34" charset="0"/>
              </a:rPr>
              <a:t>V-W</a:t>
            </a:r>
            <a:endParaRPr lang="ru-RU" b="1" dirty="0" smtClean="0">
              <a:solidFill>
                <a:schemeClr val="accent3">
                  <a:lumMod val="60000"/>
                  <a:lumOff val="4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42" name="Rectangle 41"/>
          <p:cNvSpPr/>
          <p:nvPr/>
        </p:nvSpPr>
        <p:spPr bwMode="auto">
          <a:xfrm>
            <a:off x="4484722" y="4151038"/>
            <a:ext cx="602953" cy="534914"/>
          </a:xfrm>
          <a:prstGeom prst="rect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b="1" dirty="0">
                <a:latin typeface="+mj-lt"/>
                <a:cs typeface="Arial" pitchFamily="34" charset="0"/>
              </a:rPr>
              <a:t>U</a:t>
            </a:r>
            <a:r>
              <a:rPr lang="en-US" b="1" dirty="0" smtClean="0">
                <a:latin typeface="+mj-lt"/>
                <a:cs typeface="Arial" pitchFamily="34" charset="0"/>
              </a:rPr>
              <a:t>-M</a:t>
            </a:r>
            <a:endParaRPr lang="ru-RU" b="1" dirty="0" smtClean="0">
              <a:latin typeface="+mj-lt"/>
              <a:cs typeface="Arial" pitchFamily="34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5088956" y="4151038"/>
            <a:ext cx="594036" cy="534914"/>
          </a:xfrm>
          <a:prstGeom prst="rect">
            <a:avLst/>
          </a:prstGeom>
          <a:solidFill>
            <a:schemeClr val="bg2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b="1" dirty="0" smtClean="0">
                <a:latin typeface="+mj-lt"/>
                <a:cs typeface="Arial" pitchFamily="34" charset="0"/>
              </a:rPr>
              <a:t>U-W</a:t>
            </a:r>
            <a:endParaRPr lang="ru-RU" b="1" dirty="0" smtClean="0">
              <a:latin typeface="+mj-lt"/>
              <a:cs typeface="Arial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063294" y="3074470"/>
            <a:ext cx="2212586" cy="2144440"/>
            <a:chOff x="930946" y="2653364"/>
            <a:chExt cx="2212586" cy="2144440"/>
          </a:xfrm>
        </p:grpSpPr>
        <p:sp>
          <p:nvSpPr>
            <p:cNvPr id="68" name="Rectangle 67"/>
            <p:cNvSpPr/>
            <p:nvPr/>
          </p:nvSpPr>
          <p:spPr bwMode="auto">
            <a:xfrm>
              <a:off x="2536955" y="2653364"/>
              <a:ext cx="606229" cy="107408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0946" y="3819504"/>
              <a:ext cx="88026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 + 8</a:t>
              </a:r>
              <a:endParaRPr lang="ru-RU" dirty="0" smtClean="0">
                <a:latin typeface="+mj-lt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2540579" y="3729932"/>
              <a:ext cx="602953" cy="1067872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48265" y="4347637"/>
              <a:ext cx="88026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 + 12</a:t>
              </a:r>
              <a:endParaRPr lang="ru-RU" dirty="0" smtClean="0">
                <a:latin typeface="+mj-lt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483528" y="4683996"/>
            <a:ext cx="1811110" cy="541773"/>
            <a:chOff x="4351180" y="4262890"/>
            <a:chExt cx="1811110" cy="541773"/>
          </a:xfrm>
        </p:grpSpPr>
        <p:sp>
          <p:nvSpPr>
            <p:cNvPr id="31" name="Rectangle 30"/>
            <p:cNvSpPr/>
            <p:nvPr/>
          </p:nvSpPr>
          <p:spPr bwMode="auto">
            <a:xfrm>
              <a:off x="4351180" y="4264848"/>
              <a:ext cx="602952" cy="534914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U-E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4955693" y="4262890"/>
              <a:ext cx="602953" cy="534914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U</a:t>
              </a:r>
              <a:r>
                <a:rPr lang="en-US" b="1" dirty="0" smtClean="0">
                  <a:latin typeface="+mj-lt"/>
                  <a:cs typeface="Arial" pitchFamily="34" charset="0"/>
                </a:rPr>
                <a:t>-M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5568254" y="4269749"/>
              <a:ext cx="594036" cy="534914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U-W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079469" y="4151037"/>
            <a:ext cx="2799532" cy="2141474"/>
            <a:chOff x="947121" y="3729931"/>
            <a:chExt cx="2799532" cy="2141474"/>
          </a:xfrm>
        </p:grpSpPr>
        <p:sp>
          <p:nvSpPr>
            <p:cNvPr id="40" name="Rectangle 39"/>
            <p:cNvSpPr/>
            <p:nvPr/>
          </p:nvSpPr>
          <p:spPr bwMode="auto">
            <a:xfrm>
              <a:off x="3139908" y="3729931"/>
              <a:ext cx="606229" cy="107703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48264" y="4908432"/>
              <a:ext cx="88026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 + 16</a:t>
              </a:r>
              <a:endParaRPr lang="ru-RU" dirty="0" smtClean="0">
                <a:latin typeface="+mj-lt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3143700" y="4789591"/>
              <a:ext cx="602953" cy="1081814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947121" y="5417465"/>
              <a:ext cx="880261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+mj-lt"/>
                </a:rPr>
                <a:t>PC + 20</a:t>
              </a:r>
              <a:endParaRPr lang="ru-RU" dirty="0" smtClean="0"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875770" y="4151038"/>
            <a:ext cx="610731" cy="1069828"/>
            <a:chOff x="3743422" y="3729932"/>
            <a:chExt cx="610731" cy="1069828"/>
          </a:xfrm>
        </p:grpSpPr>
        <p:sp>
          <p:nvSpPr>
            <p:cNvPr id="41" name="Rectangle 40"/>
            <p:cNvSpPr/>
            <p:nvPr/>
          </p:nvSpPr>
          <p:spPr bwMode="auto">
            <a:xfrm>
              <a:off x="3751200" y="3729932"/>
              <a:ext cx="602953" cy="534914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U</a:t>
              </a:r>
              <a:r>
                <a:rPr lang="en-US" b="1" dirty="0" smtClean="0">
                  <a:latin typeface="+mj-lt"/>
                  <a:cs typeface="Arial" pitchFamily="34" charset="0"/>
                </a:rPr>
                <a:t>-E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3743422" y="4264846"/>
              <a:ext cx="606229" cy="534914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72" name="Cloud 71"/>
            <p:cNvSpPr/>
            <p:nvPr/>
          </p:nvSpPr>
          <p:spPr bwMode="auto">
            <a:xfrm>
              <a:off x="3800543" y="4317736"/>
              <a:ext cx="513723" cy="438939"/>
            </a:xfrm>
            <a:prstGeom prst="cloud">
              <a:avLst/>
            </a:prstGeom>
            <a:noFill/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80" name="Rectangle 79"/>
          <p:cNvSpPr/>
          <p:nvPr/>
        </p:nvSpPr>
        <p:spPr bwMode="auto">
          <a:xfrm>
            <a:off x="3876412" y="5213764"/>
            <a:ext cx="602953" cy="1080823"/>
          </a:xfrm>
          <a:prstGeom prst="rect">
            <a:avLst/>
          </a:prstGeom>
          <a:solidFill>
            <a:srgbClr val="FFCC99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b="1" dirty="0" smtClean="0">
                <a:latin typeface="+mj-lt"/>
                <a:cs typeface="Arial" pitchFamily="34" charset="0"/>
              </a:rPr>
              <a:t>F</a:t>
            </a:r>
            <a:endParaRPr lang="ru-RU" b="1" dirty="0" smtClean="0">
              <a:latin typeface="+mj-lt"/>
              <a:cs typeface="Arial" pitchFamily="34" charset="0"/>
            </a:endParaRPr>
          </a:p>
        </p:txBody>
      </p:sp>
      <p:sp>
        <p:nvSpPr>
          <p:cNvPr id="84" name="Cloud 83"/>
          <p:cNvSpPr/>
          <p:nvPr/>
        </p:nvSpPr>
        <p:spPr bwMode="auto">
          <a:xfrm>
            <a:off x="3913038" y="5569849"/>
            <a:ext cx="513723" cy="438939"/>
          </a:xfrm>
          <a:prstGeom prst="cloud">
            <a:avLst/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483920" y="5213765"/>
            <a:ext cx="2416464" cy="1082662"/>
            <a:chOff x="4351572" y="4792659"/>
            <a:chExt cx="2416464" cy="1082662"/>
          </a:xfrm>
        </p:grpSpPr>
        <p:sp>
          <p:nvSpPr>
            <p:cNvPr id="26" name="Rectangle 25"/>
            <p:cNvSpPr/>
            <p:nvPr/>
          </p:nvSpPr>
          <p:spPr bwMode="auto">
            <a:xfrm>
              <a:off x="4957200" y="4800749"/>
              <a:ext cx="602952" cy="534914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U</a:t>
              </a:r>
              <a:r>
                <a:rPr lang="en-US" b="1" dirty="0" smtClean="0">
                  <a:latin typeface="+mj-lt"/>
                  <a:cs typeface="Arial" pitchFamily="34" charset="0"/>
                </a:rPr>
                <a:t>-E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5568043" y="4799086"/>
              <a:ext cx="602952" cy="534914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U-M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6172871" y="4802707"/>
              <a:ext cx="594036" cy="534914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U-W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76" name="Rectangle 75"/>
            <p:cNvSpPr/>
            <p:nvPr/>
          </p:nvSpPr>
          <p:spPr bwMode="auto">
            <a:xfrm>
              <a:off x="4351572" y="4792659"/>
              <a:ext cx="606229" cy="108082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85" name="Rectangle 84"/>
            <p:cNvSpPr/>
            <p:nvPr/>
          </p:nvSpPr>
          <p:spPr bwMode="auto">
            <a:xfrm>
              <a:off x="4957339" y="5338449"/>
              <a:ext cx="602952" cy="534914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solidFill>
                    <a:srgbClr val="00B0F0"/>
                  </a:solidFill>
                  <a:latin typeface="+mj-lt"/>
                  <a:cs typeface="Arial" pitchFamily="34" charset="0"/>
                </a:rPr>
                <a:t>V-E</a:t>
              </a:r>
              <a:endParaRPr lang="ru-RU" b="1" dirty="0" smtClean="0">
                <a:solidFill>
                  <a:srgbClr val="00B0F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86" name="Rectangle 85"/>
            <p:cNvSpPr/>
            <p:nvPr/>
          </p:nvSpPr>
          <p:spPr bwMode="auto">
            <a:xfrm>
              <a:off x="5569200" y="5336786"/>
              <a:ext cx="602952" cy="534914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solidFill>
                    <a:srgbClr val="00B0F0"/>
                  </a:solidFill>
                  <a:latin typeface="+mj-lt"/>
                  <a:cs typeface="Arial" pitchFamily="34" charset="0"/>
                </a:rPr>
                <a:t>V-M</a:t>
              </a:r>
              <a:endParaRPr lang="ru-RU" b="1" dirty="0" smtClean="0">
                <a:solidFill>
                  <a:srgbClr val="00B0F0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87" name="Rectangle 86"/>
            <p:cNvSpPr/>
            <p:nvPr/>
          </p:nvSpPr>
          <p:spPr bwMode="auto">
            <a:xfrm>
              <a:off x="6174000" y="5340407"/>
              <a:ext cx="594036" cy="534914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solidFill>
                    <a:srgbClr val="00B0F0"/>
                  </a:solidFill>
                  <a:latin typeface="+mj-lt"/>
                  <a:cs typeface="Arial" pitchFamily="34" charset="0"/>
                </a:rPr>
                <a:t>V-W</a:t>
              </a:r>
              <a:endParaRPr lang="ru-RU" b="1" dirty="0" smtClean="0">
                <a:solidFill>
                  <a:srgbClr val="00B0F0"/>
                </a:solidFill>
                <a:latin typeface="+mj-lt"/>
                <a:cs typeface="Arial" pitchFamily="34" charset="0"/>
              </a:endParaRPr>
            </a:p>
          </p:txBody>
        </p:sp>
      </p:grpSp>
      <p:pic>
        <p:nvPicPr>
          <p:cNvPr id="17" name="Audio 1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42574926"/>
      </p:ext>
    </p:extLst>
  </p:cSld>
  <p:clrMapOvr>
    <a:masterClrMapping/>
  </p:clrMapOvr>
  <p:transition advTm="39513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3" grpId="0" build="p"/>
      <p:bldP spid="69" grpId="0" animBg="1"/>
      <p:bldP spid="70" grpId="0" animBg="1"/>
      <p:bldP spid="71" grpId="0" animBg="1"/>
      <p:bldP spid="46" grpId="0" animBg="1"/>
      <p:bldP spid="47" grpId="0" animBg="1"/>
      <p:bldP spid="48" grpId="0" animBg="1"/>
      <p:bldP spid="42" grpId="0" animBg="1"/>
      <p:bldP spid="43" grpId="0" animBg="1"/>
      <p:bldP spid="80" grpId="0" animBg="1"/>
      <p:bldP spid="84" grpId="0" animBg="1"/>
    </p:bldLst>
  </p:timing>
  <p:extLst>
    <p:ext uri="{3A86A75C-4F4B-4683-9AE1-C65F6400EC91}">
      <p14:laserTraceLst xmlns:p14="http://schemas.microsoft.com/office/powerpoint/2010/main">
        <p14:tracePtLst>
          <p14:tracePt t="12742" x="1633538" y="5089525"/>
          <p14:tracePt t="12750" x="1643063" y="5089525"/>
          <p14:tracePt t="12766" x="1652588" y="5081588"/>
          <p14:tracePt t="12782" x="1687513" y="5054600"/>
          <p14:tracePt t="12790" x="1714500" y="5037138"/>
          <p14:tracePt t="12802" x="1785938" y="4919663"/>
          <p14:tracePt t="12818" x="1893888" y="4616450"/>
          <p14:tracePt t="12835" x="1955800" y="4205288"/>
          <p14:tracePt t="12852" x="1973263" y="3848100"/>
          <p14:tracePt t="12868" x="1973263" y="3608388"/>
          <p14:tracePt t="13407" x="1990725" y="3598863"/>
          <p14:tracePt t="13415" x="2009775" y="3589338"/>
          <p14:tracePt t="13430" x="2036763" y="3571875"/>
          <p14:tracePt t="13438" x="2044700" y="3562350"/>
          <p14:tracePt t="13452" x="2062163" y="3554413"/>
          <p14:tracePt t="13468" x="2081213" y="3536950"/>
          <p14:tracePt t="13503" x="2108200" y="3517900"/>
          <p14:tracePt t="13519" x="2179638" y="3429000"/>
          <p14:tracePt t="13535" x="2303463" y="3251200"/>
          <p14:tracePt t="13552" x="2438400" y="3062288"/>
          <p14:tracePt t="13568" x="2536825" y="2946400"/>
          <p14:tracePt t="13585" x="2830513" y="2679700"/>
          <p14:tracePt t="13602" x="2973388" y="2509838"/>
          <p14:tracePt t="13618" x="3160713" y="2330450"/>
          <p14:tracePt t="13635" x="3205163" y="2259013"/>
          <p14:tracePt t="13652" x="3152775" y="2179638"/>
          <p14:tracePt t="13862" x="3133725" y="2179638"/>
          <p14:tracePt t="13871" x="3098800" y="2179638"/>
          <p14:tracePt t="13886" x="3071813" y="2179638"/>
          <p14:tracePt t="13918" x="3062288" y="2179638"/>
          <p14:tracePt t="13926" x="3044825" y="2170113"/>
          <p14:tracePt t="13942" x="3036888" y="2170113"/>
          <p14:tracePt t="13952" x="3009900" y="2125663"/>
          <p14:tracePt t="13969" x="3000375" y="2116138"/>
          <p14:tracePt t="13985" x="2990850" y="2089150"/>
          <p14:tracePt t="14002" x="2955925" y="1928813"/>
          <p14:tracePt t="14019" x="2938463" y="1803400"/>
          <p14:tracePt t="14036" x="2928938" y="1714500"/>
          <p14:tracePt t="14052" x="2928938" y="1697038"/>
          <p14:tracePt t="14069" x="2928938" y="1687513"/>
          <p14:tracePt t="14087" x="2938463" y="1652588"/>
          <p14:tracePt t="14103" x="2938463" y="1616075"/>
          <p14:tracePt t="14119" x="2938463" y="1571625"/>
          <p14:tracePt t="14136" x="2919413" y="1517650"/>
          <p14:tracePt t="14152" x="2867025" y="1482725"/>
          <p14:tracePt t="14169" x="2795588" y="1455738"/>
          <p14:tracePt t="14207" x="2776538" y="1438275"/>
          <p14:tracePt t="14219" x="2759075" y="1428750"/>
          <p14:tracePt t="14235" x="2697163" y="1384300"/>
          <p14:tracePt t="14252" x="2643188" y="1357313"/>
          <p14:tracePt t="14269" x="2598738" y="1330325"/>
          <p14:tracePt t="14287" x="2554288" y="1322388"/>
          <p14:tracePt t="14303" x="2536825" y="1303338"/>
          <p14:tracePt t="14319" x="2517775" y="1303338"/>
          <p14:tracePt t="14335" x="2500313" y="1295400"/>
          <p14:tracePt t="14431" x="2500313" y="1285875"/>
          <p14:tracePt t="14439" x="2490788" y="1285875"/>
          <p14:tracePt t="14454" x="2490788" y="1276350"/>
          <p14:tracePt t="14543" x="2482850" y="1276350"/>
          <p14:tracePt t="14567" x="2473325" y="1276350"/>
          <p14:tracePt t="14576" x="2473325" y="1268413"/>
          <p14:tracePt t="14585" x="2465388" y="1268413"/>
          <p14:tracePt t="14602" x="2455863" y="1268413"/>
          <p14:tracePt t="14619" x="2446338" y="1268413"/>
          <p14:tracePt t="14999" x="2438400" y="1268413"/>
          <p14:tracePt t="15007" x="2438400" y="1258888"/>
          <p14:tracePt t="15019" x="2419350" y="1250950"/>
          <p14:tracePt t="15036" x="2419350" y="1241425"/>
          <p14:tracePt t="15052" x="2411413" y="1223963"/>
          <p14:tracePt t="15069" x="2393950" y="1187450"/>
          <p14:tracePt t="15087" x="2366963" y="1160463"/>
          <p14:tracePt t="15103" x="2366963" y="1152525"/>
          <p14:tracePt t="15119" x="2366963" y="1143000"/>
          <p14:tracePt t="15136" x="2357438" y="1143000"/>
          <p14:tracePt t="15255" x="2357438" y="1152525"/>
          <p14:tracePt t="15263" x="2357438" y="1160463"/>
          <p14:tracePt t="15271" x="2347913" y="1179513"/>
          <p14:tracePt t="15287" x="2339975" y="1214438"/>
          <p14:tracePt t="15303" x="2339975" y="1223963"/>
          <p14:tracePt t="15319" x="2339975" y="1241425"/>
          <p14:tracePt t="15359" x="2339975" y="1250950"/>
          <p14:tracePt t="15369" x="2347913" y="1258888"/>
          <p14:tracePt t="15386" x="2366963" y="1268413"/>
          <p14:tracePt t="15402" x="2374900" y="1285875"/>
          <p14:tracePt t="15419" x="2384425" y="1285875"/>
          <p14:tracePt t="15495" x="2393950" y="1285875"/>
          <p14:tracePt t="15512" x="2393950" y="1276350"/>
          <p14:tracePt t="15520" x="2401888" y="1276350"/>
          <p14:tracePt t="15536" x="2419350" y="1250950"/>
          <p14:tracePt t="15552" x="2438400" y="1231900"/>
          <p14:tracePt t="15569" x="2455863" y="1214438"/>
          <p14:tracePt t="15586" x="2465388" y="1204913"/>
          <p14:tracePt t="15602" x="2473325" y="1196975"/>
          <p14:tracePt t="15619" x="2473325" y="1187450"/>
          <p14:tracePt t="15751" x="2473325" y="1179513"/>
          <p14:tracePt t="15767" x="2473325" y="1169988"/>
          <p14:tracePt t="17344" x="2473325" y="1152525"/>
          <p14:tracePt t="17352" x="2482850" y="1152525"/>
          <p14:tracePt t="17424" x="2455863" y="1143000"/>
          <p14:tracePt t="17856" x="2446338" y="1143000"/>
          <p14:tracePt t="17872" x="2428875" y="1143000"/>
          <p14:tracePt t="17880" x="2411413" y="1143000"/>
          <p14:tracePt t="17891" x="2347913" y="1152525"/>
          <p14:tracePt t="17904" x="2251075" y="1187450"/>
          <p14:tracePt t="17920" x="2143125" y="1241425"/>
          <p14:tracePt t="17936" x="2125663" y="1250950"/>
          <p14:tracePt t="17953" x="2071688" y="1258888"/>
          <p14:tracePt t="17970" x="1830388" y="1322388"/>
          <p14:tracePt t="17986" x="1473200" y="1393825"/>
          <p14:tracePt t="18003" x="1419225" y="1393825"/>
          <p14:tracePt t="18023" x="1312863" y="1411288"/>
          <p14:tracePt t="18037" x="1268413" y="1419225"/>
          <p14:tracePt t="18053" x="1187450" y="1419225"/>
          <p14:tracePt t="18070" x="1143000" y="1428750"/>
          <p14:tracePt t="18104" x="1179513" y="1428750"/>
          <p14:tracePt t="18120" x="1250950" y="1428750"/>
          <p14:tracePt t="18137" x="1419225" y="1446213"/>
          <p14:tracePt t="18153" x="1554163" y="1473200"/>
          <p14:tracePt t="18170" x="1731963" y="1509713"/>
          <p14:tracePt t="18186" x="2062163" y="1571625"/>
          <p14:tracePt t="18203" x="2536825" y="1652588"/>
          <p14:tracePt t="18220" x="2598738" y="1527175"/>
          <p14:tracePt t="18236" x="3108325" y="1517650"/>
          <p14:tracePt t="18253" x="3536950" y="1438275"/>
          <p14:tracePt t="18270" x="3795713" y="1419225"/>
          <p14:tracePt t="18288" x="4867275" y="1401763"/>
          <p14:tracePt t="18304" x="5205413" y="1401763"/>
          <p14:tracePt t="18320" x="5384800" y="1401763"/>
          <p14:tracePt t="18336" x="5465763" y="1401763"/>
          <p14:tracePt t="18353" x="5510213" y="1401763"/>
          <p14:tracePt t="18370" x="5518150" y="1401763"/>
          <p14:tracePt t="18424" x="5527675" y="1401763"/>
          <p14:tracePt t="18432" x="5537200" y="1401763"/>
          <p14:tracePt t="18440" x="5545138" y="1401763"/>
          <p14:tracePt t="18453" x="5562600" y="1411288"/>
          <p14:tracePt t="18470" x="5608638" y="1428750"/>
          <p14:tracePt t="18488" x="5634038" y="1428750"/>
          <p14:tracePt t="18504" x="5643563" y="1428750"/>
          <p14:tracePt t="18528" x="5643563" y="1419225"/>
          <p14:tracePt t="18537" x="5643563" y="1411288"/>
          <p14:tracePt t="18553" x="5643563" y="1401763"/>
          <p14:tracePt t="18608" x="5634038" y="1411288"/>
          <p14:tracePt t="18616" x="5608638" y="1446213"/>
          <p14:tracePt t="18624" x="5599113" y="1465263"/>
          <p14:tracePt t="18636" x="5545138" y="1517650"/>
          <p14:tracePt t="18653" x="5500688" y="1571625"/>
          <p14:tracePt t="18670" x="5483225" y="1598613"/>
          <p14:tracePt t="18688" x="5438775" y="1625600"/>
          <p14:tracePt t="18704" x="5419725" y="1643063"/>
          <p14:tracePt t="18720" x="5357813" y="1679575"/>
          <p14:tracePt t="18736" x="5303838" y="1724025"/>
          <p14:tracePt t="18753" x="5187950" y="1803400"/>
          <p14:tracePt t="18770" x="5133975" y="1839913"/>
          <p14:tracePt t="18786" x="5081588" y="1866900"/>
          <p14:tracePt t="18803" x="4973638" y="1919288"/>
          <p14:tracePt t="19408" x="4965700" y="1919288"/>
          <p14:tracePt t="19584" x="4965700" y="1911350"/>
          <p14:tracePt t="19729" x="4965700" y="1901825"/>
          <p14:tracePt t="19736" x="4973638" y="1901825"/>
          <p14:tracePt t="19753" x="4991100" y="1901825"/>
          <p14:tracePt t="19872" x="4983163" y="1901825"/>
          <p14:tracePt t="19881" x="4973638" y="1901825"/>
          <p14:tracePt t="19890" x="4965700" y="1901825"/>
          <p14:tracePt t="19904" x="4946650" y="1901825"/>
          <p14:tracePt t="19920" x="4938713" y="1901825"/>
          <p14:tracePt t="19993" x="4938713" y="1893888"/>
          <p14:tracePt t="20009" x="4938713" y="1874838"/>
          <p14:tracePt t="20017" x="4929188" y="1874838"/>
          <p14:tracePt t="20193" x="4929188" y="1866900"/>
          <p14:tracePt t="20209" x="4919663" y="1866900"/>
          <p14:tracePt t="20248" x="4911725" y="1866900"/>
          <p14:tracePt t="20256" x="4911725" y="1857375"/>
          <p14:tracePt t="20270" x="4902200" y="1857375"/>
          <p14:tracePt t="20287" x="4894263" y="1847850"/>
          <p14:tracePt t="20303" x="4894263" y="1839913"/>
          <p14:tracePt t="20408" x="4902200" y="1839913"/>
          <p14:tracePt t="20584" x="4902200" y="1847850"/>
          <p14:tracePt t="25098" x="4884738" y="1830388"/>
          <p14:tracePt t="25106" x="4857750" y="1830388"/>
          <p14:tracePt t="25122" x="4795838" y="1830388"/>
          <p14:tracePt t="25138" x="4759325" y="1830388"/>
          <p14:tracePt t="25155" x="4670425" y="1830388"/>
          <p14:tracePt t="25172" x="4625975" y="1830388"/>
          <p14:tracePt t="25188" x="4518025" y="1822450"/>
          <p14:tracePt t="25205" x="4411663" y="1812925"/>
          <p14:tracePt t="25222" x="4295775" y="1812925"/>
          <p14:tracePt t="25474" x="4286250" y="1812925"/>
          <p14:tracePt t="25482" x="4276725" y="1812925"/>
          <p14:tracePt t="25490" x="4251325" y="1812925"/>
          <p14:tracePt t="25506" x="4187825" y="1812925"/>
          <p14:tracePt t="25522" x="4133850" y="1803400"/>
          <p14:tracePt t="25538" x="4125913" y="1803400"/>
          <p14:tracePt t="25555" x="4017963" y="1803400"/>
          <p14:tracePt t="25572" x="3830638" y="1812925"/>
          <p14:tracePt t="25589" x="3571875" y="1822450"/>
          <p14:tracePt t="25605" x="3384550" y="1822450"/>
          <p14:tracePt t="25622" x="3295650" y="1812925"/>
          <p14:tracePt t="25638" x="3205163" y="1751013"/>
          <p14:tracePt t="25655" x="3197225" y="1724025"/>
          <p14:tracePt t="26194" x="3197225" y="1714500"/>
          <p14:tracePt t="26219" x="3187700" y="1714500"/>
          <p14:tracePt t="26234" x="3179763" y="1714500"/>
          <p14:tracePt t="26250" x="3160713" y="1714500"/>
          <p14:tracePt t="26378" x="3160713" y="1704975"/>
          <p14:tracePt t="26395" x="3160713" y="1697038"/>
          <p14:tracePt t="26411" x="3160713" y="1687513"/>
          <p14:tracePt t="26419" x="3170238" y="1660525"/>
          <p14:tracePt t="26426" x="3179763" y="1652588"/>
          <p14:tracePt t="26439" x="3187700" y="1598613"/>
          <p14:tracePt t="26455" x="3224213" y="1527175"/>
          <p14:tracePt t="26472" x="3251200" y="1401763"/>
          <p14:tracePt t="26489" x="3276600" y="1285875"/>
          <p14:tracePt t="26492" x="3286125" y="1250950"/>
          <p14:tracePt t="26507" x="3313113" y="1204913"/>
          <p14:tracePt t="26547" x="3303588" y="1196975"/>
          <p14:tracePt t="26556" x="3295650" y="1196975"/>
          <p14:tracePt t="26572" x="3268663" y="1187450"/>
          <p14:tracePt t="26588" x="3251200" y="1179513"/>
          <p14:tracePt t="26605" x="3232150" y="1169988"/>
          <p14:tracePt t="26622" x="3205163" y="1160463"/>
          <p14:tracePt t="26639" x="3170238" y="1152525"/>
          <p14:tracePt t="26655" x="3133725" y="1133475"/>
          <p14:tracePt t="26672" x="3108325" y="1133475"/>
          <p14:tracePt t="26689" x="3098800" y="1133475"/>
          <p14:tracePt t="26706" x="3017838" y="1152525"/>
          <p14:tracePt t="26722" x="3017838" y="1160463"/>
          <p14:tracePt t="27275" x="3027363" y="1169988"/>
          <p14:tracePt t="27283" x="3036888" y="1187450"/>
          <p14:tracePt t="27291" x="3036888" y="1196975"/>
          <p14:tracePt t="27307" x="3044825" y="1223963"/>
          <p14:tracePt t="27323" x="3062288" y="1241425"/>
          <p14:tracePt t="27339" x="3062288" y="1268413"/>
          <p14:tracePt t="27451" x="3071813" y="1268413"/>
          <p14:tracePt t="27467" x="3071813" y="1276350"/>
          <p14:tracePt t="27475" x="3081338" y="1276350"/>
          <p14:tracePt t="27491" x="3081338" y="1285875"/>
          <p14:tracePt t="27505" x="3089275" y="1285875"/>
          <p14:tracePt t="27539" x="3098800" y="1285875"/>
          <p14:tracePt t="27563" x="3108325" y="1285875"/>
          <p14:tracePt t="27587" x="3108325" y="1276350"/>
          <p14:tracePt t="27595" x="3116263" y="1276350"/>
          <p14:tracePt t="27605" x="3116263" y="1268413"/>
          <p14:tracePt t="27622" x="3116263" y="1250950"/>
          <p14:tracePt t="27639" x="3125788" y="1241425"/>
          <p14:tracePt t="27655" x="3133725" y="1231900"/>
          <p14:tracePt t="27731" x="3133725" y="1223963"/>
          <p14:tracePt t="27739" x="3133725" y="1204913"/>
          <p14:tracePt t="27756" x="3143250" y="1187450"/>
          <p14:tracePt t="27772" x="3160713" y="1179513"/>
          <p14:tracePt t="27789" x="3170238" y="1179513"/>
          <p14:tracePt t="27822" x="3170238" y="1187450"/>
          <p14:tracePt t="27839" x="3125788" y="1214438"/>
          <p14:tracePt t="28147" x="3125788" y="1204913"/>
          <p14:tracePt t="28171" x="3125788" y="1196975"/>
          <p14:tracePt t="28187" x="3125788" y="1187450"/>
          <p14:tracePt t="28195" x="3116263" y="1187450"/>
          <p14:tracePt t="28206" x="3116263" y="1179513"/>
          <p14:tracePt t="28222" x="3098800" y="1152525"/>
          <p14:tracePt t="28239" x="3098800" y="1116013"/>
          <p14:tracePt t="28256" x="3098800" y="1108075"/>
          <p14:tracePt t="28272" x="3098800" y="1089025"/>
          <p14:tracePt t="28539" x="3098800" y="1098550"/>
          <p14:tracePt t="28555" x="3098800" y="1108075"/>
          <p14:tracePt t="28563" x="3108325" y="1125538"/>
          <p14:tracePt t="28572" x="3108325" y="1133475"/>
          <p14:tracePt t="28589" x="3116263" y="1160463"/>
          <p14:tracePt t="28606" x="3125788" y="1169988"/>
          <p14:tracePt t="28622" x="3133725" y="1196975"/>
          <p14:tracePt t="28639" x="3152775" y="1231900"/>
          <p14:tracePt t="28656" x="3160713" y="1258888"/>
          <p14:tracePt t="28672" x="3160713" y="1268413"/>
          <p14:tracePt t="28689" x="3160713" y="1276350"/>
          <p14:tracePt t="28707" x="3170238" y="1295400"/>
          <p14:tracePt t="28723" x="3179763" y="1312863"/>
          <p14:tracePt t="28739" x="3179763" y="1330325"/>
          <p14:tracePt t="28756" x="3187700" y="1339850"/>
          <p14:tracePt t="28772" x="3187700" y="1347788"/>
          <p14:tracePt t="28860" x="3187700" y="1357313"/>
          <p14:tracePt t="28875" x="3187700" y="1366838"/>
          <p14:tracePt t="28987" x="3197225" y="1357313"/>
          <p14:tracePt t="28995" x="3205163" y="1357313"/>
          <p14:tracePt t="29006" x="3205163" y="1347788"/>
          <p14:tracePt t="29023" x="3251200" y="1295400"/>
          <p14:tracePt t="29039" x="3268663" y="1231900"/>
          <p14:tracePt t="29056" x="3295650" y="1179513"/>
          <p14:tracePt t="29073" x="3295650" y="1143000"/>
          <p14:tracePt t="29089" x="3303588" y="1108075"/>
          <p14:tracePt t="29107" x="3313113" y="1071563"/>
          <p14:tracePt t="29123" x="3313113" y="1044575"/>
          <p14:tracePt t="29140" x="3313113" y="1027113"/>
          <p14:tracePt t="29156" x="3313113" y="1009650"/>
          <p14:tracePt t="29173" x="3313113" y="1000125"/>
          <p14:tracePt t="29459" x="3303588" y="1000125"/>
          <p14:tracePt t="29475" x="3295650" y="1000125"/>
          <p14:tracePt t="29491" x="3295650" y="1017588"/>
          <p14:tracePt t="29499" x="3286125" y="1036638"/>
          <p14:tracePt t="29508" x="3276600" y="1071563"/>
          <p14:tracePt t="29524" x="3276600" y="1169988"/>
          <p14:tracePt t="29539" x="3268663" y="1231900"/>
          <p14:tracePt t="29556" x="3251200" y="1285875"/>
          <p14:tracePt t="29573" x="3241675" y="1312863"/>
          <p14:tracePt t="29589" x="3241675" y="1339850"/>
          <p14:tracePt t="29606" x="3214688" y="1374775"/>
          <p14:tracePt t="29623" x="3187700" y="1411288"/>
          <p14:tracePt t="29656" x="3160713" y="1446213"/>
          <p14:tracePt t="29673" x="3143250" y="1455738"/>
          <p14:tracePt t="29689" x="3133725" y="1455738"/>
          <p14:tracePt t="29707" x="3089275" y="1473200"/>
          <p14:tracePt t="29724" x="3017838" y="1473200"/>
          <p14:tracePt t="29739" x="2955925" y="1473200"/>
          <p14:tracePt t="30020" x="2955925" y="1465263"/>
          <p14:tracePt t="30028" x="2955925" y="1455738"/>
          <p14:tracePt t="30039" x="2946400" y="1446213"/>
          <p14:tracePt t="30132" x="2938463" y="1446213"/>
          <p14:tracePt t="30140" x="2919413" y="1446213"/>
          <p14:tracePt t="30148" x="2884488" y="1455738"/>
          <p14:tracePt t="30157" x="2867025" y="1455738"/>
          <p14:tracePt t="30173" x="2813050" y="1455738"/>
          <p14:tracePt t="30190" x="2732088" y="1473200"/>
          <p14:tracePt t="30206" x="2670175" y="1500188"/>
          <p14:tracePt t="30223" x="2633663" y="1509713"/>
          <p14:tracePt t="30532" x="2643188" y="1509713"/>
          <p14:tracePt t="30540" x="2652713" y="1509713"/>
          <p14:tracePt t="30557" x="2670175" y="1509713"/>
          <p14:tracePt t="30573" x="2732088" y="1517650"/>
          <p14:tracePt t="30590" x="2795588" y="1527175"/>
          <p14:tracePt t="30606" x="2874963" y="1527175"/>
          <p14:tracePt t="30623" x="3044825" y="1536700"/>
          <p14:tracePt t="30640" x="3303588" y="1536700"/>
          <p14:tracePt t="30656" x="3419475" y="1536700"/>
          <p14:tracePt t="30740" x="3429000" y="1536700"/>
          <p14:tracePt t="30764" x="3446463" y="1536700"/>
          <p14:tracePt t="30780" x="3455988" y="1536700"/>
          <p14:tracePt t="30788" x="3473450" y="1527175"/>
          <p14:tracePt t="30796" x="3473450" y="1517650"/>
          <p14:tracePt t="30844" x="3490913" y="1509713"/>
          <p14:tracePt t="30860" x="3517900" y="1500188"/>
          <p14:tracePt t="30868" x="3517900" y="1490663"/>
          <p14:tracePt t="30875" x="3536950" y="1490663"/>
          <p14:tracePt t="30890" x="3554413" y="1490663"/>
          <p14:tracePt t="30906" x="3554413" y="1482725"/>
          <p14:tracePt t="31100" x="3544888" y="1482725"/>
          <p14:tracePt t="31108" x="3536950" y="1482725"/>
          <p14:tracePt t="31125" x="3527425" y="1482725"/>
          <p14:tracePt t="31140" x="3473450" y="1473200"/>
          <p14:tracePt t="31157" x="3438525" y="1473200"/>
          <p14:tracePt t="31173" x="3429000" y="1473200"/>
          <p14:tracePt t="31190" x="3419475" y="1473200"/>
          <p14:tracePt t="31284" x="3419475" y="1465263"/>
          <p14:tracePt t="31292" x="3394075" y="1465263"/>
          <p14:tracePt t="31308" x="3303588" y="1428750"/>
          <p14:tracePt t="31323" x="3286125" y="1419225"/>
          <p14:tracePt t="31708" x="3276600" y="1419225"/>
          <p14:tracePt t="31756" x="3276600" y="1411288"/>
          <p14:tracePt t="31772" x="3268663" y="1393825"/>
          <p14:tracePt t="31780" x="3276600" y="1393825"/>
          <p14:tracePt t="31790" x="3313113" y="1393825"/>
          <p14:tracePt t="31807" x="3411538" y="1401763"/>
          <p14:tracePt t="31823" x="3482975" y="1419225"/>
          <p14:tracePt t="31840" x="3473450" y="1419225"/>
          <p14:tracePt t="31857" x="3598863" y="1455738"/>
          <p14:tracePt t="31873" x="3848100" y="1544638"/>
          <p14:tracePt t="31890" x="3929063" y="1571625"/>
          <p14:tracePt t="31908" x="3965575" y="1581150"/>
          <p14:tracePt t="31924" x="4017963" y="1598613"/>
          <p14:tracePt t="31940" x="4054475" y="1616075"/>
          <p14:tracePt t="31957" x="4081463" y="1625600"/>
          <p14:tracePt t="31973" x="4108450" y="1625600"/>
          <p14:tracePt t="31990" x="4116388" y="1625600"/>
          <p14:tracePt t="32020" x="4108450" y="1625600"/>
          <p14:tracePt t="32028" x="4089400" y="1633538"/>
          <p14:tracePt t="32040" x="4071938" y="1633538"/>
          <p14:tracePt t="32420" x="4081463" y="1633538"/>
          <p14:tracePt t="32461" x="4089400" y="1633538"/>
          <p14:tracePt t="32468" x="4098925" y="1633538"/>
          <p14:tracePt t="32478" x="4108450" y="1633538"/>
          <p14:tracePt t="32492" x="4125913" y="1633538"/>
          <p14:tracePt t="32508" x="4197350" y="1643063"/>
          <p14:tracePt t="32524" x="4241800" y="1670050"/>
          <p14:tracePt t="32540" x="4276725" y="1687513"/>
          <p14:tracePt t="32557" x="4286250" y="1687513"/>
          <p14:tracePt t="32573" x="4295775" y="1687513"/>
          <p14:tracePt t="32607" x="4322763" y="1687513"/>
          <p14:tracePt t="32623" x="4357688" y="1687513"/>
          <p14:tracePt t="32640" x="4500563" y="1687513"/>
          <p14:tracePt t="32657" x="4625975" y="1687513"/>
          <p14:tracePt t="32674" x="4751388" y="1670050"/>
          <p14:tracePt t="32690" x="4830763" y="1660525"/>
          <p14:tracePt t="32708" x="4991100" y="1660525"/>
          <p14:tracePt t="32724" x="5108575" y="1670050"/>
          <p14:tracePt t="32741" x="5214938" y="1697038"/>
          <p14:tracePt t="32757" x="5330825" y="1714500"/>
          <p14:tracePt t="32773" x="5438775" y="1731963"/>
          <p14:tracePt t="32790" x="5562600" y="1751013"/>
          <p14:tracePt t="32807" x="5697538" y="1776413"/>
          <p14:tracePt t="32824" x="5830888" y="1795463"/>
          <p14:tracePt t="32840" x="6045200" y="1795463"/>
          <p14:tracePt t="32857" x="6232525" y="1803400"/>
          <p14:tracePt t="32873" x="6473825" y="1803400"/>
          <p14:tracePt t="32891" x="6804025" y="1768475"/>
          <p14:tracePt t="32907" x="7108825" y="1714500"/>
          <p14:tracePt t="32924" x="7419975" y="1660525"/>
          <p14:tracePt t="32940" x="7483475" y="1652588"/>
          <p14:tracePt t="32957" x="7500938" y="1633538"/>
          <p14:tracePt t="33028" x="7500938" y="1625600"/>
          <p14:tracePt t="33044" x="7500938" y="1616075"/>
          <p14:tracePt t="33053" x="7491413" y="1616075"/>
          <p14:tracePt t="33061" x="7483475" y="1608138"/>
          <p14:tracePt t="33074" x="7466013" y="1598613"/>
          <p14:tracePt t="33090" x="7446963" y="1598613"/>
          <p14:tracePt t="33107" x="7323138" y="1581150"/>
          <p14:tracePt t="33125" x="6973888" y="1527175"/>
          <p14:tracePt t="33141" x="6688138" y="1455738"/>
          <p14:tracePt t="33157" x="6357938" y="1357313"/>
          <p14:tracePt t="33174" x="5857875" y="1285875"/>
          <p14:tracePt t="33190" x="5465763" y="1231900"/>
          <p14:tracePt t="33207" x="5214938" y="1231900"/>
          <p14:tracePt t="33224" x="5062538" y="1231900"/>
          <p14:tracePt t="33240" x="4956175" y="1250950"/>
          <p14:tracePt t="33257" x="4938713" y="1258888"/>
          <p14:tracePt t="33290" x="4929188" y="1258888"/>
          <p14:tracePt t="33332" x="4919663" y="1258888"/>
          <p14:tracePt t="33461" x="4919663" y="1268413"/>
          <p14:tracePt t="33477" x="4929188" y="1276350"/>
          <p14:tracePt t="33492" x="4946650" y="1295400"/>
          <p14:tracePt t="33509" x="4956175" y="1303338"/>
          <p14:tracePt t="33518" x="4965700" y="1303338"/>
          <p14:tracePt t="33525" x="4973638" y="1312863"/>
          <p14:tracePt t="33541" x="4991100" y="1339850"/>
          <p14:tracePt t="33557" x="4991100" y="1366838"/>
          <p14:tracePt t="33574" x="5010150" y="1411288"/>
          <p14:tracePt t="33590" x="5054600" y="1482725"/>
          <p14:tracePt t="33607" x="5116513" y="1554163"/>
          <p14:tracePt t="33624" x="5268913" y="1670050"/>
          <p14:tracePt t="33640" x="5419725" y="1741488"/>
          <p14:tracePt t="33657" x="5634038" y="1812925"/>
          <p14:tracePt t="33674" x="5848350" y="1857375"/>
          <p14:tracePt t="33691" x="6089650" y="1884363"/>
          <p14:tracePt t="33707" x="6348413" y="1901825"/>
          <p14:tracePt t="33725" x="6599238" y="1901825"/>
          <p14:tracePt t="33741" x="6688138" y="1901825"/>
          <p14:tracePt t="33757" x="6769100" y="1901825"/>
          <p14:tracePt t="33774" x="6823075" y="1901825"/>
          <p14:tracePt t="33790" x="6858000" y="1901825"/>
          <p14:tracePt t="33807" x="6902450" y="1901825"/>
          <p14:tracePt t="33824" x="6965950" y="1884363"/>
          <p14:tracePt t="33840" x="6991350" y="1874838"/>
          <p14:tracePt t="33857" x="7000875" y="1857375"/>
          <p14:tracePt t="33874" x="7010400" y="1847850"/>
          <p14:tracePt t="33891" x="7010400" y="1830388"/>
          <p14:tracePt t="33907" x="7010400" y="1822450"/>
          <p14:tracePt t="33973" x="7000875" y="1822450"/>
          <p14:tracePt t="33981" x="7000875" y="1812925"/>
          <p14:tracePt t="33997" x="7000875" y="1803400"/>
          <p14:tracePt t="34007" x="6991350" y="1803400"/>
          <p14:tracePt t="34024" x="6991350" y="1795463"/>
          <p14:tracePt t="34041" x="6983413" y="1785938"/>
          <p14:tracePt t="34057" x="6973888" y="1768475"/>
          <p14:tracePt t="34074" x="6973888" y="1758950"/>
          <p14:tracePt t="34091" x="6938963" y="1714500"/>
          <p14:tracePt t="34107" x="6884988" y="1679575"/>
          <p14:tracePt t="34125" x="6840538" y="1652588"/>
          <p14:tracePt t="34141" x="6831013" y="1643063"/>
          <p14:tracePt t="34157" x="6804025" y="1643063"/>
          <p14:tracePt t="34174" x="6786563" y="1633538"/>
          <p14:tracePt t="34190" x="6724650" y="1616075"/>
          <p14:tracePt t="34207" x="6599238" y="1571625"/>
          <p14:tracePt t="34224" x="6518275" y="1554163"/>
          <p14:tracePt t="34240" x="6456363" y="1544638"/>
          <p14:tracePt t="34257" x="6402388" y="1536700"/>
          <p14:tracePt t="34274" x="6357938" y="1527175"/>
          <p14:tracePt t="34291" x="6313488" y="1517650"/>
          <p14:tracePt t="34308" x="6251575" y="1482725"/>
          <p14:tracePt t="34325" x="6134100" y="1438275"/>
          <p14:tracePt t="34341" x="6062663" y="1438275"/>
          <p14:tracePt t="34357" x="5983288" y="1438275"/>
          <p14:tracePt t="34374" x="5929313" y="1438275"/>
          <p14:tracePt t="34391" x="5857875" y="1446213"/>
          <p14:tracePt t="34407" x="5705475" y="1446213"/>
          <p14:tracePt t="34424" x="5581650" y="1438275"/>
          <p14:tracePt t="34440" x="5456238" y="1419225"/>
          <p14:tracePt t="34457" x="5348288" y="1401763"/>
          <p14:tracePt t="34474" x="5251450" y="1401763"/>
          <p14:tracePt t="34491" x="5153025" y="1401763"/>
          <p14:tracePt t="34494" x="5081588" y="1411288"/>
          <p14:tracePt t="34509" x="5037138" y="1419225"/>
          <p14:tracePt t="34525" x="5010150" y="1419225"/>
          <p14:tracePt t="34541" x="4946650" y="1438275"/>
          <p14:tracePt t="34557" x="4911725" y="1455738"/>
          <p14:tracePt t="34574" x="4911725" y="1465263"/>
          <p14:tracePt t="34590" x="4911725" y="1473200"/>
          <p14:tracePt t="34607" x="4911725" y="1500188"/>
          <p14:tracePt t="34624" x="4919663" y="1517650"/>
          <p14:tracePt t="34641" x="4938713" y="1527175"/>
          <p14:tracePt t="34657" x="4956175" y="1554163"/>
          <p14:tracePt t="34674" x="4983163" y="1581150"/>
          <p14:tracePt t="34691" x="5018088" y="1608138"/>
          <p14:tracePt t="34708" x="5054600" y="1625600"/>
          <p14:tracePt t="34725" x="5126038" y="1660525"/>
          <p14:tracePt t="34741" x="5197475" y="1687513"/>
          <p14:tracePt t="34757" x="5303838" y="1704975"/>
          <p14:tracePt t="34774" x="5330825" y="1704975"/>
          <p14:tracePt t="34791" x="5394325" y="1714500"/>
          <p14:tracePt t="34807" x="5537200" y="1731963"/>
          <p14:tracePt t="34824" x="5653088" y="1758950"/>
          <p14:tracePt t="34841" x="5741988" y="1785938"/>
          <p14:tracePt t="34857" x="5830888" y="1795463"/>
          <p14:tracePt t="34874" x="5929313" y="1812925"/>
          <p14:tracePt t="34891" x="6018213" y="1830388"/>
          <p14:tracePt t="34908" x="6126163" y="1830388"/>
          <p14:tracePt t="34925" x="6323013" y="1803400"/>
          <p14:tracePt t="34941" x="6456363" y="1785938"/>
          <p14:tracePt t="34958" x="6537325" y="1758950"/>
          <p14:tracePt t="34974" x="6572250" y="1751013"/>
          <p14:tracePt t="34991" x="6581775" y="1751013"/>
          <p14:tracePt t="35007" x="6581775" y="1741488"/>
          <p14:tracePt t="35024" x="6581775" y="1731963"/>
          <p14:tracePt t="35041" x="6554788" y="1704975"/>
          <p14:tracePt t="35058" x="6527800" y="1679575"/>
          <p14:tracePt t="35074" x="6491288" y="1643063"/>
          <p14:tracePt t="35091" x="6456363" y="1625600"/>
          <p14:tracePt t="35108" x="6402388" y="1598613"/>
          <p14:tracePt t="35125" x="6296025" y="1571625"/>
          <p14:tracePt t="35141" x="6180138" y="1562100"/>
          <p14:tracePt t="35157" x="6018213" y="1562100"/>
          <p14:tracePt t="35174" x="5840413" y="1562100"/>
          <p14:tracePt t="35191" x="5589588" y="1562100"/>
          <p14:tracePt t="35207" x="5500688" y="1562100"/>
          <p14:tracePt t="35224" x="5465763" y="1562100"/>
          <p14:tracePt t="35293" x="5456238" y="1562100"/>
          <p14:tracePt t="35342" x="5456238" y="1571625"/>
          <p14:tracePt t="35366" x="5456238" y="1581150"/>
          <p14:tracePt t="35374" x="5465763" y="1581150"/>
          <p14:tracePt t="35381" x="5483225" y="1589088"/>
          <p14:tracePt t="35391" x="5491163" y="1589088"/>
          <p14:tracePt t="35408" x="5518150" y="1598613"/>
          <p14:tracePt t="35425" x="5562600" y="1616075"/>
          <p14:tracePt t="35441" x="5670550" y="1616075"/>
          <p14:tracePt t="35458" x="5840413" y="1660525"/>
          <p14:tracePt t="35475" x="6027738" y="1670050"/>
          <p14:tracePt t="35491" x="6197600" y="1670050"/>
          <p14:tracePt t="35494" x="6286500" y="1670050"/>
          <p14:tracePt t="35509" x="6411913" y="1670050"/>
          <p14:tracePt t="35525" x="6500813" y="1670050"/>
          <p14:tracePt t="35541" x="6562725" y="1670050"/>
          <p14:tracePt t="35558" x="6616700" y="1670050"/>
          <p14:tracePt t="35574" x="6680200" y="1670050"/>
          <p14:tracePt t="35591" x="6688138" y="1670050"/>
          <p14:tracePt t="35608" x="6697663" y="1670050"/>
          <p14:tracePt t="35661" x="6680200" y="1660525"/>
          <p14:tracePt t="35669" x="6661150" y="1652588"/>
          <p14:tracePt t="35677" x="6634163" y="1652588"/>
          <p14:tracePt t="35691" x="6626225" y="1643063"/>
          <p14:tracePt t="35709" x="6500813" y="1616075"/>
          <p14:tracePt t="35725" x="6367463" y="1589088"/>
          <p14:tracePt t="35741" x="6188075" y="1562100"/>
          <p14:tracePt t="35758" x="5956300" y="1527175"/>
          <p14:tracePt t="35774" x="5688013" y="1517650"/>
          <p14:tracePt t="35791" x="5491163" y="1517650"/>
          <p14:tracePt t="35808" x="5384800" y="1562100"/>
          <p14:tracePt t="35824" x="5322888" y="1608138"/>
          <p14:tracePt t="35841" x="5313363" y="1633538"/>
          <p14:tracePt t="35858" x="5322888" y="1670050"/>
          <p14:tracePt t="35874" x="5357813" y="1687513"/>
          <p14:tracePt t="35891" x="5384800" y="1697038"/>
          <p14:tracePt t="35908" x="5411788" y="1714500"/>
          <p14:tracePt t="35925" x="5438775" y="1741488"/>
          <p14:tracePt t="36382" x="5438775" y="1731963"/>
          <p14:tracePt t="36390" x="5438775" y="1724025"/>
          <p14:tracePt t="36397" x="5419725" y="1714500"/>
          <p14:tracePt t="36408" x="5411788" y="1704975"/>
          <p14:tracePt t="36424" x="5357813" y="1687513"/>
          <p14:tracePt t="36441" x="5259388" y="1670050"/>
          <p14:tracePt t="36458" x="5126038" y="1652588"/>
          <p14:tracePt t="36475" x="4973638" y="1643063"/>
          <p14:tracePt t="36491" x="4751388" y="1643063"/>
          <p14:tracePt t="36495" x="4687888" y="1643063"/>
          <p14:tracePt t="36508" x="4652963" y="1643063"/>
          <p14:tracePt t="36525" x="4581525" y="1643063"/>
          <p14:tracePt t="36542" x="4554538" y="1643063"/>
          <p14:tracePt t="36582" x="4562475" y="1643063"/>
          <p14:tracePt t="36598" x="4572000" y="1643063"/>
          <p14:tracePt t="36608" x="4598988" y="1643063"/>
          <p14:tracePt t="36625" x="4670425" y="1643063"/>
          <p14:tracePt t="36641" x="4741863" y="1643063"/>
          <p14:tracePt t="36658" x="4813300" y="1643063"/>
          <p14:tracePt t="36674" x="4884738" y="1633538"/>
          <p14:tracePt t="36691" x="4929188" y="1625600"/>
          <p14:tracePt t="36708" x="4991100" y="1625600"/>
          <p14:tracePt t="36726" x="5045075" y="1625600"/>
          <p14:tracePt t="36742" x="5081588" y="1616075"/>
          <p14:tracePt t="36806" x="5089525" y="1616075"/>
          <p14:tracePt t="36813" x="5099050" y="1616075"/>
          <p14:tracePt t="36830" x="5108575" y="1616075"/>
          <p14:tracePt t="36854" x="5116513" y="1616075"/>
          <p14:tracePt t="38942" x="5126038" y="1616075"/>
          <p14:tracePt t="39070" x="5133975" y="1616075"/>
          <p14:tracePt t="40399" x="5126038" y="1608138"/>
          <p14:tracePt t="40415" x="5116513" y="1608138"/>
          <p14:tracePt t="40431" x="5108575" y="1608138"/>
          <p14:tracePt t="40447" x="5081588" y="1608138"/>
          <p14:tracePt t="40455" x="5062538" y="1608138"/>
          <p14:tracePt t="40463" x="5054600" y="1608138"/>
          <p14:tracePt t="40476" x="5027613" y="1608138"/>
          <p14:tracePt t="40492" x="5010150" y="1608138"/>
          <p14:tracePt t="40496" x="4991100" y="1608138"/>
          <p14:tracePt t="40509" x="4973638" y="1608138"/>
          <p14:tracePt t="40527" x="4938713" y="1608138"/>
          <p14:tracePt t="40543" x="4911725" y="1608138"/>
          <p14:tracePt t="40559" x="4875213" y="1608138"/>
          <p14:tracePt t="40576" x="4840288" y="1608138"/>
          <p14:tracePt t="40592" x="4830763" y="1608138"/>
          <p14:tracePt t="40655" x="4848225" y="1608138"/>
          <p14:tracePt t="40663" x="4857750" y="1608138"/>
          <p14:tracePt t="40676" x="4894263" y="1616075"/>
          <p14:tracePt t="40692" x="4956175" y="1625600"/>
          <p14:tracePt t="40710" x="5108575" y="1625600"/>
          <p14:tracePt t="40727" x="5187950" y="1625600"/>
          <p14:tracePt t="40743" x="5268913" y="1625600"/>
          <p14:tracePt t="40759" x="5340350" y="1643063"/>
          <p14:tracePt t="40776" x="5438775" y="1652588"/>
          <p14:tracePt t="40792" x="5491163" y="1652588"/>
          <p14:tracePt t="40809" x="5653088" y="1670050"/>
          <p14:tracePt t="40826" x="5795963" y="1679575"/>
          <p14:tracePt t="40843" x="5938838" y="1679575"/>
          <p14:tracePt t="40859" x="6037263" y="1687513"/>
          <p14:tracePt t="40876" x="6108700" y="1687513"/>
          <p14:tracePt t="40893" x="6197600" y="1704975"/>
          <p14:tracePt t="40909" x="6340475" y="1731963"/>
          <p14:tracePt t="40927" x="6589713" y="1768475"/>
          <p14:tracePt t="40943" x="6697663" y="1776413"/>
          <p14:tracePt t="40959" x="6796088" y="1776413"/>
          <p14:tracePt t="40976" x="6884988" y="1776413"/>
          <p14:tracePt t="40992" x="7000875" y="1758950"/>
          <p14:tracePt t="41009" x="7099300" y="1741488"/>
          <p14:tracePt t="41026" x="7215188" y="1724025"/>
          <p14:tracePt t="41042" x="7375525" y="1697038"/>
          <p14:tracePt t="41059" x="7402513" y="1697038"/>
          <p14:tracePt t="41076" x="7412038" y="1697038"/>
          <p14:tracePt t="41167" x="7394575" y="1697038"/>
          <p14:tracePt t="41175" x="7375525" y="1697038"/>
          <p14:tracePt t="41184" x="7358063" y="1687513"/>
          <p14:tracePt t="41193" x="7348538" y="1679575"/>
          <p14:tracePt t="41209" x="7296150" y="1679575"/>
          <p14:tracePt t="41226" x="7251700" y="1670050"/>
          <p14:tracePt t="41243" x="7215188" y="1670050"/>
          <p14:tracePt t="41259" x="7161213" y="1679575"/>
          <p14:tracePt t="41276" x="7045325" y="1724025"/>
          <p14:tracePt t="41292" x="6983413" y="1758950"/>
          <p14:tracePt t="41567" x="6991350" y="1758950"/>
          <p14:tracePt t="41575" x="6991350" y="1751013"/>
          <p14:tracePt t="41591" x="7000875" y="1751013"/>
          <p14:tracePt t="41631" x="6991350" y="1751013"/>
          <p14:tracePt t="41639" x="6965950" y="1751013"/>
          <p14:tracePt t="41647" x="6946900" y="1751013"/>
          <p14:tracePt t="41659" x="6911975" y="1751013"/>
          <p14:tracePt t="41676" x="6848475" y="1731963"/>
          <p14:tracePt t="41693" x="6751638" y="1714500"/>
          <p14:tracePt t="41710" x="6634163" y="1697038"/>
          <p14:tracePt t="41728" x="6313488" y="1652588"/>
          <p14:tracePt t="41743" x="6089650" y="1633538"/>
          <p14:tracePt t="41759" x="6072188" y="1633538"/>
          <p14:tracePt t="41776" x="5973763" y="1633538"/>
          <p14:tracePt t="41793" x="5875338" y="1633538"/>
          <p14:tracePt t="41809" x="5776913" y="1633538"/>
          <p14:tracePt t="41826" x="5759450" y="1633538"/>
          <p14:tracePt t="41843" x="5741988" y="1633538"/>
          <p14:tracePt t="41951" x="5759450" y="1633538"/>
          <p14:tracePt t="41959" x="5768975" y="1633538"/>
          <p14:tracePt t="41967" x="5786438" y="1633538"/>
          <p14:tracePt t="41977" x="5795963" y="1633538"/>
          <p14:tracePt t="41993" x="5813425" y="1633538"/>
          <p14:tracePt t="42009" x="5848350" y="1633538"/>
          <p14:tracePt t="42026" x="5867400" y="1625600"/>
          <p14:tracePt t="42043" x="5884863" y="1625600"/>
          <p14:tracePt t="42059" x="5894388" y="1625600"/>
          <p14:tracePt t="42076" x="5902325" y="1625600"/>
          <p14:tracePt t="42093" x="5911850" y="1625600"/>
          <p14:tracePt t="42109" x="5919788" y="1625600"/>
          <p14:tracePt t="42159" x="5929313" y="1625600"/>
          <p14:tracePt t="42183" x="5938838" y="1625600"/>
          <p14:tracePt t="42272" x="5946775" y="1633538"/>
          <p14:tracePt t="42344" x="5956300" y="1633538"/>
          <p14:tracePt t="42482" x="5946775" y="1633538"/>
          <p14:tracePt t="42585" x="5956300" y="1633538"/>
          <p14:tracePt t="43615" x="5946775" y="1633538"/>
          <p14:tracePt t="43664" x="5946775" y="1625600"/>
          <p14:tracePt t="43696" x="5938838" y="1625600"/>
          <p14:tracePt t="43728" x="5929313" y="1625600"/>
          <p14:tracePt t="43744" x="5919788" y="1625600"/>
          <p14:tracePt t="43752" x="5911850" y="1625600"/>
          <p14:tracePt t="43761" x="5894388" y="1625600"/>
          <p14:tracePt t="43777" x="5867400" y="1625600"/>
          <p14:tracePt t="43816" x="5857875" y="1625600"/>
          <p14:tracePt t="43824" x="5848350" y="1625600"/>
          <p14:tracePt t="43833" x="5813425" y="1625600"/>
          <p14:tracePt t="43843" x="5795963" y="1625600"/>
          <p14:tracePt t="43860" x="5776913" y="1625600"/>
          <p14:tracePt t="43876" x="5741988" y="1643063"/>
          <p14:tracePt t="43893" x="5705475" y="1652588"/>
          <p14:tracePt t="43910" x="5653088" y="1670050"/>
          <p14:tracePt t="43927" x="5634038" y="1670050"/>
          <p14:tracePt t="43944" x="5608638" y="1670050"/>
          <p14:tracePt t="43960" x="5599113" y="1670050"/>
          <p14:tracePt t="43977" x="5589588" y="1679575"/>
          <p14:tracePt t="44016" x="5581650" y="1679575"/>
          <p14:tracePt t="44112" x="5572125" y="1679575"/>
          <p14:tracePt t="44145" x="5554663" y="1670050"/>
          <p14:tracePt t="44152" x="5545138" y="1670050"/>
          <p14:tracePt t="44161" x="5518150" y="1660525"/>
          <p14:tracePt t="44177" x="5491163" y="1660525"/>
          <p14:tracePt t="44193" x="5446713" y="1652588"/>
          <p14:tracePt t="44210" x="5402263" y="1643063"/>
          <p14:tracePt t="44227" x="5340350" y="1633538"/>
          <p14:tracePt t="44243" x="5259388" y="1598613"/>
          <p14:tracePt t="44260" x="5214938" y="1581150"/>
          <p14:tracePt t="44276" x="5205413" y="1571625"/>
          <p14:tracePt t="44294" x="5197475" y="1562100"/>
          <p14:tracePt t="44310" x="5170488" y="1562100"/>
          <p14:tracePt t="44328" x="5133975" y="1554163"/>
          <p14:tracePt t="44344" x="5062538" y="1554163"/>
          <p14:tracePt t="44360" x="4956175" y="1554163"/>
          <p14:tracePt t="44377" x="4867275" y="1554163"/>
          <p14:tracePt t="44393" x="4786313" y="1554163"/>
          <p14:tracePt t="44410" x="4705350" y="1554163"/>
          <p14:tracePt t="44427" x="4670425" y="1554163"/>
          <p14:tracePt t="44480" x="4660900" y="1554163"/>
          <p14:tracePt t="44496" x="4652963" y="1554163"/>
          <p14:tracePt t="44512" x="4643438" y="1554163"/>
          <p14:tracePt t="44528" x="4633913" y="1554163"/>
          <p14:tracePt t="44560" x="4625975" y="1554163"/>
          <p14:tracePt t="44576" x="4616450" y="1554163"/>
          <p14:tracePt t="44592" x="4608513" y="1554163"/>
          <p14:tracePt t="44601" x="4598988" y="1554163"/>
          <p14:tracePt t="44616" x="4589463" y="1554163"/>
          <p14:tracePt t="44627" x="4572000" y="1554163"/>
          <p14:tracePt t="44643" x="4527550" y="1544638"/>
          <p14:tracePt t="44660" x="4491038" y="1517650"/>
          <p14:tracePt t="45537" x="4483100" y="1517650"/>
          <p14:tracePt t="45545" x="4473575" y="1527175"/>
          <p14:tracePt t="45560" x="4429125" y="1544638"/>
          <p14:tracePt t="45577" x="4348163" y="1562100"/>
          <p14:tracePt t="45593" x="4241800" y="1581150"/>
          <p14:tracePt t="45610" x="4037013" y="1616075"/>
          <p14:tracePt t="45627" x="3938588" y="1633538"/>
          <p14:tracePt t="45644" x="3875088" y="1633538"/>
          <p14:tracePt t="45660" x="3848100" y="1633538"/>
          <p14:tracePt t="45677" x="3830638" y="1625600"/>
          <p14:tracePt t="45694" x="3795713" y="1608138"/>
          <p14:tracePt t="45710" x="3741738" y="1589088"/>
          <p14:tracePt t="45728" x="3652838" y="1554163"/>
          <p14:tracePt t="45745" x="3589338" y="1527175"/>
          <p14:tracePt t="45761" x="3536950" y="1509713"/>
          <p14:tracePt t="45777" x="3509963" y="1509713"/>
          <p14:tracePt t="45824" x="3509963" y="1500188"/>
          <p14:tracePt t="45841" x="3500438" y="1500188"/>
          <p14:tracePt t="45849" x="3500438" y="1490663"/>
          <p14:tracePt t="45860" x="3482975" y="1490663"/>
          <p14:tracePt t="45877" x="3482975" y="1482725"/>
          <p14:tracePt t="45920" x="3465513" y="1473200"/>
          <p14:tracePt t="45928" x="3429000" y="1473200"/>
          <p14:tracePt t="45944" x="3340100" y="1473200"/>
          <p14:tracePt t="45961" x="3259138" y="1473200"/>
          <p14:tracePt t="45977" x="3241675" y="1473200"/>
          <p14:tracePt t="45994" x="3232150" y="1473200"/>
          <p14:tracePt t="46010" x="3133725" y="1482725"/>
          <p14:tracePt t="46027" x="3071813" y="1490663"/>
          <p14:tracePt t="46060" x="3044825" y="1490663"/>
          <p14:tracePt t="46077" x="3017838" y="1490663"/>
          <p14:tracePt t="46177" x="3009900" y="1490663"/>
          <p14:tracePt t="46184" x="3000375" y="1490663"/>
          <p14:tracePt t="46194" x="2990850" y="1490663"/>
          <p14:tracePt t="46211" x="2955925" y="1500188"/>
          <p14:tracePt t="46721" x="2946400" y="1490663"/>
          <p14:tracePt t="46737" x="2938463" y="1490663"/>
          <p14:tracePt t="46745" x="2928938" y="1490663"/>
          <p14:tracePt t="46761" x="2911475" y="1490663"/>
          <p14:tracePt t="46777" x="2894013" y="1490663"/>
          <p14:tracePt t="46794" x="2857500" y="1509713"/>
          <p14:tracePt t="46810" x="2776538" y="1527175"/>
          <p14:tracePt t="46827" x="2643188" y="1571625"/>
          <p14:tracePt t="46844" x="2554288" y="1598613"/>
          <p14:tracePt t="46860" x="2366963" y="1643063"/>
          <p14:tracePt t="46877" x="2160588" y="1704975"/>
          <p14:tracePt t="46894" x="1911350" y="1785938"/>
          <p14:tracePt t="46911" x="1571625" y="1919288"/>
          <p14:tracePt t="46927" x="1428750" y="1990725"/>
          <p14:tracePt t="46945" x="1357313" y="2062163"/>
          <p14:tracePt t="46961" x="1339850" y="2081213"/>
          <p14:tracePt t="47137" x="1366838" y="2071688"/>
          <p14:tracePt t="47146" x="1384300" y="2054225"/>
          <p14:tracePt t="47161" x="1482725" y="1973263"/>
          <p14:tracePt t="47177" x="1581150" y="1893888"/>
          <p14:tracePt t="47194" x="1616075" y="1847850"/>
          <p14:tracePt t="47211" x="1643063" y="1822450"/>
          <p14:tracePt t="47227" x="1660525" y="1803400"/>
          <p14:tracePt t="47377" x="1670050" y="1803400"/>
          <p14:tracePt t="47393" x="1679575" y="1803400"/>
          <p14:tracePt t="47409" x="1687513" y="1803400"/>
          <p14:tracePt t="47417" x="1697038" y="1812925"/>
          <p14:tracePt t="47428" x="1704975" y="1822450"/>
          <p14:tracePt t="47444" x="1731963" y="1847850"/>
          <p14:tracePt t="47461" x="1751013" y="1866900"/>
          <p14:tracePt t="47478" x="1758950" y="1901825"/>
          <p14:tracePt t="47494" x="1776413" y="1946275"/>
          <p14:tracePt t="47497" x="1785938" y="1955800"/>
          <p14:tracePt t="47511" x="1795463" y="2000250"/>
          <p14:tracePt t="47528" x="1812925" y="2071688"/>
          <p14:tracePt t="47545" x="1830388" y="2170113"/>
          <p14:tracePt t="47561" x="1830388" y="2214563"/>
          <p14:tracePt t="47577" x="1839913" y="2214563"/>
          <p14:tracePt t="47594" x="1857375" y="2224088"/>
          <p14:tracePt t="47627" x="1866900" y="2224088"/>
          <p14:tracePt t="47644" x="1884363" y="2224088"/>
          <p14:tracePt t="47661" x="1893888" y="2224088"/>
          <p14:tracePt t="47677" x="1893888" y="2214563"/>
          <p14:tracePt t="47694" x="1919288" y="2205038"/>
          <p14:tracePt t="47712" x="1938338" y="2187575"/>
          <p14:tracePt t="47729" x="1955800" y="2152650"/>
          <p14:tracePt t="47769" x="1955800" y="2143125"/>
          <p14:tracePt t="47977" x="1955800" y="2133600"/>
          <p14:tracePt t="47993" x="1955800" y="2125663"/>
          <p14:tracePt t="48001" x="1955800" y="2116138"/>
          <p14:tracePt t="48011" x="1955800" y="2098675"/>
          <p14:tracePt t="48027" x="1955800" y="2089150"/>
          <p14:tracePt t="48044" x="1955800" y="2071688"/>
          <p14:tracePt t="48130" x="1955800" y="2062163"/>
          <p14:tracePt t="48146" x="1955800" y="2054225"/>
          <p14:tracePt t="48161" x="1955800" y="2044700"/>
          <p14:tracePt t="48170" x="1946275" y="2044700"/>
          <p14:tracePt t="48201" x="1946275" y="2036763"/>
          <p14:tracePt t="48210" x="1938338" y="2036763"/>
          <p14:tracePt t="48258" x="1938338" y="2027238"/>
          <p14:tracePt t="48281" x="1938338" y="2017713"/>
          <p14:tracePt t="48297" x="1928813" y="2017713"/>
          <p14:tracePt t="48345" x="1928813" y="2009775"/>
          <p14:tracePt t="48457" x="1928813" y="2000250"/>
          <p14:tracePt t="48665" x="1938338" y="2000250"/>
          <p14:tracePt t="48698" x="1946275" y="2000250"/>
          <p14:tracePt t="48706" x="1946275" y="1990725"/>
          <p14:tracePt t="48737" x="1955800" y="1990725"/>
          <p14:tracePt t="48777" x="1955800" y="1982788"/>
          <p14:tracePt t="48794" x="1965325" y="1982788"/>
          <p14:tracePt t="48834" x="1965325" y="1973263"/>
          <p14:tracePt t="48842" x="1965325" y="1965325"/>
          <p14:tracePt t="48850" x="1965325" y="1955800"/>
          <p14:tracePt t="48866" x="1965325" y="1946275"/>
          <p14:tracePt t="48878" x="1965325" y="1938338"/>
          <p14:tracePt t="48894" x="1946275" y="1901825"/>
          <p14:tracePt t="48911" x="1928813" y="1866900"/>
          <p14:tracePt t="48928" x="1911350" y="1847850"/>
          <p14:tracePt t="48946" x="1911350" y="1839913"/>
          <p14:tracePt t="49026" x="1911350" y="1830388"/>
          <p14:tracePt t="49162" x="1919288" y="1822450"/>
          <p14:tracePt t="49169" x="1919288" y="1812925"/>
          <p14:tracePt t="49530" x="1928813" y="1812925"/>
          <p14:tracePt t="49538" x="1955800" y="1803400"/>
          <p14:tracePt t="49546" x="1982788" y="1795463"/>
          <p14:tracePt t="49562" x="2098675" y="1741488"/>
          <p14:tracePt t="49578" x="2170113" y="1687513"/>
          <p14:tracePt t="49595" x="2224088" y="1589088"/>
          <p14:tracePt t="49611" x="2268538" y="1401763"/>
          <p14:tracePt t="49628" x="2268538" y="1374775"/>
          <p14:tracePt t="49645" x="2268538" y="1347788"/>
          <p14:tracePt t="49661" x="2268538" y="1339850"/>
          <p14:tracePt t="49682" x="2268538" y="1330325"/>
          <p14:tracePt t="49770" x="2268538" y="1347788"/>
          <p14:tracePt t="49802" x="2276475" y="1347788"/>
          <p14:tracePt t="49810" x="2276475" y="1366838"/>
          <p14:tracePt t="49818" x="2286000" y="1366838"/>
          <p14:tracePt t="49828" x="2312988" y="1384300"/>
          <p14:tracePt t="49845" x="2339975" y="1384300"/>
          <p14:tracePt t="49861" x="2374900" y="1384300"/>
          <p14:tracePt t="49878" x="2401888" y="1366838"/>
          <p14:tracePt t="49895" x="2438400" y="1322388"/>
          <p14:tracePt t="49911" x="2446338" y="1268413"/>
          <p14:tracePt t="49928" x="2446338" y="1250950"/>
          <p14:tracePt t="49946" x="2446338" y="1241425"/>
          <p14:tracePt t="50010" x="2446338" y="1268413"/>
          <p14:tracePt t="50018" x="2446338" y="1295400"/>
          <p14:tracePt t="50028" x="2438400" y="1366838"/>
          <p14:tracePt t="50045" x="2428875" y="1482725"/>
          <p14:tracePt t="50062" x="2428875" y="1536700"/>
          <p14:tracePt t="50078" x="2428875" y="1589088"/>
          <p14:tracePt t="50095" x="2428875" y="1616075"/>
          <p14:tracePt t="50112" x="2438400" y="1643063"/>
          <p14:tracePt t="50129" x="2428875" y="1697038"/>
          <p14:tracePt t="50146" x="2366963" y="1741488"/>
          <p14:tracePt t="50162" x="2339975" y="1751013"/>
          <p14:tracePt t="50179" x="2312988" y="1768475"/>
          <p14:tracePt t="50682" x="2303463" y="1785938"/>
          <p14:tracePt t="50690" x="2295525" y="1812925"/>
          <p14:tracePt t="50698" x="2268538" y="1847850"/>
          <p14:tracePt t="50712" x="2241550" y="1866900"/>
          <p14:tracePt t="50728" x="2224088" y="1874838"/>
          <p14:tracePt t="51891" x="2232025" y="1866900"/>
          <p14:tracePt t="51901" x="2232025" y="1857375"/>
          <p14:tracePt t="51915" x="2241550" y="1857375"/>
          <p14:tracePt t="51939" x="2251075" y="1857375"/>
          <p14:tracePt t="51964" x="2259013" y="1857375"/>
          <p14:tracePt t="51970" x="2276475" y="1857375"/>
          <p14:tracePt t="51979" x="2295525" y="1857375"/>
          <p14:tracePt t="51995" x="2366963" y="1857375"/>
          <p14:tracePt t="52012" x="2490788" y="1857375"/>
          <p14:tracePt t="52029" x="2571750" y="1857375"/>
          <p14:tracePt t="52045" x="2911475" y="1857375"/>
          <p14:tracePt t="52062" x="3054350" y="1847850"/>
          <p14:tracePt t="52079" x="3241675" y="1839913"/>
          <p14:tracePt t="52095" x="3589338" y="1857375"/>
          <p14:tracePt t="52112" x="3938588" y="1857375"/>
          <p14:tracePt t="52128" x="4251325" y="1857375"/>
          <p14:tracePt t="52147" x="4411663" y="1857375"/>
          <p14:tracePt t="52162" x="4537075" y="1857375"/>
          <p14:tracePt t="52179" x="4652963" y="1857375"/>
          <p14:tracePt t="52195" x="4732338" y="1857375"/>
          <p14:tracePt t="52212" x="4786313" y="1857375"/>
          <p14:tracePt t="52229" x="4848225" y="1857375"/>
          <p14:tracePt t="52245" x="4857750" y="1857375"/>
          <p14:tracePt t="52262" x="4875213" y="1857375"/>
          <p14:tracePt t="52279" x="4894263" y="1857375"/>
          <p14:tracePt t="52295" x="4938713" y="1857375"/>
          <p14:tracePt t="52312" x="5000625" y="1866900"/>
          <p14:tracePt t="52329" x="5062538" y="1866900"/>
          <p14:tracePt t="52346" x="5126038" y="1866900"/>
          <p14:tracePt t="52363" x="5133975" y="1866900"/>
          <p14:tracePt t="52379" x="5170488" y="1866900"/>
          <p14:tracePt t="52395" x="5214938" y="1866900"/>
          <p14:tracePt t="52412" x="5276850" y="1874838"/>
          <p14:tracePt t="52429" x="5330825" y="1874838"/>
          <p14:tracePt t="52445" x="5340350" y="1874838"/>
          <p14:tracePt t="52462" x="5357813" y="1874838"/>
          <p14:tracePt t="52499" x="5367338" y="1874838"/>
          <p14:tracePt t="52515" x="5375275" y="1874838"/>
          <p14:tracePt t="52531" x="5394325" y="1874838"/>
          <p14:tracePt t="52547" x="5402263" y="1866900"/>
          <p14:tracePt t="52651" x="5402263" y="1874838"/>
          <p14:tracePt t="52667" x="5402263" y="1884363"/>
          <p14:tracePt t="52683" x="5394325" y="1893888"/>
          <p14:tracePt t="52691" x="5394325" y="1901825"/>
          <p14:tracePt t="52699" x="5384800" y="1911350"/>
          <p14:tracePt t="52715" x="5375275" y="1919288"/>
          <p14:tracePt t="52729" x="5375275" y="1928813"/>
          <p14:tracePt t="52746" x="5375275" y="1938338"/>
          <p14:tracePt t="52954" x="5375275" y="1928813"/>
          <p14:tracePt t="52963" x="5367338" y="1919288"/>
          <p14:tracePt t="52979" x="5348288" y="1893888"/>
          <p14:tracePt t="52996" x="5330825" y="1893888"/>
          <p14:tracePt t="53012" x="5303838" y="1874838"/>
          <p14:tracePt t="53029" x="5295900" y="1874838"/>
          <p14:tracePt t="53046" x="5286375" y="1874838"/>
          <p14:tracePt t="54731" x="5286375" y="1866900"/>
          <p14:tracePt t="58245" x="5268913" y="1866900"/>
          <p14:tracePt t="58261" x="5259388" y="1866900"/>
          <p14:tracePt t="58268" x="5241925" y="1847850"/>
          <p14:tracePt t="58280" x="5197475" y="1830388"/>
          <p14:tracePt t="58297" x="5081588" y="1776413"/>
          <p14:tracePt t="58314" x="4840288" y="1704975"/>
          <p14:tracePt t="58330" x="4465638" y="1643063"/>
          <p14:tracePt t="58349" x="3848100" y="1633538"/>
          <p14:tracePt t="58365" x="3625850" y="1633538"/>
          <p14:tracePt t="58381" x="3429000" y="1633538"/>
          <p14:tracePt t="58397" x="3295650" y="1633538"/>
          <p14:tracePt t="58413" x="3224213" y="1633538"/>
          <p14:tracePt t="58431" x="3160713" y="1633538"/>
          <p14:tracePt t="58447" x="3027363" y="1633538"/>
          <p14:tracePt t="58464" x="2822575" y="1633538"/>
          <p14:tracePt t="58480" x="2803525" y="1633538"/>
          <p14:tracePt t="58501" x="2795588" y="1633538"/>
          <p14:tracePt t="58514" x="2768600" y="1633538"/>
          <p14:tracePt t="58530" x="2643188" y="1625600"/>
          <p14:tracePt t="58548" x="2446338" y="1625600"/>
          <p14:tracePt t="58564" x="2241550" y="1643063"/>
          <p14:tracePt t="58581" x="2116138" y="1660525"/>
          <p14:tracePt t="58597" x="2027238" y="1670050"/>
          <p14:tracePt t="58614" x="1982788" y="1670050"/>
          <p14:tracePt t="58630" x="1946275" y="1670050"/>
          <p14:tracePt t="58693" x="1946275" y="1660525"/>
          <p14:tracePt t="58701" x="1946275" y="1652588"/>
          <p14:tracePt t="58714" x="1965325" y="1633538"/>
          <p14:tracePt t="58730" x="2000250" y="1608138"/>
          <p14:tracePt t="58765" x="2000250" y="1598613"/>
          <p14:tracePt t="58781" x="2009775" y="1581150"/>
          <p14:tracePt t="58814" x="2017713" y="1571625"/>
          <p14:tracePt t="58830" x="2027238" y="1554163"/>
          <p14:tracePt t="58847" x="2044700" y="1517650"/>
          <p14:tracePt t="58864" x="2054225" y="1438275"/>
          <p14:tracePt t="58880" x="2054225" y="1393825"/>
          <p14:tracePt t="58897" x="2054225" y="1374775"/>
          <p14:tracePt t="59069" x="2062163" y="1374775"/>
          <p14:tracePt t="59085" x="2071688" y="1374775"/>
          <p14:tracePt t="59101" x="2081213" y="1374775"/>
          <p14:tracePt t="59117" x="2089150" y="1374775"/>
          <p14:tracePt t="59132" x="2098675" y="1374775"/>
          <p14:tracePt t="59141" x="2098675" y="1366838"/>
          <p14:tracePt t="59165" x="2098675" y="1347788"/>
          <p14:tracePt t="59245" x="2108200" y="1347788"/>
          <p14:tracePt t="59253" x="2116138" y="1347788"/>
          <p14:tracePt t="59264" x="2133600" y="1330325"/>
          <p14:tracePt t="59280" x="2152650" y="1330325"/>
          <p14:tracePt t="59297" x="2170113" y="1322388"/>
          <p14:tracePt t="59314" x="2187575" y="1322388"/>
          <p14:tracePt t="59331" x="2205038" y="1322388"/>
          <p14:tracePt t="59348" x="2259013" y="1322388"/>
          <p14:tracePt t="59365" x="2295525" y="1339850"/>
          <p14:tracePt t="59381" x="2330450" y="1357313"/>
          <p14:tracePt t="59397" x="2366963" y="1357313"/>
          <p14:tracePt t="59414" x="2393950" y="1357313"/>
          <p14:tracePt t="59431" x="2428875" y="1347788"/>
          <p14:tracePt t="59447" x="2482850" y="1295400"/>
          <p14:tracePt t="59464" x="2509838" y="1268413"/>
          <p14:tracePt t="59481" x="2527300" y="1241425"/>
          <p14:tracePt t="59498" x="2527300" y="1204913"/>
          <p14:tracePt t="59500" x="2527300" y="1187450"/>
          <p14:tracePt t="59514" x="2527300" y="1169988"/>
          <p14:tracePt t="59531" x="2500313" y="1143000"/>
          <p14:tracePt t="59548" x="2490788" y="1143000"/>
          <p14:tracePt t="59590" x="2482850" y="1143000"/>
          <p14:tracePt t="59613" x="2482850" y="1152525"/>
          <p14:tracePt t="59621" x="2473325" y="1160463"/>
          <p14:tracePt t="59630" x="2473325" y="1169988"/>
          <p14:tracePt t="59647" x="2465388" y="1204913"/>
          <p14:tracePt t="59664" x="2455863" y="1231900"/>
          <p14:tracePt t="59680" x="2455863" y="1268413"/>
          <p14:tracePt t="59698" x="2446338" y="1295400"/>
          <p14:tracePt t="59714" x="2446338" y="1303338"/>
          <p14:tracePt t="61446" x="2438400" y="1312863"/>
          <p14:tracePt t="61453" x="2428875" y="1312863"/>
          <p14:tracePt t="61465" x="2428875" y="1322388"/>
          <p14:tracePt t="61481" x="2411413" y="1330325"/>
          <p14:tracePt t="61498" x="2393950" y="1339850"/>
          <p14:tracePt t="61517" x="2393950" y="1347788"/>
          <p14:tracePt t="61531" x="2393950" y="1374775"/>
          <p14:tracePt t="61548" x="2384425" y="1446213"/>
          <p14:tracePt t="61566" x="2312988" y="1616075"/>
          <p14:tracePt t="61582" x="2197100" y="1768475"/>
          <p14:tracePt t="61598" x="2098675" y="1893888"/>
          <p14:tracePt t="61614" x="2017713" y="1990725"/>
          <p14:tracePt t="61631" x="2009775" y="2000250"/>
          <p14:tracePt t="61758" x="2000250" y="2000250"/>
          <p14:tracePt t="61766" x="1982788" y="2000250"/>
          <p14:tracePt t="61782" x="1955800" y="2017713"/>
          <p14:tracePt t="61798" x="1928813" y="2027238"/>
          <p14:tracePt t="61814" x="1911350" y="2036763"/>
          <p14:tracePt t="61903" x="1911350" y="2044700"/>
          <p14:tracePt t="61918" x="1911350" y="2054225"/>
          <p14:tracePt t="62801" x="1901825" y="2054225"/>
          <p14:tracePt t="62815" x="1893888" y="2062163"/>
          <p14:tracePt t="62831" x="1884363" y="2071688"/>
          <p14:tracePt t="62848" x="1866900" y="2081213"/>
          <p14:tracePt t="62865" x="1857375" y="2089150"/>
          <p14:tracePt t="62881" x="1857375" y="2098675"/>
          <p14:tracePt t="62898" x="1839913" y="2108200"/>
          <p14:tracePt t="62931" x="1830388" y="2116138"/>
          <p14:tracePt t="62948" x="1830388" y="2125663"/>
          <p14:tracePt t="62967" x="1822450" y="2133600"/>
          <p14:tracePt t="63126" x="1822450" y="2143125"/>
          <p14:tracePt t="63262" x="1812925" y="2143125"/>
          <p14:tracePt t="63270" x="1803400" y="2143125"/>
          <p14:tracePt t="63281" x="1803400" y="2152650"/>
          <p14:tracePt t="63298" x="1803400" y="2160588"/>
          <p14:tracePt t="63315" x="1803400" y="2179638"/>
          <p14:tracePt t="63332" x="1803400" y="2205038"/>
          <p14:tracePt t="63349" x="1803400" y="2241550"/>
          <p14:tracePt t="63366" x="1857375" y="2330450"/>
          <p14:tracePt t="63382" x="1884363" y="2374900"/>
          <p14:tracePt t="63399" x="1911350" y="2438400"/>
          <p14:tracePt t="63415" x="2000250" y="2517775"/>
          <p14:tracePt t="63432" x="2044700" y="2554288"/>
          <p14:tracePt t="63448" x="2071688" y="2589213"/>
          <p14:tracePt t="63465" x="2081213" y="2598738"/>
          <p14:tracePt t="63482" x="2089150" y="2598738"/>
          <p14:tracePt t="64070" x="2089150" y="2608263"/>
          <p14:tracePt t="64087" x="2081213" y="2608263"/>
          <p14:tracePt t="64094" x="2089150" y="2616200"/>
          <p14:tracePt t="64126" x="2081213" y="2608263"/>
          <p14:tracePt t="64134" x="2089150" y="2616200"/>
          <p14:tracePt t="64148" x="2089150" y="2625725"/>
          <p14:tracePt t="65558" x="2089150" y="2633663"/>
          <p14:tracePt t="65567" x="2081213" y="2633663"/>
          <p14:tracePt t="65583" x="2071688" y="2660650"/>
          <p14:tracePt t="65599" x="2054225" y="2679700"/>
          <p14:tracePt t="65615" x="2054225" y="2697163"/>
          <p14:tracePt t="65632" x="2044700" y="2714625"/>
          <p14:tracePt t="65649" x="2044700" y="2724150"/>
          <p14:tracePt t="66487" x="2054225" y="2724150"/>
          <p14:tracePt t="66495" x="2062163" y="2724150"/>
          <p14:tracePt t="66506" x="2071688" y="2724150"/>
          <p14:tracePt t="66519" x="2089150" y="2724150"/>
          <p14:tracePt t="66532" x="2098675" y="2724150"/>
          <p14:tracePt t="66549" x="2125663" y="2724150"/>
          <p14:tracePt t="66815" x="2133600" y="2724150"/>
          <p14:tracePt t="66831" x="2143125" y="2724150"/>
          <p14:tracePt t="66887" x="2152650" y="2724150"/>
          <p14:tracePt t="66911" x="2160588" y="2724150"/>
          <p14:tracePt t="66927" x="2170113" y="2724150"/>
          <p14:tracePt t="66935" x="2170113" y="2732088"/>
          <p14:tracePt t="66949" x="2179638" y="2732088"/>
          <p14:tracePt t="66967" x="2187575" y="2732088"/>
          <p14:tracePt t="67048" x="2197100" y="2732088"/>
          <p14:tracePt t="67063" x="2205038" y="2732088"/>
          <p14:tracePt t="67073" x="2214563" y="2732088"/>
          <p14:tracePt t="67088" x="2232025" y="2732088"/>
          <p14:tracePt t="67099" x="2241550" y="2732088"/>
          <p14:tracePt t="67116" x="2259013" y="2732088"/>
          <p14:tracePt t="67133" x="2268538" y="2732088"/>
          <p14:tracePt t="67150" x="2276475" y="2732088"/>
          <p14:tracePt t="67167" x="2295525" y="2732088"/>
          <p14:tracePt t="67200" x="2303463" y="2732088"/>
          <p14:tracePt t="67424" x="2312988" y="2732088"/>
          <p14:tracePt t="67456" x="2322513" y="2732088"/>
          <p14:tracePt t="67463" x="2330450" y="2732088"/>
          <p14:tracePt t="67480" x="2339975" y="2732088"/>
          <p14:tracePt t="67487" x="2357438" y="2732088"/>
          <p14:tracePt t="67529" x="2366963" y="2732088"/>
          <p14:tracePt t="67536" x="2374900" y="2732088"/>
          <p14:tracePt t="67549" x="2384425" y="2732088"/>
          <p14:tracePt t="67688" x="2401888" y="2732088"/>
          <p14:tracePt t="67695" x="2428875" y="2751138"/>
          <p14:tracePt t="67703" x="2446338" y="2768600"/>
          <p14:tracePt t="67717" x="2473325" y="2768600"/>
          <p14:tracePt t="67733" x="2544763" y="2776538"/>
          <p14:tracePt t="67749" x="2625725" y="2776538"/>
          <p14:tracePt t="67767" x="2687638" y="2776538"/>
          <p14:tracePt t="67801" x="2697163" y="2776538"/>
          <p14:tracePt t="67816" x="2768600" y="2776538"/>
          <p14:tracePt t="67833" x="2813050" y="2776538"/>
          <p14:tracePt t="67849" x="2822575" y="2776538"/>
          <p14:tracePt t="68232" x="2840038" y="2776538"/>
          <p14:tracePt t="68240" x="2894013" y="2768600"/>
          <p14:tracePt t="68249" x="2911475" y="2751138"/>
          <p14:tracePt t="68266" x="3036888" y="2732088"/>
          <p14:tracePt t="68283" x="3205163" y="2697163"/>
          <p14:tracePt t="68300" x="3214688" y="2697163"/>
          <p14:tracePt t="68336" x="3224213" y="2697163"/>
          <p14:tracePt t="68344" x="3232150" y="2697163"/>
          <p14:tracePt t="68352" x="3295650" y="2697163"/>
          <p14:tracePt t="68368" x="3554413" y="2697163"/>
          <p14:tracePt t="68384" x="3795713" y="2687638"/>
          <p14:tracePt t="68400" x="4044950" y="2687638"/>
          <p14:tracePt t="68416" x="4214813" y="2679700"/>
          <p14:tracePt t="68433" x="4303713" y="2679700"/>
          <p14:tracePt t="68449" x="4438650" y="2679700"/>
          <p14:tracePt t="68466" x="4554538" y="2679700"/>
          <p14:tracePt t="68483" x="4589463" y="2652713"/>
          <p14:tracePt t="68500" x="4625975" y="2652713"/>
          <p14:tracePt t="68505" x="4625975" y="2643188"/>
          <p14:tracePt t="68529" x="4633913" y="2643188"/>
          <p14:tracePt t="68544" x="4643438" y="2643188"/>
          <p14:tracePt t="68552" x="4652963" y="2643188"/>
          <p14:tracePt t="68568" x="4714875" y="2643188"/>
          <p14:tracePt t="68583" x="4768850" y="2643188"/>
          <p14:tracePt t="68600" x="4840288" y="2643188"/>
          <p14:tracePt t="68616" x="4884738" y="2633663"/>
          <p14:tracePt t="68633" x="4911725" y="2633663"/>
          <p14:tracePt t="68650" x="4919663" y="2633663"/>
          <p14:tracePt t="68968" x="4911725" y="2633663"/>
          <p14:tracePt t="68984" x="4902200" y="2633663"/>
          <p14:tracePt t="69000" x="4894263" y="2633663"/>
          <p14:tracePt t="69016" x="4884738" y="2633663"/>
          <p14:tracePt t="69024" x="4875213" y="2633663"/>
          <p14:tracePt t="69048" x="4867275" y="2633663"/>
          <p14:tracePt t="69056" x="4867275" y="2625725"/>
          <p14:tracePt t="69074" x="4857750" y="2616200"/>
          <p14:tracePt t="69083" x="4848225" y="2598738"/>
          <p14:tracePt t="69100" x="4830763" y="2544763"/>
          <p14:tracePt t="69116" x="4813300" y="2500313"/>
          <p14:tracePt t="69133" x="4786313" y="2428875"/>
          <p14:tracePt t="69150" x="4776788" y="2393950"/>
          <p14:tracePt t="69167" x="4776788" y="2357438"/>
          <p14:tracePt t="69184" x="4776788" y="2347913"/>
          <p14:tracePt t="69240" x="4776788" y="2366963"/>
          <p14:tracePt t="69248" x="4786313" y="2393950"/>
          <p14:tracePt t="69256" x="4795838" y="2438400"/>
          <p14:tracePt t="69267" x="4795838" y="2465388"/>
          <p14:tracePt t="69283" x="4822825" y="2633663"/>
          <p14:tracePt t="69300" x="4848225" y="2714625"/>
          <p14:tracePt t="69317" x="4867275" y="2751138"/>
          <p14:tracePt t="69333" x="4867275" y="2776538"/>
          <p14:tracePt t="69350" x="4875213" y="2776538"/>
          <p14:tracePt t="69368" x="4902200" y="2786063"/>
          <p14:tracePt t="69384" x="4911725" y="2786063"/>
          <p14:tracePt t="69400" x="4938713" y="2768600"/>
          <p14:tracePt t="69416" x="4991100" y="2705100"/>
          <p14:tracePt t="69656" x="4973638" y="2724150"/>
          <p14:tracePt t="69664" x="4938713" y="2840038"/>
          <p14:tracePt t="69672" x="4911725" y="2867025"/>
          <p14:tracePt t="69824" x="4911725" y="2857500"/>
          <p14:tracePt t="70145" x="4946650" y="2847975"/>
          <p14:tracePt t="70152" x="4973638" y="2840038"/>
          <p14:tracePt t="70167" x="5010150" y="2830513"/>
          <p14:tracePt t="70184" x="5187950" y="2822575"/>
          <p14:tracePt t="70201" x="5322888" y="2803525"/>
          <p14:tracePt t="70217" x="5465763" y="2803525"/>
          <p14:tracePt t="70234" x="5581650" y="2786063"/>
          <p14:tracePt t="70250" x="5759450" y="2759075"/>
          <p14:tracePt t="70267" x="5884863" y="2741613"/>
          <p14:tracePt t="70283" x="6054725" y="2732088"/>
          <p14:tracePt t="70300" x="6153150" y="2732088"/>
          <p14:tracePt t="70317" x="6197600" y="2732088"/>
          <p14:tracePt t="70334" x="6215063" y="2732088"/>
          <p14:tracePt t="70350" x="6224588" y="2732088"/>
          <p14:tracePt t="70368" x="6232525" y="2732088"/>
          <p14:tracePt t="70384" x="6259513" y="2732088"/>
          <p14:tracePt t="70400" x="6276975" y="2741613"/>
          <p14:tracePt t="70417" x="6286500" y="2751138"/>
          <p14:tracePt t="70520" x="6269038" y="2741613"/>
          <p14:tracePt t="70529" x="6259513" y="2741613"/>
          <p14:tracePt t="70537" x="6242050" y="2741613"/>
          <p14:tracePt t="70550" x="6232525" y="2741613"/>
          <p14:tracePt t="70568" x="6197600" y="2732088"/>
          <p14:tracePt t="70584" x="6188075" y="2732088"/>
          <p14:tracePt t="70600" x="6180138" y="2732088"/>
          <p14:tracePt t="70617" x="6170613" y="2732088"/>
          <p14:tracePt t="71353" x="6161088" y="2732088"/>
          <p14:tracePt t="72265" x="6153150" y="2732088"/>
          <p14:tracePt t="72273" x="6143625" y="2732088"/>
          <p14:tracePt t="72284" x="6126163" y="2732088"/>
          <p14:tracePt t="72301" x="6037263" y="2768600"/>
          <p14:tracePt t="72317" x="5608638" y="2965450"/>
          <p14:tracePt t="72334" x="5224463" y="3170238"/>
          <p14:tracePt t="72351" x="5018088" y="3295650"/>
          <p14:tracePt t="72368" x="5010150" y="3313113"/>
          <p14:tracePt t="72409" x="5000625" y="3313113"/>
          <p14:tracePt t="73423" x="5000625" y="3322638"/>
          <p14:tracePt t="73451" x="5000625" y="3330575"/>
          <p14:tracePt t="73468" x="5000625" y="3340100"/>
          <p14:tracePt t="73585" x="4991100" y="3340100"/>
          <p14:tracePt t="73594" x="4965700" y="3340100"/>
          <p14:tracePt t="73602" x="4946650" y="3340100"/>
          <p14:tracePt t="73618" x="4848225" y="3322638"/>
          <p14:tracePt t="73634" x="4732338" y="3313113"/>
          <p14:tracePt t="73651" x="4643438" y="3340100"/>
          <p14:tracePt t="73668" x="4598988" y="3330575"/>
          <p14:tracePt t="73684" x="4527550" y="3330575"/>
          <p14:tracePt t="73701" x="4510088" y="3330575"/>
          <p14:tracePt t="73745" x="4483100" y="3322638"/>
          <p14:tracePt t="73753" x="4375150" y="3295650"/>
          <p14:tracePt t="73769" x="4108450" y="3259138"/>
          <p14:tracePt t="73785" x="3608388" y="3259138"/>
          <p14:tracePt t="73802" x="3241675" y="3276600"/>
          <p14:tracePt t="73818" x="2928938" y="3348038"/>
          <p14:tracePt t="73835" x="2724150" y="3446463"/>
          <p14:tracePt t="73851" x="2679700" y="3473450"/>
          <p14:tracePt t="73868" x="2697163" y="3473450"/>
          <p14:tracePt t="74330" x="2687638" y="3473450"/>
          <p14:tracePt t="74345" x="2679700" y="3473450"/>
          <p14:tracePt t="74354" x="2670175" y="3473450"/>
          <p14:tracePt t="74368" x="2652713" y="3473450"/>
          <p14:tracePt t="74385" x="2616200" y="3465513"/>
          <p14:tracePt t="74401" x="2598738" y="3465513"/>
          <p14:tracePt t="74521" x="2581275" y="3455988"/>
          <p14:tracePt t="74530" x="2544763" y="3446463"/>
          <p14:tracePt t="74538" x="2509838" y="3446463"/>
          <p14:tracePt t="74551" x="2490788" y="3438525"/>
          <p14:tracePt t="74568" x="2438400" y="3429000"/>
          <p14:tracePt t="74802" x="2428875" y="3429000"/>
          <p14:tracePt t="74810" x="2366963" y="3419475"/>
          <p14:tracePt t="74819" x="2214563" y="3411538"/>
          <p14:tracePt t="74834" x="2027238" y="3367088"/>
          <p14:tracePt t="74851" x="1919288" y="3348038"/>
          <p14:tracePt t="75442" x="1928813" y="3348038"/>
          <p14:tracePt t="75594" x="1928813" y="3357563"/>
          <p14:tracePt t="75602" x="1928813" y="3367088"/>
          <p14:tracePt t="75619" x="1928813" y="3375025"/>
          <p14:tracePt t="75635" x="1928813" y="3394075"/>
          <p14:tracePt t="75651" x="1928813" y="3402013"/>
          <p14:tracePt t="75668" x="1919288" y="3419475"/>
          <p14:tracePt t="75685" x="1911350" y="3429000"/>
          <p14:tracePt t="75702" x="1884363" y="3446463"/>
          <p14:tracePt t="75719" x="1866900" y="3465513"/>
          <p14:tracePt t="75752" x="1847850" y="3473450"/>
          <p14:tracePt t="75787" x="1839913" y="3482975"/>
          <p14:tracePt t="75803" x="1839913" y="3490913"/>
          <p14:tracePt t="75874" x="1830388" y="3490913"/>
          <p14:tracePt t="75898" x="1822450" y="3490913"/>
          <p14:tracePt t="75907" x="1812925" y="3490913"/>
          <p14:tracePt t="75922" x="1803400" y="3490913"/>
          <p14:tracePt t="75935" x="1795463" y="3490913"/>
          <p14:tracePt t="75952" x="1785938" y="3490913"/>
          <p14:tracePt t="75968" x="1776413" y="3490913"/>
          <p14:tracePt t="75986" x="1704975" y="3482975"/>
          <p14:tracePt t="76434" x="1704975" y="3490913"/>
          <p14:tracePt t="76443" x="1704975" y="3554413"/>
          <p14:tracePt t="76452" x="1714500" y="3581400"/>
          <p14:tracePt t="76469" x="1724025" y="3598863"/>
          <p14:tracePt t="76485" x="1758950" y="3652838"/>
          <p14:tracePt t="76502" x="1795463" y="3679825"/>
          <p14:tracePt t="76507" x="1803400" y="3679825"/>
          <p14:tracePt t="76519" x="1822450" y="3697288"/>
          <p14:tracePt t="76535" x="1822450" y="3705225"/>
          <p14:tracePt t="76552" x="1822450" y="3714750"/>
          <p14:tracePt t="76698" x="1822450" y="3724275"/>
          <p14:tracePt t="76738" x="1822450" y="3732213"/>
          <p14:tracePt t="76754" x="1822450" y="3741738"/>
          <p14:tracePt t="78371" x="1830388" y="3741738"/>
          <p14:tracePt t="78379" x="1847850" y="3741738"/>
          <p14:tracePt t="78387" x="1866900" y="3741738"/>
          <p14:tracePt t="78403" x="1928813" y="3741738"/>
          <p14:tracePt t="78419" x="1982788" y="3751263"/>
          <p14:tracePt t="78452" x="2036763" y="3751263"/>
          <p14:tracePt t="78469" x="2152650" y="3732213"/>
          <p14:tracePt t="78486" x="2187575" y="3724275"/>
          <p14:tracePt t="78502" x="2232025" y="3724275"/>
          <p14:tracePt t="78519" x="2286000" y="3724275"/>
          <p14:tracePt t="78535" x="2322513" y="3724275"/>
          <p14:tracePt t="78553" x="2339975" y="3732213"/>
          <p14:tracePt t="78579" x="2322513" y="3732213"/>
          <p14:tracePt t="78587" x="2312988" y="3724275"/>
          <p14:tracePt t="78603" x="2303463" y="3724275"/>
          <p14:tracePt t="78803" x="2303463" y="3714750"/>
          <p14:tracePt t="78811" x="2303463" y="3697288"/>
          <p14:tracePt t="78827" x="2312988" y="3687763"/>
          <p14:tracePt t="78836" x="2312988" y="3679825"/>
          <p14:tracePt t="78852" x="2347913" y="3660775"/>
          <p14:tracePt t="78869" x="2419350" y="3616325"/>
          <p14:tracePt t="78886" x="2500313" y="3562350"/>
          <p14:tracePt t="78902" x="2536825" y="3536950"/>
          <p14:tracePt t="78919" x="2571750" y="3490913"/>
          <p14:tracePt t="78936" x="2633663" y="3429000"/>
          <p14:tracePt t="78952" x="2643188" y="3411538"/>
          <p14:tracePt t="78969" x="2660650" y="3384550"/>
          <p14:tracePt t="78987" x="2679700" y="3367088"/>
          <p14:tracePt t="79003" x="2697163" y="3348038"/>
          <p14:tracePt t="79020" x="2705100" y="3340100"/>
          <p14:tracePt t="79036" x="2724150" y="3330575"/>
          <p14:tracePt t="79052" x="2732088" y="3330575"/>
          <p14:tracePt t="79069" x="2741613" y="3330575"/>
          <p14:tracePt t="79086" x="2751138" y="3330575"/>
          <p14:tracePt t="79103" x="2759075" y="3330575"/>
          <p14:tracePt t="79139" x="2768600" y="3330575"/>
          <p14:tracePt t="79153" x="2786063" y="3330575"/>
          <p14:tracePt t="79169" x="2803525" y="3330575"/>
          <p14:tracePt t="79203" x="2830513" y="3330575"/>
          <p14:tracePt t="79219" x="2857500" y="3322638"/>
          <p14:tracePt t="79236" x="2884488" y="3313113"/>
          <p14:tracePt t="79252" x="2938463" y="3313113"/>
          <p14:tracePt t="79269" x="2965450" y="3303588"/>
          <p14:tracePt t="79286" x="2982913" y="3303588"/>
          <p14:tracePt t="79303" x="3000375" y="3303588"/>
          <p14:tracePt t="79319" x="3027363" y="3295650"/>
          <p14:tracePt t="79336" x="3054350" y="3286125"/>
          <p14:tracePt t="79353" x="3089275" y="3276600"/>
          <p14:tracePt t="79369" x="3116263" y="3276600"/>
          <p14:tracePt t="79387" x="3205163" y="3259138"/>
          <p14:tracePt t="79403" x="3232150" y="3259138"/>
          <p14:tracePt t="79419" x="3259138" y="3251200"/>
          <p14:tracePt t="79436" x="3268663" y="3251200"/>
          <p14:tracePt t="79469" x="3276600" y="3251200"/>
          <p14:tracePt t="79491" x="3286125" y="3259138"/>
          <p14:tracePt t="79507" x="3295650" y="3268663"/>
          <p14:tracePt t="79519" x="3295650" y="3295650"/>
          <p14:tracePt t="79536" x="3295650" y="3367088"/>
          <p14:tracePt t="79553" x="3286125" y="3465513"/>
          <p14:tracePt t="79569" x="3276600" y="3544888"/>
          <p14:tracePt t="79587" x="3268663" y="3670300"/>
          <p14:tracePt t="79603" x="3259138" y="3732213"/>
          <p14:tracePt t="79619" x="3241675" y="3776663"/>
          <p14:tracePt t="79636" x="3232150" y="3813175"/>
          <p14:tracePt t="79795" x="3232150" y="3822700"/>
          <p14:tracePt t="79803" x="3232150" y="3830638"/>
          <p14:tracePt t="79819" x="3241675" y="3867150"/>
          <p14:tracePt t="79836" x="3259138" y="3894138"/>
          <p14:tracePt t="79852" x="3259138" y="3911600"/>
          <p14:tracePt t="79869" x="3259138" y="3919538"/>
          <p14:tracePt t="79886" x="3259138" y="3929063"/>
          <p14:tracePt t="79903" x="3259138" y="3938588"/>
          <p14:tracePt t="79919" x="3259138" y="3965575"/>
          <p14:tracePt t="79936" x="3276600" y="4000500"/>
          <p14:tracePt t="79953" x="3295650" y="4017963"/>
          <p14:tracePt t="80005" x="3295650" y="4027488"/>
          <p14:tracePt t="80044" x="3286125" y="4027488"/>
          <p14:tracePt t="80051" x="3276600" y="4037013"/>
          <p14:tracePt t="80059" x="3251200" y="4044950"/>
          <p14:tracePt t="80069" x="3232150" y="4054475"/>
          <p14:tracePt t="80086" x="3133725" y="4098925"/>
          <p14:tracePt t="80103" x="3098800" y="4108450"/>
          <p14:tracePt t="80119" x="3036888" y="4125913"/>
          <p14:tracePt t="80136" x="2955925" y="4179888"/>
          <p14:tracePt t="80153" x="2894013" y="4214813"/>
          <p14:tracePt t="80169" x="2847975" y="4251325"/>
          <p14:tracePt t="80187" x="2795588" y="4286250"/>
          <p14:tracePt t="80203" x="2786063" y="4303713"/>
          <p14:tracePt t="80219" x="2786063" y="4313238"/>
          <p14:tracePt t="80236" x="2776538" y="4313238"/>
          <p14:tracePt t="80253" x="2768600" y="4295775"/>
          <p14:tracePt t="80269" x="2741613" y="4276725"/>
          <p14:tracePt t="80286" x="2697163" y="4232275"/>
          <p14:tracePt t="80303" x="2679700" y="4214813"/>
          <p14:tracePt t="80319" x="2652713" y="4179888"/>
          <p14:tracePt t="80356" x="2652713" y="4143375"/>
          <p14:tracePt t="80369" x="2652713" y="4108450"/>
          <p14:tracePt t="80387" x="2660650" y="3946525"/>
          <p14:tracePt t="80404" x="2670175" y="3894138"/>
          <p14:tracePt t="80420" x="2670175" y="3830638"/>
          <p14:tracePt t="80436" x="2670175" y="3759200"/>
          <p14:tracePt t="80453" x="2670175" y="3670300"/>
          <p14:tracePt t="80470" x="2687638" y="3581400"/>
          <p14:tracePt t="80486" x="2687638" y="3490913"/>
          <p14:tracePt t="80503" x="2687638" y="3482975"/>
          <p14:tracePt t="80524" x="2687638" y="3473450"/>
          <p14:tracePt t="80536" x="2687638" y="3465513"/>
          <p14:tracePt t="80553" x="2697163" y="3438525"/>
          <p14:tracePt t="80570" x="2705100" y="3411538"/>
          <p14:tracePt t="80588" x="2724150" y="3367088"/>
          <p14:tracePt t="80668" x="2732088" y="3357563"/>
          <p14:tracePt t="80684" x="2759075" y="3348038"/>
          <p14:tracePt t="80691" x="2768600" y="3340100"/>
          <p14:tracePt t="80703" x="2795588" y="3340100"/>
          <p14:tracePt t="80723" x="2803525" y="3340100"/>
          <p14:tracePt t="80736" x="2830513" y="3340100"/>
          <p14:tracePt t="80753" x="2901950" y="3340100"/>
          <p14:tracePt t="80769" x="3017838" y="3348038"/>
          <p14:tracePt t="80788" x="3143250" y="3348038"/>
          <p14:tracePt t="80804" x="3205163" y="3340100"/>
          <p14:tracePt t="80819" x="3232150" y="3322638"/>
          <p14:tracePt t="80836" x="3241675" y="3322638"/>
          <p14:tracePt t="80900" x="3241675" y="3313113"/>
          <p14:tracePt t="80932" x="3251200" y="3313113"/>
          <p14:tracePt t="80973" x="3251200" y="3322638"/>
          <p14:tracePt t="80980" x="3251200" y="3330575"/>
          <p14:tracePt t="80988" x="3251200" y="3367088"/>
          <p14:tracePt t="81004" x="3241675" y="3455988"/>
          <p14:tracePt t="81020" x="3241675" y="3562350"/>
          <p14:tracePt t="81036" x="3241675" y="3598863"/>
          <p14:tracePt t="81053" x="3232150" y="3633788"/>
          <p14:tracePt t="81070" x="3232150" y="3687763"/>
          <p14:tracePt t="81086" x="3232150" y="3741738"/>
          <p14:tracePt t="81103" x="3232150" y="3751263"/>
          <p14:tracePt t="81120" x="3241675" y="3776663"/>
          <p14:tracePt t="81136" x="3259138" y="3795713"/>
          <p14:tracePt t="81153" x="3268663" y="3795713"/>
          <p14:tracePt t="81284" x="3259138" y="3786188"/>
          <p14:tracePt t="81292" x="3251200" y="3786188"/>
          <p14:tracePt t="81303" x="3224213" y="3776663"/>
          <p14:tracePt t="81320" x="3170238" y="3768725"/>
          <p14:tracePt t="81336" x="3116263" y="3741738"/>
          <p14:tracePt t="81353" x="3089275" y="3732213"/>
          <p14:tracePt t="81370" x="3054350" y="3714750"/>
          <p14:tracePt t="82292" x="3044825" y="3714750"/>
          <p14:tracePt t="82300" x="3036888" y="3732213"/>
          <p14:tracePt t="82308" x="3027363" y="3786188"/>
          <p14:tracePt t="82320" x="3027363" y="3813175"/>
          <p14:tracePt t="82337" x="2938463" y="3911600"/>
          <p14:tracePt t="82353" x="2928938" y="3911600"/>
          <p14:tracePt t="82370" x="2894013" y="3911600"/>
          <p14:tracePt t="82388" x="2795588" y="3884613"/>
          <p14:tracePt t="82404" x="2714625" y="3875088"/>
          <p14:tracePt t="82420" x="2705100" y="3919538"/>
          <p14:tracePt t="82436" x="2679700" y="3946525"/>
          <p14:tracePt t="82453" x="2633663" y="4017963"/>
          <p14:tracePt t="82470" x="2633663" y="4116388"/>
          <p14:tracePt t="82487" x="2616200" y="4214813"/>
          <p14:tracePt t="82504" x="2616200" y="4251325"/>
          <p14:tracePt t="82520" x="2616200" y="4303713"/>
          <p14:tracePt t="82537" x="2616200" y="4330700"/>
          <p14:tracePt t="82553" x="2616200" y="4419600"/>
          <p14:tracePt t="82570" x="2608263" y="4473575"/>
          <p14:tracePt t="82588" x="2581275" y="4510088"/>
          <p14:tracePt t="82604" x="2554288" y="4527550"/>
          <p14:tracePt t="82620" x="2517775" y="4537075"/>
          <p14:tracePt t="82637" x="2438400" y="4545013"/>
          <p14:tracePt t="82654" x="2322513" y="4554538"/>
          <p14:tracePt t="82670" x="2214563" y="4554538"/>
          <p14:tracePt t="82687" x="2160588" y="4554538"/>
          <p14:tracePt t="82716" x="2152650" y="4554538"/>
          <p14:tracePt t="82724" x="2143125" y="4554538"/>
          <p14:tracePt t="82737" x="2133600" y="4554538"/>
          <p14:tracePt t="82753" x="2036763" y="4537075"/>
          <p14:tracePt t="82770" x="1919288" y="4518025"/>
          <p14:tracePt t="82787" x="1803400" y="4510088"/>
          <p14:tracePt t="82804" x="1704975" y="4500563"/>
          <p14:tracePt t="82820" x="1679575" y="4491038"/>
          <p14:tracePt t="82837" x="1660525" y="4491038"/>
          <p14:tracePt t="82948" x="1660525" y="4483100"/>
          <p14:tracePt t="82957" x="1652588" y="4473575"/>
          <p14:tracePt t="82972" x="1643063" y="4465638"/>
          <p14:tracePt t="82987" x="1616075" y="4456113"/>
          <p14:tracePt t="83005" x="1527175" y="4419600"/>
          <p14:tracePt t="83020" x="1517650" y="4419600"/>
          <p14:tracePt t="83084" x="1544638" y="4419600"/>
          <p14:tracePt t="83093" x="1633538" y="4384675"/>
          <p14:tracePt t="83103" x="1670050" y="4384675"/>
          <p14:tracePt t="83120" x="1866900" y="4357688"/>
          <p14:tracePt t="83137" x="2205038" y="4348163"/>
          <p14:tracePt t="83154" x="2268538" y="4348163"/>
          <p14:tracePt t="83170" x="2286000" y="4348163"/>
          <p14:tracePt t="83187" x="2295525" y="4348163"/>
          <p14:tracePt t="83228" x="2312988" y="4340225"/>
          <p14:tracePt t="83237" x="2330450" y="4330700"/>
          <p14:tracePt t="83244" x="2339975" y="4322763"/>
          <p14:tracePt t="83254" x="2357438" y="4313238"/>
          <p14:tracePt t="83270" x="2366963" y="4303713"/>
          <p14:tracePt t="83348" x="2366963" y="4313238"/>
          <p14:tracePt t="83364" x="2366963" y="4330700"/>
          <p14:tracePt t="83372" x="2374900" y="4330700"/>
          <p14:tracePt t="83387" x="2374900" y="4340225"/>
          <p14:tracePt t="83412" x="2374900" y="4348163"/>
          <p14:tracePt t="83421" x="2374900" y="4357688"/>
          <p14:tracePt t="83437" x="2374900" y="4419600"/>
          <p14:tracePt t="83453" x="2374900" y="4456113"/>
          <p14:tracePt t="83470" x="2357438" y="4491038"/>
          <p14:tracePt t="83487" x="2357438" y="4572000"/>
          <p14:tracePt t="83504" x="2339975" y="4670425"/>
          <p14:tracePt t="83520" x="2339975" y="4687888"/>
          <p14:tracePt t="83537" x="2303463" y="4741863"/>
          <p14:tracePt t="83554" x="2251075" y="4795838"/>
          <p14:tracePt t="83570" x="2143125" y="4875213"/>
          <p14:tracePt t="83588" x="2071688" y="4919663"/>
          <p14:tracePt t="83605" x="2062163" y="4919663"/>
          <p14:tracePt t="83620" x="2044700" y="4919663"/>
          <p14:tracePt t="83637" x="2009775" y="4902200"/>
          <p14:tracePt t="83654" x="1990725" y="4902200"/>
          <p14:tracePt t="83670" x="1982788" y="4902200"/>
          <p14:tracePt t="83789" x="1982788" y="4894263"/>
          <p14:tracePt t="83805" x="1982788" y="4884738"/>
          <p14:tracePt t="83812" x="1982788" y="4875213"/>
          <p14:tracePt t="83829" x="1982788" y="4867275"/>
          <p14:tracePt t="83837" x="1982788" y="4840288"/>
          <p14:tracePt t="83854" x="1955800" y="4768850"/>
          <p14:tracePt t="83870" x="1919288" y="4705350"/>
          <p14:tracePt t="83887" x="1866900" y="4633913"/>
          <p14:tracePt t="83904" x="1751013" y="4473575"/>
          <p14:tracePt t="83920" x="1652588" y="4357688"/>
          <p14:tracePt t="83937" x="1616075" y="4295775"/>
          <p14:tracePt t="83981" x="1616075" y="4286250"/>
          <p14:tracePt t="83997" x="1616075" y="4276725"/>
          <p14:tracePt t="84958" x="1946275" y="4375150"/>
          <p14:tracePt t="84975" x="2187575" y="4411663"/>
          <p14:tracePt t="84992" x="2224088" y="4419600"/>
          <p14:tracePt t="85005" x="2232025" y="4384675"/>
          <p14:tracePt t="85021" x="2251075" y="4268788"/>
          <p14:tracePt t="85037" x="2295525" y="4017963"/>
          <p14:tracePt t="85054" x="2295525" y="3983038"/>
          <p14:tracePt t="85413" x="2303463" y="4000500"/>
          <p14:tracePt t="85421" x="2312988" y="4010025"/>
          <p14:tracePt t="85437" x="2357438" y="4062413"/>
          <p14:tracePt t="85454" x="2446338" y="4125913"/>
          <p14:tracePt t="85517" x="2465388" y="4125913"/>
          <p14:tracePt t="85525" x="2517775" y="4081463"/>
          <p14:tracePt t="85537" x="2544763" y="4044950"/>
          <p14:tracePt t="85554" x="2660650" y="3902075"/>
          <p14:tracePt t="85571" x="2714625" y="3857625"/>
          <p14:tracePt t="85589" x="2759075" y="3803650"/>
          <p14:tracePt t="85605" x="2786063" y="3751263"/>
          <p14:tracePt t="85621" x="2803525" y="3714750"/>
          <p14:tracePt t="85637" x="2813050" y="3608388"/>
          <p14:tracePt t="85654" x="2768600" y="3490913"/>
          <p14:tracePt t="85671" x="2751138" y="3367088"/>
          <p14:tracePt t="85687" x="2724150" y="3330575"/>
          <p14:tracePt t="85749" x="2724150" y="3313113"/>
          <p14:tracePt t="85757" x="2741613" y="3295650"/>
          <p14:tracePt t="85771" x="2751138" y="3276600"/>
          <p14:tracePt t="85787" x="2786063" y="3259138"/>
          <p14:tracePt t="85804" x="2795588" y="3241675"/>
          <p14:tracePt t="85901" x="2803525" y="3241675"/>
          <p14:tracePt t="85911" x="2813050" y="3241675"/>
          <p14:tracePt t="85925" x="2822575" y="3241675"/>
          <p14:tracePt t="85937" x="2830513" y="3241675"/>
          <p14:tracePt t="85954" x="2847975" y="3241675"/>
          <p14:tracePt t="85971" x="2867025" y="3241675"/>
          <p14:tracePt t="85988" x="2894013" y="3241675"/>
          <p14:tracePt t="86005" x="2938463" y="3232150"/>
          <p14:tracePt t="86021" x="2973388" y="3232150"/>
          <p14:tracePt t="86038" x="2982913" y="3232150"/>
          <p14:tracePt t="86062" x="3000375" y="3224213"/>
          <p14:tracePt t="86071" x="3036888" y="3214688"/>
          <p14:tracePt t="86088" x="3116263" y="3214688"/>
          <p14:tracePt t="86104" x="3152775" y="3197225"/>
          <p14:tracePt t="86121" x="3160713" y="3197225"/>
          <p14:tracePt t="86310" x="3160713" y="3205163"/>
          <p14:tracePt t="86325" x="3160713" y="3224213"/>
          <p14:tracePt t="86334" x="3170238" y="3232150"/>
          <p14:tracePt t="86342" x="3179763" y="3251200"/>
          <p14:tracePt t="86354" x="3179763" y="3259138"/>
          <p14:tracePt t="86371" x="3179763" y="3322638"/>
          <p14:tracePt t="86388" x="3170238" y="3367088"/>
          <p14:tracePt t="86405" x="3170238" y="3438525"/>
          <p14:tracePt t="86421" x="3170238" y="3509963"/>
          <p14:tracePt t="86438" x="3170238" y="3554413"/>
          <p14:tracePt t="86454" x="3170238" y="3581400"/>
          <p14:tracePt t="86472" x="3170238" y="3643313"/>
          <p14:tracePt t="86488" x="3170238" y="3724275"/>
          <p14:tracePt t="86505" x="3170238" y="3822700"/>
          <p14:tracePt t="86521" x="3152775" y="3857625"/>
          <p14:tracePt t="86538" x="3152775" y="3894138"/>
          <p14:tracePt t="86554" x="3152775" y="3956050"/>
          <p14:tracePt t="86571" x="3152775" y="3973513"/>
          <p14:tracePt t="86605" x="3152775" y="4000500"/>
          <p14:tracePt t="86621" x="3143250" y="4010025"/>
          <p14:tracePt t="86846" x="3125788" y="4010025"/>
          <p14:tracePt t="86854" x="3116263" y="4010025"/>
          <p14:tracePt t="86870" x="3108325" y="4010025"/>
          <p14:tracePt t="86878" x="3098800" y="4010025"/>
          <p14:tracePt t="87038" x="3108325" y="3990975"/>
          <p14:tracePt t="87045" x="3108325" y="3973513"/>
          <p14:tracePt t="87055" x="3125788" y="3946525"/>
          <p14:tracePt t="87071" x="3170238" y="3894138"/>
          <p14:tracePt t="87089" x="3197225" y="3857625"/>
          <p14:tracePt t="87105" x="3224213" y="3813175"/>
          <p14:tracePt t="87121" x="3268663" y="3768725"/>
          <p14:tracePt t="87138" x="3330575" y="3697288"/>
          <p14:tracePt t="87154" x="3367088" y="3633788"/>
          <p14:tracePt t="87171" x="3375025" y="3633788"/>
          <p14:tracePt t="87188" x="3402013" y="3616325"/>
          <p14:tracePt t="87206" x="3438525" y="3562350"/>
          <p14:tracePt t="87222" x="3446463" y="3517900"/>
          <p14:tracePt t="87238" x="3446463" y="3500438"/>
          <p14:tracePt t="87255" x="3446463" y="3473450"/>
          <p14:tracePt t="87271" x="3438525" y="3465513"/>
          <p14:tracePt t="87288" x="3429000" y="3465513"/>
          <p14:tracePt t="87305" x="3419475" y="3465513"/>
          <p14:tracePt t="87321" x="3384550" y="3455988"/>
          <p14:tracePt t="87338" x="3367088" y="3446463"/>
          <p14:tracePt t="87355" x="3330575" y="3446463"/>
          <p14:tracePt t="87371" x="3322638" y="3438525"/>
          <p14:tracePt t="87422" x="3313113" y="3438525"/>
          <p14:tracePt t="87430" x="3303588" y="3438525"/>
          <p14:tracePt t="87438" x="3303588" y="3446463"/>
          <p14:tracePt t="87454" x="3268663" y="3473450"/>
          <p14:tracePt t="87472" x="3241675" y="3509963"/>
          <p14:tracePt t="87488" x="3224213" y="3554413"/>
          <p14:tracePt t="87505" x="3214688" y="3589338"/>
          <p14:tracePt t="87521" x="3187700" y="3697288"/>
          <p14:tracePt t="87538" x="3160713" y="3741738"/>
          <p14:tracePt t="87555" x="3152775" y="3803650"/>
          <p14:tracePt t="87571" x="3133725" y="3857625"/>
          <p14:tracePt t="87589" x="3125788" y="3902075"/>
          <p14:tracePt t="87606" x="3116263" y="3938588"/>
          <p14:tracePt t="87622" x="3098800" y="3983038"/>
          <p14:tracePt t="87638" x="3089275" y="4000500"/>
          <p14:tracePt t="87654" x="3081338" y="4017963"/>
          <p14:tracePt t="87671" x="3071813" y="4017963"/>
          <p14:tracePt t="87688" x="3071813" y="4027488"/>
          <p14:tracePt t="87722" x="3062288" y="4027488"/>
          <p14:tracePt t="87738" x="3044825" y="3990975"/>
          <p14:tracePt t="87755" x="3017838" y="3884613"/>
          <p14:tracePt t="87771" x="3009900" y="3768725"/>
          <p14:tracePt t="87788" x="2982913" y="3616325"/>
          <p14:tracePt t="87805" x="2965450" y="3473450"/>
          <p14:tracePt t="87822" x="2965450" y="3394075"/>
          <p14:tracePt t="87838" x="2965450" y="3322638"/>
          <p14:tracePt t="87855" x="2955925" y="3313113"/>
          <p14:tracePt t="87871" x="2955925" y="3295650"/>
          <p14:tracePt t="87888" x="2955925" y="3286125"/>
          <p14:tracePt t="87975" x="2955925" y="3295650"/>
          <p14:tracePt t="87982" x="2955925" y="3303588"/>
          <p14:tracePt t="87998" x="2955925" y="3322638"/>
          <p14:tracePt t="88006" x="2955925" y="3340100"/>
          <p14:tracePt t="88022" x="2946400" y="3438525"/>
          <p14:tracePt t="88038" x="2946400" y="3571875"/>
          <p14:tracePt t="88055" x="2946400" y="3687763"/>
          <p14:tracePt t="88071" x="2946400" y="3732213"/>
          <p14:tracePt t="88088" x="2938463" y="3803650"/>
          <p14:tracePt t="88105" x="2938463" y="3911600"/>
          <p14:tracePt t="88121" x="2938463" y="3956050"/>
          <p14:tracePt t="88138" x="2938463" y="3973513"/>
          <p14:tracePt t="88190" x="2946400" y="3973513"/>
          <p14:tracePt t="88198" x="2946400" y="3965575"/>
          <p14:tracePt t="88206" x="2946400" y="3946525"/>
          <p14:tracePt t="88223" x="2955925" y="3867150"/>
          <p14:tracePt t="88238" x="2965450" y="3741738"/>
          <p14:tracePt t="88255" x="2965450" y="3643313"/>
          <p14:tracePt t="88272" x="2965450" y="3571875"/>
          <p14:tracePt t="88288" x="2955925" y="3465513"/>
          <p14:tracePt t="88305" x="2946400" y="3411538"/>
          <p14:tracePt t="88322" x="2946400" y="3384550"/>
          <p14:tracePt t="88338" x="2946400" y="3375025"/>
          <p14:tracePt t="88374" x="2946400" y="3384550"/>
          <p14:tracePt t="88390" x="2946400" y="3402013"/>
          <p14:tracePt t="88398" x="2946400" y="3419475"/>
          <p14:tracePt t="88407" x="2946400" y="3473450"/>
          <p14:tracePt t="88422" x="2973388" y="3581400"/>
          <p14:tracePt t="88438" x="2982913" y="3670300"/>
          <p14:tracePt t="88455" x="2990850" y="3732213"/>
          <p14:tracePt t="88472" x="2990850" y="3776663"/>
          <p14:tracePt t="88488" x="2990850" y="3803650"/>
          <p14:tracePt t="88505" x="3000375" y="3813175"/>
          <p14:tracePt t="88558" x="3000375" y="3803650"/>
          <p14:tracePt t="88742" x="3000375" y="3795713"/>
          <p14:tracePt t="88758" x="2990850" y="3795713"/>
          <p14:tracePt t="88766" x="2982913" y="3786188"/>
          <p14:tracePt t="88774" x="2955925" y="3776663"/>
          <p14:tracePt t="88788" x="2946400" y="3776663"/>
          <p14:tracePt t="88806" x="2919413" y="3776663"/>
          <p14:tracePt t="88822" x="2911475" y="3776663"/>
          <p14:tracePt t="88942" x="2919413" y="3776663"/>
          <p14:tracePt t="88950" x="2928938" y="3776663"/>
          <p14:tracePt t="88958" x="2938463" y="3776663"/>
          <p14:tracePt t="88972" x="2946400" y="3776663"/>
          <p14:tracePt t="88988" x="2990850" y="3776663"/>
          <p14:tracePt t="89005" x="3108325" y="3786188"/>
          <p14:tracePt t="89022" x="3170238" y="3795713"/>
          <p14:tracePt t="89175" x="3160713" y="3795713"/>
          <p14:tracePt t="89182" x="3143250" y="3795713"/>
          <p14:tracePt t="89190" x="3098800" y="3795713"/>
          <p14:tracePt t="89206" x="3062288" y="3795713"/>
          <p14:tracePt t="89223" x="3027363" y="3786188"/>
          <p14:tracePt t="89239" x="3017838" y="3776663"/>
          <p14:tracePt t="89255" x="3009900" y="3776663"/>
          <p14:tracePt t="89272" x="3000375" y="3776663"/>
          <p14:tracePt t="89334" x="3009900" y="3776663"/>
          <p14:tracePt t="89342" x="3017838" y="3776663"/>
          <p14:tracePt t="89355" x="3036888" y="3776663"/>
          <p14:tracePt t="89372" x="3062288" y="3768725"/>
          <p14:tracePt t="89388" x="3205163" y="3741738"/>
          <p14:tracePt t="89405" x="3251200" y="3732213"/>
          <p14:tracePt t="89423" x="3259138" y="3732213"/>
          <p14:tracePt t="89438" x="3268663" y="3732213"/>
          <p14:tracePt t="89455" x="3276600" y="3732213"/>
          <p14:tracePt t="89543" x="3259138" y="3732213"/>
          <p14:tracePt t="89550" x="3232150" y="3732213"/>
          <p14:tracePt t="89559" x="3224213" y="3732213"/>
          <p14:tracePt t="89572" x="3205163" y="3732213"/>
          <p14:tracePt t="89588" x="3152775" y="3741738"/>
          <p14:tracePt t="89687" x="3160713" y="3741738"/>
          <p14:tracePt t="89702" x="3179763" y="3741738"/>
          <p14:tracePt t="89735" x="3197225" y="3741738"/>
          <p14:tracePt t="89742" x="3205163" y="3741738"/>
          <p14:tracePt t="89758" x="3251200" y="3741738"/>
          <p14:tracePt t="89772" x="3268663" y="3741738"/>
          <p14:tracePt t="89789" x="3348038" y="3759200"/>
          <p14:tracePt t="89806" x="3411538" y="3768725"/>
          <p14:tracePt t="89823" x="3419475" y="3768725"/>
          <p14:tracePt t="89855" x="3411538" y="3768725"/>
          <p14:tracePt t="89872" x="3303588" y="3759200"/>
          <p14:tracePt t="89888" x="3251200" y="3751263"/>
          <p14:tracePt t="89905" x="3214688" y="3751263"/>
          <p14:tracePt t="89926" x="3205163" y="3751263"/>
          <p14:tracePt t="89939" x="3197225" y="3751263"/>
          <p14:tracePt t="89955" x="3187700" y="3751263"/>
          <p14:tracePt t="89983" x="3197225" y="3751263"/>
          <p14:tracePt t="89998" x="3205163" y="3751263"/>
          <p14:tracePt t="90047" x="3214688" y="3751263"/>
          <p14:tracePt t="90055" x="3224213" y="3751263"/>
          <p14:tracePt t="90407" x="3224213" y="3741738"/>
          <p14:tracePt t="90414" x="3232150" y="3741738"/>
          <p14:tracePt t="90424" x="3241675" y="3732213"/>
          <p14:tracePt t="90440" x="3251200" y="3732213"/>
          <p14:tracePt t="90503" x="3259138" y="3732213"/>
          <p14:tracePt t="90511" x="3286125" y="3732213"/>
          <p14:tracePt t="90522" x="3322638" y="3732213"/>
          <p14:tracePt t="90539" x="3384550" y="3732213"/>
          <p14:tracePt t="90555" x="3402013" y="3732213"/>
          <p14:tracePt t="90575" x="3419475" y="3732213"/>
          <p14:tracePt t="90591" x="3438525" y="3714750"/>
          <p14:tracePt t="90679" x="3429000" y="3714750"/>
          <p14:tracePt t="90687" x="3411538" y="3714750"/>
          <p14:tracePt t="90695" x="3367088" y="3714750"/>
          <p14:tracePt t="90705" x="3357563" y="3714750"/>
          <p14:tracePt t="90742" x="3348038" y="3714750"/>
          <p14:tracePt t="90751" x="3322638" y="3714750"/>
          <p14:tracePt t="90759" x="3313113" y="3714750"/>
          <p14:tracePt t="90772" x="3286125" y="3714750"/>
          <p14:tracePt t="90789" x="3286125" y="3705225"/>
          <p14:tracePt t="90815" x="3295650" y="3705225"/>
          <p14:tracePt t="90824" x="3322638" y="3705225"/>
          <p14:tracePt t="90839" x="3357563" y="3705225"/>
          <p14:tracePt t="90879" x="3367088" y="3705225"/>
          <p14:tracePt t="90889" x="3402013" y="3705225"/>
          <p14:tracePt t="90905" x="3527425" y="3705225"/>
          <p14:tracePt t="90922" x="3608388" y="3705225"/>
          <p14:tracePt t="90939" x="3732213" y="3705225"/>
          <p14:tracePt t="90955" x="3830638" y="3705225"/>
          <p14:tracePt t="90972" x="3875088" y="3705225"/>
          <p14:tracePt t="90989" x="3884613" y="3705225"/>
          <p14:tracePt t="91023" x="3875088" y="3705225"/>
          <p14:tracePt t="91031" x="3867150" y="3705225"/>
          <p14:tracePt t="91040" x="3813175" y="3705225"/>
          <p14:tracePt t="91055" x="3643313" y="3705225"/>
          <p14:tracePt t="91072" x="3608388" y="3687763"/>
          <p14:tracePt t="92039" x="3608388" y="3679825"/>
          <p14:tracePt t="92047" x="3608388" y="3670300"/>
          <p14:tracePt t="92056" x="3608388" y="3660775"/>
          <p14:tracePt t="92073" x="3608388" y="3652838"/>
          <p14:tracePt t="92399" x="3608388" y="3643313"/>
          <p14:tracePt t="92408" x="3608388" y="3633788"/>
          <p14:tracePt t="92424" x="3608388" y="3616325"/>
          <p14:tracePt t="92439" x="3608388" y="3589338"/>
          <p14:tracePt t="92456" x="3616325" y="3554413"/>
          <p14:tracePt t="92473" x="3625850" y="3527425"/>
          <p14:tracePt t="92489" x="3652838" y="3500438"/>
          <p14:tracePt t="92506" x="3660775" y="3490913"/>
          <p14:tracePt t="92523" x="3670300" y="3482975"/>
          <p14:tracePt t="92600" x="3679825" y="3482975"/>
          <p14:tracePt t="92639" x="3679825" y="3490913"/>
          <p14:tracePt t="92656" x="3679825" y="3500438"/>
          <p14:tracePt t="93031" x="3687763" y="3500438"/>
          <p14:tracePt t="93039" x="3697288" y="3500438"/>
          <p14:tracePt t="93063" x="3705225" y="3500438"/>
          <p14:tracePt t="93152" x="3714750" y="3500438"/>
          <p14:tracePt t="93175" x="3724275" y="3500438"/>
          <p14:tracePt t="93215" x="3724275" y="3509963"/>
          <p14:tracePt t="93456" x="3732213" y="3509963"/>
          <p14:tracePt t="93600" x="3732213" y="3517900"/>
          <p14:tracePt t="93624" x="3724275" y="3517900"/>
          <p14:tracePt t="93631" x="3724275" y="3527425"/>
          <p14:tracePt t="93640" x="3714750" y="3527425"/>
          <p14:tracePt t="93657" x="3697288" y="3536950"/>
          <p14:tracePt t="93673" x="3670300" y="3544888"/>
          <p14:tracePt t="93690" x="3652838" y="3554413"/>
          <p14:tracePt t="93706" x="3625850" y="3554413"/>
          <p14:tracePt t="93723" x="3608388" y="3554413"/>
          <p14:tracePt t="93740" x="3589338" y="3554413"/>
          <p14:tracePt t="93756" x="3581400" y="3554413"/>
          <p14:tracePt t="93773" x="3571875" y="3554413"/>
          <p14:tracePt t="93792" x="3562350" y="3544888"/>
          <p14:tracePt t="93808" x="3554413" y="3544888"/>
          <p14:tracePt t="93825" x="3554413" y="3536950"/>
          <p14:tracePt t="94024" x="3562350" y="3536950"/>
          <p14:tracePt t="94040" x="3571875" y="3536950"/>
          <p14:tracePt t="94056" x="3589338" y="3544888"/>
          <p14:tracePt t="94072" x="3598863" y="3544888"/>
          <p14:tracePt t="94088" x="3616325" y="3544888"/>
          <p14:tracePt t="94096" x="3643313" y="3554413"/>
          <p14:tracePt t="94106" x="3670300" y="3554413"/>
          <p14:tracePt t="94123" x="3714750" y="3562350"/>
          <p14:tracePt t="94140" x="3759200" y="3562350"/>
          <p14:tracePt t="94156" x="3776663" y="3562350"/>
          <p14:tracePt t="94173" x="3786188" y="3562350"/>
          <p14:tracePt t="94206" x="3795713" y="3562350"/>
          <p14:tracePt t="94280" x="3786188" y="3562350"/>
          <p14:tracePt t="94289" x="3768725" y="3562350"/>
          <p14:tracePt t="94296" x="3751263" y="3562350"/>
          <p14:tracePt t="94312" x="3732213" y="3562350"/>
          <p14:tracePt t="94323" x="3724275" y="3562350"/>
          <p14:tracePt t="94340" x="3697288" y="3562350"/>
          <p14:tracePt t="94356" x="3660775" y="3562350"/>
          <p14:tracePt t="94373" x="3652838" y="3562350"/>
          <p14:tracePt t="94448" x="3652838" y="3554413"/>
          <p14:tracePt t="94464" x="3652838" y="3544888"/>
          <p14:tracePt t="94472" x="3652838" y="3536950"/>
          <p14:tracePt t="94480" x="3660775" y="3527425"/>
          <p14:tracePt t="94496" x="3660775" y="3517900"/>
          <p14:tracePt t="94544" x="3660775" y="3509963"/>
          <p14:tracePt t="94560" x="3652838" y="3509963"/>
          <p14:tracePt t="94568" x="3633788" y="3509963"/>
          <p14:tracePt t="94576" x="3625850" y="3509963"/>
          <p14:tracePt t="94664" x="3625850" y="3517900"/>
          <p14:tracePt t="94688" x="3625850" y="3527425"/>
          <p14:tracePt t="94704" x="3633788" y="3527425"/>
          <p14:tracePt t="94712" x="3643313" y="3536950"/>
          <p14:tracePt t="94728" x="3660775" y="3544888"/>
          <p14:tracePt t="94740" x="3660775" y="3554413"/>
          <p14:tracePt t="94757" x="3679825" y="3554413"/>
          <p14:tracePt t="94773" x="3697288" y="3562350"/>
          <p14:tracePt t="94790" x="3714750" y="3571875"/>
          <p14:tracePt t="94856" x="3714750" y="3562350"/>
          <p14:tracePt t="94864" x="3714750" y="3554413"/>
          <p14:tracePt t="94880" x="3697288" y="3554413"/>
          <p14:tracePt t="94890" x="3697288" y="3544888"/>
          <p14:tracePt t="94906" x="3679825" y="3544888"/>
          <p14:tracePt t="94923" x="3660775" y="3544888"/>
          <p14:tracePt t="94940" x="3643313" y="3571875"/>
          <p14:tracePt t="94957" x="3625850" y="3598863"/>
          <p14:tracePt t="94974" x="3625850" y="3616325"/>
          <p14:tracePt t="95025" x="3625850" y="3625850"/>
          <p14:tracePt t="95040" x="3625850" y="3633788"/>
          <p14:tracePt t="95056" x="3625850" y="3643313"/>
          <p14:tracePt t="95080" x="3625850" y="3652838"/>
          <p14:tracePt t="95096" x="3633788" y="3652838"/>
          <p14:tracePt t="95106" x="3633788" y="3660775"/>
          <p14:tracePt t="95123" x="3633788" y="3670300"/>
          <p14:tracePt t="95192" x="3633788" y="3643313"/>
          <p14:tracePt t="95201" x="3633788" y="3633788"/>
          <p14:tracePt t="95209" x="3633788" y="3616325"/>
          <p14:tracePt t="95232" x="3633788" y="3608388"/>
          <p14:tracePt t="95241" x="3633788" y="3598863"/>
          <p14:tracePt t="95257" x="3608388" y="3562350"/>
          <p14:tracePt t="95273" x="3608388" y="3544888"/>
          <p14:tracePt t="95290" x="3598863" y="3544888"/>
          <p14:tracePt t="95473" x="3608388" y="3544888"/>
          <p14:tracePt t="95480" x="3643313" y="3544888"/>
          <p14:tracePt t="95490" x="3652838" y="3544888"/>
          <p14:tracePt t="95507" x="3714750" y="3544888"/>
          <p14:tracePt t="95524" x="3803650" y="3544888"/>
          <p14:tracePt t="95540" x="3857625" y="3544888"/>
          <p14:tracePt t="95557" x="3894138" y="3544888"/>
          <p14:tracePt t="95573" x="3946525" y="3544888"/>
          <p14:tracePt t="95590" x="4037013" y="3544888"/>
          <p14:tracePt t="95608" x="4125913" y="3544888"/>
          <p14:tracePt t="95624" x="4152900" y="3536950"/>
          <p14:tracePt t="95640" x="4214813" y="3517900"/>
          <p14:tracePt t="95657" x="4286250" y="3517900"/>
          <p14:tracePt t="95673" x="4348163" y="3517900"/>
          <p14:tracePt t="95690" x="4419600" y="3527425"/>
          <p14:tracePt t="95707" x="4491038" y="3544888"/>
          <p14:tracePt t="95724" x="4562475" y="3554413"/>
          <p14:tracePt t="95740" x="4608513" y="3562350"/>
          <p14:tracePt t="95757" x="4643438" y="3562350"/>
          <p14:tracePt t="95773" x="4652963" y="3562350"/>
          <p14:tracePt t="95790" x="4670425" y="3562350"/>
          <p14:tracePt t="95808" x="4679950" y="3562350"/>
          <p14:tracePt t="95824" x="4687888" y="3562350"/>
          <p14:tracePt t="95840" x="4705350" y="3562350"/>
          <p14:tracePt t="95857" x="4724400" y="3562350"/>
          <p14:tracePt t="95873" x="4741863" y="3562350"/>
          <p14:tracePt t="95890" x="4759325" y="3562350"/>
          <p14:tracePt t="95907" x="4803775" y="3562350"/>
          <p14:tracePt t="95923" x="4857750" y="3562350"/>
          <p14:tracePt t="95940" x="4911725" y="3562350"/>
          <p14:tracePt t="95957" x="4946650" y="3562350"/>
          <p14:tracePt t="95974" x="4965700" y="3554413"/>
          <p14:tracePt t="95991" x="4983163" y="3554413"/>
          <p14:tracePt t="96025" x="4983163" y="3544888"/>
          <p14:tracePt t="96121" x="4956175" y="3554413"/>
          <p14:tracePt t="96128" x="4929188" y="3554413"/>
          <p14:tracePt t="96140" x="4857750" y="3571875"/>
          <p14:tracePt t="96157" x="4724400" y="3598863"/>
          <p14:tracePt t="96173" x="4608513" y="3616325"/>
          <p14:tracePt t="96190" x="4491038" y="3616325"/>
          <p14:tracePt t="96207" x="4367213" y="3616325"/>
          <p14:tracePt t="96224" x="4286250" y="3616325"/>
          <p14:tracePt t="96241" x="4268788" y="3608388"/>
          <p14:tracePt t="96257" x="4143375" y="3581400"/>
          <p14:tracePt t="96273" x="4027488" y="3571875"/>
          <p14:tracePt t="96290" x="3946525" y="3571875"/>
          <p14:tracePt t="96307" x="3929063" y="3571875"/>
          <p14:tracePt t="96360" x="3938588" y="3571875"/>
          <p14:tracePt t="96368" x="3946525" y="3581400"/>
          <p14:tracePt t="96385" x="3956050" y="3581400"/>
          <p14:tracePt t="96409" x="3990975" y="3581400"/>
          <p14:tracePt t="96416" x="4000500" y="3581400"/>
          <p14:tracePt t="96425" x="4010025" y="3581400"/>
          <p14:tracePt t="96441" x="4160838" y="3571875"/>
          <p14:tracePt t="96457" x="4322763" y="3544888"/>
          <p14:tracePt t="96474" x="4518025" y="3517900"/>
          <p14:tracePt t="96490" x="4581525" y="3490913"/>
          <p14:tracePt t="96507" x="4625975" y="3490913"/>
          <p14:tracePt t="96524" x="4633913" y="3482975"/>
          <p14:tracePt t="96600" x="4625975" y="3490913"/>
          <p14:tracePt t="96608" x="4572000" y="3527425"/>
          <p14:tracePt t="96625" x="4438650" y="3598863"/>
          <p14:tracePt t="96640" x="4330700" y="3652838"/>
          <p14:tracePt t="96674" x="4313238" y="3660775"/>
          <p14:tracePt t="96690" x="4205288" y="3705225"/>
          <p14:tracePt t="96707" x="4143375" y="3724275"/>
          <p14:tracePt t="96724" x="4098925" y="3732213"/>
          <p14:tracePt t="96741" x="4017963" y="3768725"/>
          <p14:tracePt t="96757" x="4010025" y="3768725"/>
          <p14:tracePt t="96774" x="3929063" y="3776663"/>
          <p14:tracePt t="96790" x="3822700" y="3786188"/>
          <p14:tracePt t="96905" x="3813175" y="3786188"/>
          <p14:tracePt t="96977" x="3822700" y="3786188"/>
          <p14:tracePt t="97009" x="3840163" y="3786188"/>
          <p14:tracePt t="97017" x="3902075" y="3786188"/>
          <p14:tracePt t="97025" x="3929063" y="3786188"/>
          <p14:tracePt t="97041" x="4027488" y="3786188"/>
          <p14:tracePt t="97057" x="4224338" y="3786188"/>
          <p14:tracePt t="97074" x="4367213" y="3786188"/>
          <p14:tracePt t="97091" x="4384675" y="3786188"/>
          <p14:tracePt t="97124" x="4446588" y="3786188"/>
          <p14:tracePt t="97140" x="4572000" y="3786188"/>
          <p14:tracePt t="97157" x="4670425" y="3786188"/>
          <p14:tracePt t="97174" x="4732338" y="3786188"/>
          <p14:tracePt t="97190" x="4759325" y="3786188"/>
          <p14:tracePt t="97207" x="4768850" y="3786188"/>
          <p14:tracePt t="97401" x="4759325" y="3786188"/>
          <p14:tracePt t="97409" x="4741863" y="3786188"/>
          <p14:tracePt t="97425" x="4724400" y="3786188"/>
          <p14:tracePt t="97441" x="4616450" y="3786188"/>
          <p14:tracePt t="97457" x="4537075" y="3786188"/>
          <p14:tracePt t="97490" x="4473575" y="3795713"/>
          <p14:tracePt t="97507" x="4295775" y="3822700"/>
          <p14:tracePt t="97524" x="4133850" y="3830638"/>
          <p14:tracePt t="97541" x="4037013" y="3848100"/>
          <p14:tracePt t="97557" x="3983038" y="3867150"/>
          <p14:tracePt t="97574" x="3938588" y="3875088"/>
          <p14:tracePt t="97591" x="3902075" y="3884613"/>
          <p14:tracePt t="97607" x="3884613" y="3884613"/>
          <p14:tracePt t="97624" x="3875088" y="3884613"/>
          <p14:tracePt t="97713" x="3884613" y="3884613"/>
          <p14:tracePt t="97729" x="3902075" y="3884613"/>
          <p14:tracePt t="97737" x="3911600" y="3884613"/>
          <p14:tracePt t="97745" x="3946525" y="3884613"/>
          <p14:tracePt t="97757" x="3973513" y="3884613"/>
          <p14:tracePt t="97774" x="4133850" y="3875088"/>
          <p14:tracePt t="97791" x="4375150" y="3840163"/>
          <p14:tracePt t="97808" x="4670425" y="3830638"/>
          <p14:tracePt t="97825" x="4848225" y="3822700"/>
          <p14:tracePt t="97841" x="5062538" y="3803650"/>
          <p14:tracePt t="97857" x="5276850" y="3803650"/>
          <p14:tracePt t="97874" x="5394325" y="3803650"/>
          <p14:tracePt t="98073" x="5384800" y="3803650"/>
          <p14:tracePt t="98081" x="5357813" y="3803650"/>
          <p14:tracePt t="98091" x="5286375" y="3803650"/>
          <p14:tracePt t="98107" x="5116513" y="3803650"/>
          <p14:tracePt t="98124" x="4884738" y="3803650"/>
          <p14:tracePt t="98141" x="4705350" y="3803650"/>
          <p14:tracePt t="98157" x="4537075" y="3822700"/>
          <p14:tracePt t="98174" x="4394200" y="3840163"/>
          <p14:tracePt t="98191" x="4367213" y="3848100"/>
          <p14:tracePt t="98273" x="4357688" y="3848100"/>
          <p14:tracePt t="99121" x="4348163" y="3848100"/>
          <p14:tracePt t="99137" x="4330700" y="3848100"/>
          <p14:tracePt t="99145" x="4322763" y="3848100"/>
          <p14:tracePt t="99162" x="4313238" y="3848100"/>
          <p14:tracePt t="99174" x="4303713" y="3848100"/>
          <p14:tracePt t="99191" x="4268788" y="3848100"/>
          <p14:tracePt t="99208" x="4224338" y="3848100"/>
          <p14:tracePt t="99226" x="4081463" y="3822700"/>
          <p14:tracePt t="99241" x="3973513" y="3776663"/>
          <p14:tracePt t="99258" x="3830638" y="3714750"/>
          <p14:tracePt t="99274" x="3714750" y="3679825"/>
          <p14:tracePt t="99307" x="3714750" y="3670300"/>
          <p14:tracePt t="99324" x="3697288" y="3652838"/>
          <p14:tracePt t="99341" x="3697288" y="3633788"/>
          <p14:tracePt t="99358" x="3687763" y="3625850"/>
          <p14:tracePt t="99374" x="3679825" y="3608388"/>
          <p14:tracePt t="99391" x="3625850" y="3581400"/>
          <p14:tracePt t="99408" x="3598863" y="3581400"/>
          <p14:tracePt t="99898" x="3608388" y="3581400"/>
          <p14:tracePt t="99916" x="3616325" y="3581400"/>
          <p14:tracePt t="99922" x="3633788" y="3581400"/>
          <p14:tracePt t="99930" x="3660775" y="3581400"/>
          <p14:tracePt t="99941" x="3697288" y="3581400"/>
          <p14:tracePt t="99958" x="3795713" y="3581400"/>
          <p14:tracePt t="99975" x="3929063" y="3581400"/>
          <p14:tracePt t="99991" x="4054475" y="3581400"/>
          <p14:tracePt t="100008" x="4170363" y="3581400"/>
          <p14:tracePt t="100011" x="4214813" y="3581400"/>
          <p14:tracePt t="100025" x="4259263" y="3571875"/>
          <p14:tracePt t="100042" x="4286250" y="3562350"/>
          <p14:tracePt t="100058" x="4286250" y="3554413"/>
          <p14:tracePt t="100075" x="4322763" y="3544888"/>
          <p14:tracePt t="100091" x="4367213" y="3544888"/>
          <p14:tracePt t="100170" x="4348163" y="3544888"/>
          <p14:tracePt t="100177" x="4340225" y="3544888"/>
          <p14:tracePt t="100191" x="4330700" y="3544888"/>
          <p14:tracePt t="100208" x="4259263" y="3598863"/>
          <p14:tracePt t="100226" x="4108450" y="3679825"/>
          <p14:tracePt t="100242" x="4044950" y="3724275"/>
          <p14:tracePt t="100258" x="3965575" y="3786188"/>
          <p14:tracePt t="100275" x="3929063" y="3813175"/>
          <p14:tracePt t="100291" x="3911600" y="3822700"/>
          <p14:tracePt t="100308" x="3884613" y="3830638"/>
          <p14:tracePt t="100325" x="3830638" y="3840163"/>
          <p14:tracePt t="100341" x="3768725" y="3848100"/>
          <p14:tracePt t="100358" x="3697288" y="3848100"/>
          <p14:tracePt t="100375" x="3652838" y="3840163"/>
          <p14:tracePt t="100391" x="3643313" y="3840163"/>
          <p14:tracePt t="100658" x="3660775" y="3840163"/>
          <p14:tracePt t="100666" x="3732213" y="3840163"/>
          <p14:tracePt t="100675" x="3830638" y="3848100"/>
          <p14:tracePt t="100692" x="4108450" y="3848100"/>
          <p14:tracePt t="100708" x="4152900" y="3848100"/>
          <p14:tracePt t="100725" x="4179888" y="3848100"/>
          <p14:tracePt t="100742" x="4224338" y="3848100"/>
          <p14:tracePt t="100758" x="4268788" y="3848100"/>
          <p14:tracePt t="100775" x="4276725" y="3848100"/>
          <p14:tracePt t="100802" x="4286250" y="3848100"/>
          <p14:tracePt t="100818" x="4295775" y="3848100"/>
          <p14:tracePt t="100826" x="4303713" y="3848100"/>
          <p14:tracePt t="101026" x="4295775" y="3848100"/>
          <p14:tracePt t="101050" x="4286250" y="3848100"/>
          <p14:tracePt t="101058" x="4276725" y="3848100"/>
          <p14:tracePt t="101074" x="4259263" y="3848100"/>
          <p14:tracePt t="101082" x="4251325" y="3848100"/>
          <p14:tracePt t="101091" x="4241800" y="3848100"/>
          <p14:tracePt t="101108" x="4232275" y="3848100"/>
          <p14:tracePt t="101154" x="4224338" y="3848100"/>
          <p14:tracePt t="101242" x="4214813" y="3848100"/>
          <p14:tracePt t="101346" x="4205288" y="3848100"/>
          <p14:tracePt t="101570" x="4197350" y="3848100"/>
          <p14:tracePt t="102563" x="4205288" y="3848100"/>
          <p14:tracePt t="102570" x="4232275" y="3848100"/>
          <p14:tracePt t="102578" x="4276725" y="3848100"/>
          <p14:tracePt t="102592" x="4429125" y="3840163"/>
          <p14:tracePt t="102608" x="4786313" y="3741738"/>
          <p14:tracePt t="102626" x="4902200" y="3732213"/>
          <p14:tracePt t="102643" x="4929188" y="3724275"/>
          <p14:tracePt t="102659" x="4973638" y="3705225"/>
          <p14:tracePt t="102675" x="4991100" y="3679825"/>
          <p14:tracePt t="102692" x="5000625" y="3643313"/>
          <p14:tracePt t="102709" x="5018088" y="3616325"/>
          <p14:tracePt t="102726" x="5018088" y="3608388"/>
          <p14:tracePt t="102742" x="5027613" y="3598863"/>
          <p14:tracePt t="102759" x="5027613" y="3589338"/>
          <p14:tracePt t="102775" x="5062538" y="3554413"/>
          <p14:tracePt t="102792" x="5143500" y="3465513"/>
          <p14:tracePt t="102809" x="5232400" y="3384550"/>
          <p14:tracePt t="102826" x="5241925" y="3367088"/>
          <p14:tracePt t="102971" x="5232400" y="3367088"/>
          <p14:tracePt t="102978" x="5232400" y="3357563"/>
          <p14:tracePt t="102992" x="5224463" y="3357563"/>
          <p14:tracePt t="103010" x="5187950" y="3322638"/>
          <p14:tracePt t="103027" x="5187950" y="3303588"/>
          <p14:tracePt t="103043" x="5180013" y="3295650"/>
          <p14:tracePt t="103059" x="5180013" y="3276600"/>
          <p14:tracePt t="103075" x="5180013" y="3268663"/>
          <p14:tracePt t="103109" x="5180013" y="3251200"/>
          <p14:tracePt t="103125" x="5180013" y="3241675"/>
          <p14:tracePt t="103315" x="5180013" y="3251200"/>
          <p14:tracePt t="103322" x="5170488" y="3295650"/>
          <p14:tracePt t="103331" x="5170488" y="3303588"/>
          <p14:tracePt t="103342" x="5160963" y="3357563"/>
          <p14:tracePt t="103359" x="5160963" y="3411538"/>
          <p14:tracePt t="103375" x="5143500" y="3446463"/>
          <p14:tracePt t="103392" x="5126038" y="3482975"/>
          <p14:tracePt t="103409" x="5126038" y="3517900"/>
          <p14:tracePt t="103426" x="5126038" y="3598863"/>
          <p14:tracePt t="103443" x="5126038" y="3679825"/>
          <p14:tracePt t="103459" x="5126038" y="3768725"/>
          <p14:tracePt t="103476" x="5126038" y="3813175"/>
          <p14:tracePt t="103492" x="5126038" y="3822700"/>
          <p14:tracePt t="103509" x="5126038" y="3840163"/>
          <p14:tracePt t="103526" x="5143500" y="3884613"/>
          <p14:tracePt t="103542" x="5153025" y="3919538"/>
          <p14:tracePt t="103559" x="5160963" y="3946525"/>
          <p14:tracePt t="103575" x="5170488" y="3965575"/>
          <p14:tracePt t="103592" x="5170488" y="3973513"/>
          <p14:tracePt t="103619" x="5170488" y="3983038"/>
          <p14:tracePt t="103659" x="5170488" y="3990975"/>
          <p14:tracePt t="103691" x="5170488" y="4000500"/>
          <p14:tracePt t="103819" x="5170488" y="4010025"/>
          <p14:tracePt t="103987" x="5170488" y="4017963"/>
          <p14:tracePt t="104003" x="5160963" y="4017963"/>
          <p14:tracePt t="104012" x="5153025" y="4017963"/>
          <p14:tracePt t="104027" x="5153025" y="4027488"/>
          <p14:tracePt t="104044" x="5143500" y="4027488"/>
          <p14:tracePt t="104067" x="5133975" y="4027488"/>
          <p14:tracePt t="104083" x="5133975" y="4037013"/>
          <p14:tracePt t="104139" x="5126038" y="4037013"/>
          <p14:tracePt t="104187" x="5126038" y="4044950"/>
          <p14:tracePt t="104211" x="5116513" y="4044950"/>
          <p14:tracePt t="104243" x="5116513" y="4054475"/>
          <p14:tracePt t="105027" x="5116513" y="4044950"/>
          <p14:tracePt t="105035" x="5126038" y="4037013"/>
          <p14:tracePt t="105051" x="5126038" y="4027488"/>
          <p14:tracePt t="105060" x="5133975" y="4027488"/>
          <p14:tracePt t="105076" x="5133975" y="4017963"/>
          <p14:tracePt t="105093" x="5143500" y="4017963"/>
          <p14:tracePt t="105109" x="5160963" y="4017963"/>
          <p14:tracePt t="105203" x="5153025" y="4017963"/>
          <p14:tracePt t="105267" x="5143500" y="4017963"/>
          <p14:tracePt t="105356" x="5133975" y="4017963"/>
          <p14:tracePt t="105516" x="5126038" y="4017963"/>
          <p14:tracePt t="106324" x="5116513" y="4017963"/>
          <p14:tracePt t="106340" x="5108575" y="4017963"/>
          <p14:tracePt t="106348" x="5099050" y="4017963"/>
          <p14:tracePt t="106364" x="5081588" y="4017963"/>
          <p14:tracePt t="106376" x="5072063" y="4017963"/>
          <p14:tracePt t="106396" x="5062538" y="4017963"/>
          <p14:tracePt t="106410" x="5054600" y="4017963"/>
          <p14:tracePt t="106427" x="5018088" y="4017963"/>
          <p14:tracePt t="106444" x="5000625" y="4017963"/>
          <p14:tracePt t="106460" x="4973638" y="4017963"/>
          <p14:tracePt t="106477" x="4919663" y="4027488"/>
          <p14:tracePt t="106493" x="4830763" y="4054475"/>
          <p14:tracePt t="106510" x="4670425" y="4125913"/>
          <p14:tracePt t="106527" x="4375150" y="4241800"/>
          <p14:tracePt t="106543" x="4197350" y="4295775"/>
          <p14:tracePt t="106560" x="4125913" y="4322763"/>
          <p14:tracePt t="106593" x="4081463" y="4313238"/>
          <p14:tracePt t="106610" x="4010025" y="4303713"/>
          <p14:tracePt t="106627" x="3652838" y="4295775"/>
          <p14:tracePt t="106644" x="3554413" y="4295775"/>
          <p14:tracePt t="106660" x="3517900" y="4295775"/>
          <p14:tracePt t="106676" x="3455988" y="4295775"/>
          <p14:tracePt t="106693" x="3384550" y="4322763"/>
          <p14:tracePt t="106710" x="3357563" y="4330700"/>
          <p14:tracePt t="106726" x="3268663" y="4375150"/>
          <p14:tracePt t="106743" x="3232150" y="4402138"/>
          <p14:tracePt t="106760" x="3214688" y="4429125"/>
          <p14:tracePt t="106793" x="3205163" y="4438650"/>
          <p14:tracePt t="106810" x="3205163" y="4419600"/>
          <p14:tracePt t="106827" x="3232150" y="4322763"/>
          <p14:tracePt t="106843" x="3241675" y="4313238"/>
          <p14:tracePt t="107500" x="3251200" y="4303713"/>
          <p14:tracePt t="107516" x="3268663" y="4303713"/>
          <p14:tracePt t="107524" x="3286125" y="4295775"/>
          <p14:tracePt t="107532" x="3295650" y="4286250"/>
          <p14:tracePt t="107543" x="3313113" y="4286250"/>
          <p14:tracePt t="107560" x="3322638" y="4276725"/>
          <p14:tracePt t="108164" x="3330575" y="4276725"/>
          <p14:tracePt t="108260" x="3340100" y="4268788"/>
          <p14:tracePt t="108284" x="3340100" y="4259263"/>
          <p14:tracePt t="108301" x="3348038" y="4259263"/>
          <p14:tracePt t="108332" x="3357563" y="4259263"/>
          <p14:tracePt t="108348" x="3357563" y="4251325"/>
          <p14:tracePt t="108404" x="3357563" y="4241800"/>
          <p14:tracePt t="108412" x="3367088" y="4241800"/>
          <p14:tracePt t="108460" x="3367088" y="4232275"/>
          <p14:tracePt t="108717" x="3384550" y="4232275"/>
          <p14:tracePt t="108733" x="3394075" y="4232275"/>
          <p14:tracePt t="108773" x="3402013" y="4232275"/>
          <p14:tracePt t="108788" x="3411538" y="4232275"/>
          <p14:tracePt t="108804" x="3419475" y="4232275"/>
          <p14:tracePt t="108948" x="3429000" y="4232275"/>
          <p14:tracePt t="108956" x="3438525" y="4232275"/>
          <p14:tracePt t="108965" x="3438525" y="4224338"/>
          <p14:tracePt t="108977" x="3446463" y="4224338"/>
          <p14:tracePt t="108994" x="3465513" y="4224338"/>
          <p14:tracePt t="109010" x="3482975" y="4224338"/>
          <p14:tracePt t="109014" x="3490913" y="4224338"/>
          <p14:tracePt t="109052" x="3500438" y="4224338"/>
          <p14:tracePt t="109068" x="3509963" y="4224338"/>
          <p14:tracePt t="109077" x="3536950" y="4224338"/>
          <p14:tracePt t="109094" x="3581400" y="4224338"/>
          <p14:tracePt t="109110" x="3625850" y="4205288"/>
          <p14:tracePt t="109127" x="3660775" y="4197350"/>
          <p14:tracePt t="109144" x="3670300" y="4197350"/>
          <p14:tracePt t="109269" x="3679825" y="4197350"/>
          <p14:tracePt t="109284" x="3687763" y="4197350"/>
          <p14:tracePt t="109325" x="3697288" y="4197350"/>
          <p14:tracePt t="109445" x="3705225" y="4197350"/>
          <p14:tracePt t="109461" x="3714750" y="4197350"/>
          <p14:tracePt t="109477" x="3732213" y="4197350"/>
          <p14:tracePt t="109485" x="3741738" y="4197350"/>
          <p14:tracePt t="109501" x="3751263" y="4197350"/>
          <p14:tracePt t="109542" x="3759200" y="4197350"/>
          <p14:tracePt t="109556" x="3768725" y="4197350"/>
          <p14:tracePt t="109565" x="3776663" y="4197350"/>
          <p14:tracePt t="109581" x="3786188" y="4197350"/>
          <p14:tracePt t="109594" x="3795713" y="4197350"/>
          <p14:tracePt t="109628" x="3803650" y="4197350"/>
          <p14:tracePt t="109653" x="3813175" y="4197350"/>
          <p14:tracePt t="109669" x="3822700" y="4197350"/>
          <p14:tracePt t="109678" x="3830638" y="4197350"/>
          <p14:tracePt t="109948" x="3830638" y="4205288"/>
          <p14:tracePt t="109957" x="3830638" y="4214813"/>
          <p14:tracePt t="109965" x="3830638" y="4224338"/>
          <p14:tracePt t="109977" x="3830638" y="4232275"/>
          <p14:tracePt t="109994" x="3830638" y="4259263"/>
          <p14:tracePt t="110011" x="3830638" y="4295775"/>
          <p14:tracePt t="110013" x="3830638" y="4330700"/>
          <p14:tracePt t="110029" x="3830638" y="4348163"/>
          <p14:tracePt t="110061" x="3840163" y="4357688"/>
          <p14:tracePt t="110069" x="3840163" y="4367213"/>
          <p14:tracePt t="110084" x="3848100" y="4375150"/>
          <p14:tracePt t="110094" x="3848100" y="4384675"/>
          <p14:tracePt t="110111" x="3857625" y="4411663"/>
          <p14:tracePt t="110127" x="3857625" y="4438650"/>
          <p14:tracePt t="110144" x="3857625" y="4483100"/>
          <p14:tracePt t="110161" x="3867150" y="4510088"/>
          <p14:tracePt t="110177" x="3867150" y="4527550"/>
          <p14:tracePt t="110194" x="3867150" y="4537075"/>
          <p14:tracePt t="110213" x="3867150" y="4545013"/>
          <p14:tracePt t="110227" x="3867150" y="4554538"/>
          <p14:tracePt t="110244" x="3867150" y="4562475"/>
          <p14:tracePt t="110661" x="3875088" y="4562475"/>
          <p14:tracePt t="110669" x="3875088" y="4572000"/>
          <p14:tracePt t="110685" x="3875088" y="4581525"/>
          <p14:tracePt t="110694" x="3875088" y="4589463"/>
          <p14:tracePt t="110711" x="3875088" y="4598988"/>
          <p14:tracePt t="110727" x="3875088" y="4643438"/>
          <p14:tracePt t="110744" x="3875088" y="4679950"/>
          <p14:tracePt t="110761" x="3875088" y="4714875"/>
          <p14:tracePt t="110777" x="3875088" y="4768850"/>
          <p14:tracePt t="110794" x="3857625" y="4803775"/>
          <p14:tracePt t="110811" x="3848100" y="4840288"/>
          <p14:tracePt t="110828" x="3840163" y="4867275"/>
          <p14:tracePt t="110845" x="3840163" y="4875213"/>
          <p14:tracePt t="110861" x="3840163" y="4884738"/>
          <p14:tracePt t="110878" x="3840163" y="4894263"/>
          <p14:tracePt t="110910" x="3830638" y="4911725"/>
          <p14:tracePt t="110927" x="3830638" y="4919663"/>
          <p14:tracePt t="110944" x="3830638" y="4929188"/>
          <p14:tracePt t="110961" x="3830638" y="4938713"/>
          <p14:tracePt t="110977" x="3830638" y="4946650"/>
          <p14:tracePt t="110994" x="3848100" y="4973638"/>
          <p14:tracePt t="111011" x="3867150" y="4991100"/>
          <p14:tracePt t="111014" x="3875088" y="5010150"/>
          <p14:tracePt t="111028" x="3875088" y="5018088"/>
          <p14:tracePt t="111045" x="3884613" y="5054600"/>
          <p14:tracePt t="111061" x="3894138" y="5062538"/>
          <p14:tracePt t="111094" x="3902075" y="5081588"/>
          <p14:tracePt t="111111" x="3902075" y="5089525"/>
          <p14:tracePt t="111127" x="3911600" y="5099050"/>
          <p14:tracePt t="111144" x="3911600" y="5108575"/>
          <p14:tracePt t="111161" x="3919538" y="5116513"/>
          <p14:tracePt t="111177" x="3919538" y="5126038"/>
          <p14:tracePt t="111237" x="3919538" y="5133975"/>
          <p14:tracePt t="111261" x="3919538" y="5143500"/>
          <p14:tracePt t="111429" x="3919538" y="5153025"/>
          <p14:tracePt t="111606" x="3911600" y="5153025"/>
          <p14:tracePt t="111622" x="3902075" y="5153025"/>
          <p14:tracePt t="111749" x="3894138" y="5153025"/>
          <p14:tracePt t="111757" x="3884613" y="5153025"/>
          <p14:tracePt t="111766" x="3867150" y="5153025"/>
          <p14:tracePt t="111781" x="3857625" y="5153025"/>
          <p14:tracePt t="111794" x="3848100" y="5153025"/>
          <p14:tracePt t="111811" x="3840163" y="5153025"/>
          <p14:tracePt t="111901" x="3830638" y="5153025"/>
          <p14:tracePt t="111910" x="3813175" y="5153025"/>
          <p14:tracePt t="111925" x="3786188" y="5160963"/>
          <p14:tracePt t="111933" x="3776663" y="5160963"/>
          <p14:tracePt t="111944" x="3768725" y="5160963"/>
          <p14:tracePt t="111961" x="3751263" y="5160963"/>
          <p14:tracePt t="111978" x="3741738" y="5160963"/>
          <p14:tracePt t="111994" x="3732213" y="5160963"/>
          <p14:tracePt t="112011" x="3724275" y="5160963"/>
          <p14:tracePt t="112015" x="3714750" y="5160963"/>
          <p14:tracePt t="112030" x="3705225" y="5160963"/>
          <p14:tracePt t="112045" x="3697288" y="5160963"/>
          <p14:tracePt t="112061" x="3660775" y="5160963"/>
          <p14:tracePt t="112078" x="3616325" y="5160963"/>
          <p14:tracePt t="112095" x="3581400" y="5160963"/>
          <p14:tracePt t="112111" x="3571875" y="5160963"/>
          <p14:tracePt t="112128" x="3562350" y="5160963"/>
          <p14:tracePt t="112144" x="3554413" y="5160963"/>
          <p14:tracePt t="112161" x="3544888" y="5160963"/>
          <p14:tracePt t="112182" x="3536950" y="5160963"/>
          <p14:tracePt t="112198" x="3527425" y="5160963"/>
          <p14:tracePt t="112221" x="3517900" y="5160963"/>
          <p14:tracePt t="112542" x="3509963" y="5153025"/>
          <p14:tracePt t="112550" x="3500438" y="5153025"/>
          <p14:tracePt t="112561" x="3490913" y="5153025"/>
          <p14:tracePt t="112578" x="3473450" y="5143500"/>
          <p14:tracePt t="112758" x="3429000" y="5133975"/>
          <p14:tracePt t="112766" x="3348038" y="5099050"/>
          <p14:tracePt t="112778" x="3160713" y="5054600"/>
          <p14:tracePt t="112795" x="2965450" y="5027613"/>
          <p14:tracePt t="112812" x="2847975" y="4991100"/>
          <p14:tracePt t="112828" x="2776538" y="4956175"/>
          <p14:tracePt t="112845" x="2705100" y="4919663"/>
          <p14:tracePt t="112862" x="2608263" y="4867275"/>
          <p14:tracePt t="112878" x="2509838" y="4822825"/>
          <p14:tracePt t="112895" x="2455863" y="4786313"/>
          <p14:tracePt t="112911" x="2411413" y="4759325"/>
          <p14:tracePt t="112928" x="2366963" y="4724400"/>
          <p14:tracePt t="112945" x="2322513" y="4687888"/>
          <p14:tracePt t="112961" x="2303463" y="4670425"/>
          <p14:tracePt t="112997" x="2295525" y="4670425"/>
          <p14:tracePt t="113011" x="2276475" y="4652963"/>
          <p14:tracePt t="113028" x="2125663" y="4608513"/>
          <p14:tracePt t="113046" x="1724025" y="4500563"/>
          <p14:tracePt t="113062" x="1509713" y="4429125"/>
          <p14:tracePt t="113078" x="1384300" y="4384675"/>
          <p14:tracePt t="113095" x="1303338" y="4348163"/>
          <p14:tracePt t="113111" x="1285875" y="4348163"/>
          <p14:tracePt t="113145" x="1285875" y="4340225"/>
          <p14:tracePt t="113294" x="1303338" y="4340225"/>
          <p14:tracePt t="113302" x="1357313" y="4340225"/>
          <p14:tracePt t="113312" x="1393825" y="4348163"/>
          <p14:tracePt t="113328" x="1509713" y="4375150"/>
          <p14:tracePt t="113345" x="1598613" y="4394200"/>
          <p14:tracePt t="113362" x="1679575" y="4411663"/>
          <p14:tracePt t="113378" x="1714500" y="4438650"/>
          <p14:tracePt t="113395" x="1741488" y="4438650"/>
          <p14:tracePt t="113411" x="1758950" y="4446588"/>
          <p14:tracePt t="113830" x="1768475" y="4446588"/>
          <p14:tracePt t="113838" x="1768475" y="4456113"/>
          <p14:tracePt t="113855" x="1776413" y="4456113"/>
          <p14:tracePt t="113870" x="1785938" y="4465638"/>
          <p14:tracePt t="113886" x="1795463" y="4465638"/>
          <p14:tracePt t="113902" x="1803400" y="4473575"/>
          <p14:tracePt t="113920" x="1812925" y="4483100"/>
          <p14:tracePt t="113928" x="1830388" y="4491038"/>
          <p14:tracePt t="113945" x="1847850" y="4510088"/>
          <p14:tracePt t="113961" x="1847850" y="4527550"/>
          <p14:tracePt t="113978" x="1866900" y="4545013"/>
          <p14:tracePt t="113995" x="1874838" y="4598988"/>
          <p14:tracePt t="114012" x="1893888" y="4652963"/>
          <p14:tracePt t="114014" x="1901825" y="4697413"/>
          <p14:tracePt t="114029" x="1911350" y="4724400"/>
          <p14:tracePt t="114046" x="1938338" y="4857750"/>
          <p14:tracePt t="114062" x="1946275" y="4894263"/>
          <p14:tracePt t="114078" x="1946275" y="4919663"/>
          <p14:tracePt t="114095" x="1946275" y="4946650"/>
          <p14:tracePt t="114112" x="1946275" y="4983163"/>
          <p14:tracePt t="114128" x="1946275" y="5037138"/>
          <p14:tracePt t="114145" x="1928813" y="5072063"/>
          <p14:tracePt t="114161" x="1911350" y="5108575"/>
          <p14:tracePt t="114179" x="1893888" y="5126038"/>
          <p14:tracePt t="114195" x="1893888" y="5133975"/>
          <p14:tracePt t="114212" x="1884363" y="5133975"/>
          <p14:tracePt t="114358" x="1893888" y="5126038"/>
          <p14:tracePt t="114366" x="1901825" y="5116513"/>
          <p14:tracePt t="114378" x="1911350" y="5108575"/>
          <p14:tracePt t="114395" x="1938338" y="5054600"/>
          <p14:tracePt t="114412" x="1982788" y="5000625"/>
          <p14:tracePt t="114428" x="2009775" y="4946650"/>
          <p14:tracePt t="114446" x="2027238" y="4830763"/>
          <p14:tracePt t="114463" x="2017713" y="4776788"/>
          <p14:tracePt t="114478" x="1982788" y="4697413"/>
          <p14:tracePt t="114495" x="1946275" y="4643438"/>
          <p14:tracePt t="114512" x="1901825" y="4581525"/>
          <p14:tracePt t="114528" x="1874838" y="4527550"/>
          <p14:tracePt t="114546" x="1857375" y="4491038"/>
          <p14:tracePt t="114562" x="1847850" y="4446588"/>
          <p14:tracePt t="114578" x="1839913" y="4411663"/>
          <p14:tracePt t="114595" x="1830388" y="4402138"/>
          <p14:tracePt t="114612" x="1822450" y="4402138"/>
          <p14:tracePt t="114628" x="1822450" y="4394200"/>
          <p14:tracePt t="114645" x="1812925" y="4394200"/>
          <p14:tracePt t="114782" x="1830388" y="4394200"/>
          <p14:tracePt t="114790" x="1839913" y="4394200"/>
          <p14:tracePt t="114799" x="1866900" y="4394200"/>
          <p14:tracePt t="114812" x="1884363" y="4402138"/>
          <p14:tracePt t="114828" x="1919288" y="4419600"/>
          <p14:tracePt t="114846" x="1965325" y="4446588"/>
          <p14:tracePt t="114862" x="1973263" y="4465638"/>
          <p14:tracePt t="114879" x="1990725" y="4473575"/>
          <p14:tracePt t="114895" x="2000250" y="4518025"/>
          <p14:tracePt t="114912" x="2000250" y="4572000"/>
          <p14:tracePt t="114929" x="2000250" y="4616450"/>
          <p14:tracePt t="114945" x="1990725" y="4670425"/>
          <p14:tracePt t="114962" x="1982788" y="4741863"/>
          <p14:tracePt t="114979" x="1973263" y="4813300"/>
          <p14:tracePt t="114995" x="1973263" y="4867275"/>
          <p14:tracePt t="115012" x="1973263" y="4919663"/>
          <p14:tracePt t="115029" x="1973263" y="4965700"/>
          <p14:tracePt t="115032" x="1965325" y="4973638"/>
          <p14:tracePt t="115046" x="1938338" y="5000625"/>
          <p14:tracePt t="115063" x="1919288" y="5010150"/>
          <p14:tracePt t="115079" x="1893888" y="5027613"/>
          <p14:tracePt t="115095" x="1874838" y="5037138"/>
          <p14:tracePt t="115112" x="1866900" y="5054600"/>
          <p14:tracePt t="115129" x="1857375" y="5054600"/>
          <p14:tracePt t="115302" x="1866900" y="5054600"/>
          <p14:tracePt t="115311" x="1874838" y="5054600"/>
          <p14:tracePt t="115319" x="1884363" y="5054600"/>
          <p14:tracePt t="115328" x="1901825" y="5054600"/>
          <p14:tracePt t="115345" x="1946275" y="5037138"/>
          <p14:tracePt t="115362" x="1965325" y="5018088"/>
          <p14:tracePt t="115379" x="1990725" y="4991100"/>
          <p14:tracePt t="115395" x="2009775" y="4965700"/>
          <p14:tracePt t="115412" x="2036763" y="4894263"/>
          <p14:tracePt t="115429" x="2036763" y="4857750"/>
          <p14:tracePt t="115446" x="2036763" y="4786313"/>
          <p14:tracePt t="115463" x="2009775" y="4724400"/>
          <p14:tracePt t="115479" x="1965325" y="4643438"/>
          <p14:tracePt t="115495" x="1928813" y="4608513"/>
          <p14:tracePt t="115512" x="1893888" y="4554538"/>
          <p14:tracePt t="115529" x="1874838" y="4500563"/>
          <p14:tracePt t="115546" x="1857375" y="4483100"/>
          <p14:tracePt t="115562" x="1857375" y="4465638"/>
          <p14:tracePt t="115579" x="1847850" y="4446588"/>
          <p14:tracePt t="115595" x="1839913" y="4438650"/>
          <p14:tracePt t="115950" x="1847850" y="4438650"/>
          <p14:tracePt t="115967" x="1847850" y="4446588"/>
          <p14:tracePt t="115975" x="1857375" y="4446588"/>
          <p14:tracePt t="115982" x="1866900" y="4456113"/>
          <p14:tracePt t="115995" x="1884363" y="4483100"/>
          <p14:tracePt t="116012" x="1911350" y="4518025"/>
          <p14:tracePt t="116016" x="1919288" y="4527550"/>
          <p14:tracePt t="116029" x="1938338" y="4562475"/>
          <p14:tracePt t="116046" x="1982788" y="4670425"/>
          <p14:tracePt t="116063" x="2000250" y="4759325"/>
          <p14:tracePt t="116079" x="2009775" y="4848225"/>
          <p14:tracePt t="116096" x="2009775" y="4902200"/>
          <p14:tracePt t="116112" x="2009775" y="4929188"/>
          <p14:tracePt t="116129" x="2009775" y="4956175"/>
          <p14:tracePt t="116146" x="2009775" y="4973638"/>
          <p14:tracePt t="116162" x="2009775" y="4983163"/>
          <p14:tracePt t="116179" x="2009775" y="5000625"/>
          <p14:tracePt t="116195" x="2000250" y="5010150"/>
          <p14:tracePt t="116383" x="1990725" y="5010150"/>
          <p14:tracePt t="116391" x="1982788" y="5010150"/>
          <p14:tracePt t="116399" x="1965325" y="5010150"/>
          <p14:tracePt t="116412" x="1893888" y="5000625"/>
          <p14:tracePt t="116429" x="1785938" y="4983163"/>
          <p14:tracePt t="116447" x="1643063" y="4956175"/>
          <p14:tracePt t="116463" x="1589088" y="4956175"/>
          <p14:tracePt t="116479" x="1562100" y="4956175"/>
          <p14:tracePt t="116495" x="1554163" y="4956175"/>
          <p14:tracePt t="116512" x="1544638" y="4956175"/>
          <p14:tracePt t="116535" x="1536700" y="4956175"/>
          <p14:tracePt t="116687" x="1536700" y="4946650"/>
          <p14:tracePt t="116695" x="1544638" y="4946650"/>
          <p14:tracePt t="116703" x="1554163" y="4946650"/>
          <p14:tracePt t="116712" x="1562100" y="4946650"/>
          <p14:tracePt t="116729" x="1616075" y="4938713"/>
          <p14:tracePt t="116746" x="1687513" y="4929188"/>
          <p14:tracePt t="116763" x="1812925" y="4929188"/>
          <p14:tracePt t="116779" x="1901825" y="4919663"/>
          <p14:tracePt t="116795" x="1965325" y="4911725"/>
          <p14:tracePt t="116812" x="1973263" y="4902200"/>
          <p14:tracePt t="116855" x="1965325" y="4902200"/>
          <p14:tracePt t="116864" x="1955800" y="4902200"/>
          <p14:tracePt t="116879" x="1884363" y="4911725"/>
          <p14:tracePt t="116896" x="1785938" y="4919663"/>
          <p14:tracePt t="116912" x="1660525" y="4946650"/>
          <p14:tracePt t="116929" x="1509713" y="4946650"/>
          <p14:tracePt t="116946" x="1374775" y="4946650"/>
          <p14:tracePt t="116962" x="1268413" y="4946650"/>
          <p14:tracePt t="116979" x="1241425" y="4946650"/>
          <p14:tracePt t="116996" x="1231900" y="4946650"/>
          <p14:tracePt t="117031" x="1241425" y="4946650"/>
          <p14:tracePt t="117039" x="1250950" y="4946650"/>
          <p14:tracePt t="117047" x="1295400" y="4946650"/>
          <p14:tracePt t="117063" x="1366838" y="4938713"/>
          <p14:tracePt t="117080" x="1482725" y="4911725"/>
          <p14:tracePt t="117096" x="1598613" y="4894263"/>
          <p14:tracePt t="117112" x="1731963" y="4875213"/>
          <p14:tracePt t="117129" x="1830388" y="4867275"/>
          <p14:tracePt t="117146" x="1893888" y="4867275"/>
          <p14:tracePt t="117162" x="1919288" y="4867275"/>
          <p14:tracePt t="117196" x="1928813" y="4867275"/>
          <p14:tracePt t="117263" x="1911350" y="4867275"/>
          <p14:tracePt t="117271" x="1830388" y="4867275"/>
          <p14:tracePt t="117280" x="1795463" y="4867275"/>
          <p14:tracePt t="117296" x="1633538" y="4867275"/>
          <p14:tracePt t="117312" x="1465263" y="4867275"/>
          <p14:tracePt t="117329" x="1330325" y="4867275"/>
          <p14:tracePt t="117346" x="1250950" y="4867275"/>
          <p14:tracePt t="117362" x="1241425" y="4867275"/>
          <p14:tracePt t="117399" x="1250950" y="4867275"/>
          <p14:tracePt t="117407" x="1268413" y="4867275"/>
          <p14:tracePt t="117415" x="1303338" y="4867275"/>
          <p14:tracePt t="117429" x="1330325" y="4867275"/>
          <p14:tracePt t="117447" x="1446213" y="4867275"/>
          <p14:tracePt t="117463" x="1517650" y="4867275"/>
          <p14:tracePt t="117479" x="1589088" y="4867275"/>
          <p14:tracePt t="117496" x="1660525" y="4867275"/>
          <p14:tracePt t="117512" x="1697038" y="4867275"/>
          <p14:tracePt t="117529" x="1724025" y="4867275"/>
          <p14:tracePt t="117546" x="1731963" y="4867275"/>
          <p14:tracePt t="117567" x="1741488" y="4867275"/>
          <p14:tracePt t="117703" x="1724025" y="4867275"/>
          <p14:tracePt t="117711" x="1704975" y="4867275"/>
          <p14:tracePt t="117719" x="1697038" y="4867275"/>
          <p14:tracePt t="117729" x="1633538" y="4867275"/>
          <p14:tracePt t="117746" x="1509713" y="4884738"/>
          <p14:tracePt t="117763" x="1374775" y="4894263"/>
          <p14:tracePt t="117779" x="1223963" y="4894263"/>
          <p14:tracePt t="117796" x="1098550" y="4894263"/>
          <p14:tracePt t="117812" x="1054100" y="4894263"/>
          <p14:tracePt t="117856" x="1062038" y="4894263"/>
          <p14:tracePt t="117871" x="1089025" y="4894263"/>
          <p14:tracePt t="117880" x="1098550" y="4894263"/>
          <p14:tracePt t="117896" x="1152525" y="4894263"/>
          <p14:tracePt t="117912" x="1223963" y="4894263"/>
          <p14:tracePt t="117929" x="1347788" y="4894263"/>
          <p14:tracePt t="117946" x="1465263" y="4894263"/>
          <p14:tracePt t="117963" x="1544638" y="4894263"/>
          <p14:tracePt t="117979" x="1598613" y="4894263"/>
          <p14:tracePt t="117996" x="1625600" y="4894263"/>
          <p14:tracePt t="118013" x="1643063" y="4894263"/>
          <p14:tracePt t="118063" x="1633538" y="4902200"/>
          <p14:tracePt t="118071" x="1625600" y="4902200"/>
          <p14:tracePt t="118080" x="1616075" y="4902200"/>
          <p14:tracePt t="118097" x="1581150" y="4911725"/>
          <p14:tracePt t="118113" x="1527175" y="4911725"/>
          <p14:tracePt t="118127" x="1428750" y="4911725"/>
          <p14:tracePt t="118136" x="1411288" y="4911725"/>
          <p14:tracePt t="118146" x="1374775" y="4911725"/>
          <p14:tracePt t="118163" x="1347788" y="4911725"/>
          <p14:tracePt t="118180" x="1339850" y="4911725"/>
          <p14:tracePt t="118327" x="1347788" y="4911725"/>
          <p14:tracePt t="118335" x="1357313" y="4911725"/>
          <p14:tracePt t="118352" x="1366838" y="4911725"/>
          <p14:tracePt t="118363" x="1384300" y="4919663"/>
          <p14:tracePt t="118379" x="1428750" y="4929188"/>
          <p14:tracePt t="118396" x="1473200" y="4938713"/>
          <p14:tracePt t="118413" x="1500188" y="4938713"/>
          <p14:tracePt t="118429" x="1509713" y="4938713"/>
          <p14:tracePt t="118512" x="1482725" y="4938713"/>
          <p14:tracePt t="118520" x="1473200" y="4938713"/>
          <p14:tracePt t="118530" x="1438275" y="4938713"/>
          <p14:tracePt t="118546" x="1384300" y="4938713"/>
          <p14:tracePt t="118563" x="1366838" y="4938713"/>
          <p14:tracePt t="118579" x="1357313" y="4938713"/>
          <p14:tracePt t="118624" x="1366838" y="4938713"/>
          <p14:tracePt t="118631" x="1393825" y="4938713"/>
          <p14:tracePt t="118647" x="1446213" y="4938713"/>
          <p14:tracePt t="118664" x="1509713" y="4938713"/>
          <p14:tracePt t="118680" x="1581150" y="4938713"/>
          <p14:tracePt t="118696" x="1714500" y="4938713"/>
          <p14:tracePt t="118713" x="1803400" y="4938713"/>
          <p14:tracePt t="118729" x="1857375" y="4938713"/>
          <p14:tracePt t="118746" x="1884363" y="4938713"/>
          <p14:tracePt t="118763" x="1893888" y="4938713"/>
          <p14:tracePt t="118823" x="1884363" y="4938713"/>
          <p14:tracePt t="118832" x="1874838" y="4938713"/>
          <p14:tracePt t="118848" x="1847850" y="4938713"/>
          <p14:tracePt t="118864" x="1776413" y="4938713"/>
          <p14:tracePt t="118880" x="1670050" y="4938713"/>
          <p14:tracePt t="118896" x="1490663" y="4938713"/>
          <p14:tracePt t="118913" x="1428750" y="4938713"/>
          <p14:tracePt t="118929" x="1401763" y="4938713"/>
          <p14:tracePt t="118992" x="1411288" y="4938713"/>
          <p14:tracePt t="119000" x="1419225" y="4938713"/>
          <p14:tracePt t="119013" x="1428750" y="4938713"/>
          <p14:tracePt t="119030" x="1490663" y="4946650"/>
          <p14:tracePt t="119048" x="1554163" y="4956175"/>
          <p14:tracePt t="119064" x="1608138" y="4956175"/>
          <p14:tracePt t="119080" x="1660525" y="4956175"/>
          <p14:tracePt t="119097" x="1697038" y="4946650"/>
          <p14:tracePt t="119114" x="1724025" y="4946650"/>
          <p14:tracePt t="119130" x="1741488" y="4946650"/>
          <p14:tracePt t="119146" x="1751013" y="4946650"/>
          <p14:tracePt t="119163" x="1758950" y="4946650"/>
          <p14:tracePt t="119180" x="1776413" y="4946650"/>
          <p14:tracePt t="119196" x="1785938" y="4946650"/>
          <p14:tracePt t="119213" x="1803400" y="4946650"/>
          <p14:tracePt t="119230" x="1812925" y="4946650"/>
          <p14:tracePt t="119464" x="1830388" y="4946650"/>
          <p14:tracePt t="119472" x="1839913" y="4946650"/>
          <p14:tracePt t="119480" x="1874838" y="4946650"/>
          <p14:tracePt t="119496" x="1946275" y="4946650"/>
          <p14:tracePt t="119513" x="2017713" y="4946650"/>
          <p14:tracePt t="119530" x="2054225" y="4938713"/>
          <p14:tracePt t="119547" x="2081213" y="4929188"/>
          <p14:tracePt t="119563" x="2089150" y="4929188"/>
          <p14:tracePt t="119580" x="2116138" y="4929188"/>
          <p14:tracePt t="119597" x="2170113" y="4929188"/>
          <p14:tracePt t="119613" x="2276475" y="4938713"/>
          <p14:tracePt t="119630" x="2374900" y="4956175"/>
          <p14:tracePt t="119647" x="2589213" y="4991100"/>
          <p14:tracePt t="119664" x="2608263" y="4991100"/>
          <p14:tracePt t="119704" x="2625725" y="4991100"/>
          <p14:tracePt t="119713" x="2670175" y="4991100"/>
          <p14:tracePt t="119730" x="2768600" y="4983163"/>
          <p14:tracePt t="119747" x="2874963" y="4983163"/>
          <p14:tracePt t="119764" x="2911475" y="4983163"/>
          <p14:tracePt t="119780" x="2990850" y="4983163"/>
          <p14:tracePt t="119796" x="3017838" y="4983163"/>
          <p14:tracePt t="119813" x="3027363" y="4983163"/>
          <p14:tracePt t="119888" x="3036888" y="4983163"/>
          <p14:tracePt t="119896" x="3054350" y="4983163"/>
          <p14:tracePt t="119913" x="3062288" y="4983163"/>
          <p14:tracePt t="119930" x="3071813" y="4991100"/>
          <p14:tracePt t="119947" x="3089275" y="4991100"/>
          <p14:tracePt t="119985" x="3098800" y="4991100"/>
          <p14:tracePt t="119997" x="3108325" y="4991100"/>
          <p14:tracePt t="120013" x="3108325" y="5000625"/>
          <p14:tracePt t="120030" x="3116263" y="5000625"/>
          <p14:tracePt t="120048" x="3143250" y="5010150"/>
          <p14:tracePt t="120088" x="3125788" y="5010150"/>
          <p14:tracePt t="120104" x="3116263" y="5000625"/>
          <p14:tracePt t="120114" x="3098800" y="5000625"/>
          <p14:tracePt t="120130" x="3098800" y="4991100"/>
          <p14:tracePt t="120147" x="3089275" y="4983163"/>
          <p14:tracePt t="120584" x="3081338" y="4983163"/>
          <p14:tracePt t="120656" x="3071813" y="4983163"/>
          <p14:tracePt t="120664" x="3071813" y="4973638"/>
          <p14:tracePt t="121096" x="3071813" y="4965700"/>
          <p14:tracePt t="121384" x="3062288" y="4965700"/>
          <p14:tracePt t="124145" x="3062288" y="4946650"/>
          <p14:tracePt t="124153" x="3054350" y="4946650"/>
          <p14:tracePt t="124177" x="3062288" y="4946650"/>
          <p14:tracePt t="124185" x="3089275" y="4946650"/>
          <p14:tracePt t="124198" x="3108325" y="4946650"/>
          <p14:tracePt t="124214" x="3116263" y="4946650"/>
          <p14:tracePt t="124313" x="3125788" y="4938713"/>
          <p14:tracePt t="124321" x="3197225" y="4911725"/>
          <p14:tracePt t="124331" x="3251200" y="4894263"/>
          <p14:tracePt t="124348" x="3384550" y="4840288"/>
          <p14:tracePt t="124364" x="3438525" y="4830763"/>
          <p14:tracePt t="124381" x="3697288" y="4759325"/>
          <p14:tracePt t="124398" x="3902075" y="4670425"/>
          <p14:tracePt t="124414" x="4044950" y="4608513"/>
          <p14:tracePt t="124431" x="4089400" y="4589463"/>
          <p14:tracePt t="124448" x="4098925" y="4581525"/>
          <p14:tracePt t="124489" x="4098925" y="4572000"/>
          <p14:tracePt t="124530" x="4098925" y="4562475"/>
          <p14:tracePt t="124538" x="4089400" y="4562475"/>
          <p14:tracePt t="124548" x="4089400" y="4554538"/>
          <p14:tracePt t="124564" x="4044950" y="4483100"/>
          <p14:tracePt t="124581" x="4017963" y="4438650"/>
          <p14:tracePt t="124598" x="4010025" y="4402138"/>
          <p14:tracePt t="124649" x="4010025" y="4394200"/>
          <p14:tracePt t="124657" x="4017963" y="4394200"/>
          <p14:tracePt t="124682" x="4017963" y="4384675"/>
          <p14:tracePt t="124697" x="4010025" y="4384675"/>
          <p14:tracePt t="124713" x="4010025" y="4375150"/>
          <p14:tracePt t="124721" x="4000500" y="4375150"/>
          <p14:tracePt t="124731" x="4000500" y="4367213"/>
          <p14:tracePt t="124748" x="3990975" y="4357688"/>
          <p14:tracePt t="124765" x="3965575" y="4348163"/>
          <p14:tracePt t="124781" x="3956050" y="4348163"/>
          <p14:tracePt t="124798" x="3946525" y="4340225"/>
          <p14:tracePt t="124817" x="3946525" y="4330700"/>
          <p14:tracePt t="124841" x="3946525" y="4322763"/>
          <p14:tracePt t="124858" x="3946525" y="4313238"/>
          <p14:tracePt t="124866" x="3938588" y="4303713"/>
          <p14:tracePt t="124881" x="3929063" y="4295775"/>
          <p14:tracePt t="124930" x="3919538" y="4295775"/>
          <p14:tracePt t="124946" x="3919538" y="4286250"/>
          <p14:tracePt t="124962" x="3911600" y="4286250"/>
          <p14:tracePt t="125073" x="3911600" y="4276725"/>
          <p14:tracePt t="125098" x="3919538" y="4276725"/>
          <p14:tracePt t="125106" x="3929063" y="4276725"/>
          <p14:tracePt t="125115" x="3938588" y="4276725"/>
          <p14:tracePt t="125131" x="3956050" y="4276725"/>
          <p14:tracePt t="125148" x="4010025" y="4276725"/>
          <p14:tracePt t="125165" x="4044950" y="4276725"/>
          <p14:tracePt t="125181" x="4081463" y="4276725"/>
          <p14:tracePt t="125198" x="4133850" y="4276725"/>
          <p14:tracePt t="125215" x="4179888" y="4276725"/>
          <p14:tracePt t="125231" x="4197350" y="4268788"/>
          <p14:tracePt t="125248" x="4214813" y="4268788"/>
          <p14:tracePt t="125265" x="4232275" y="4268788"/>
          <p14:tracePt t="125282" x="4259263" y="4268788"/>
          <p14:tracePt t="125298" x="4295775" y="4268788"/>
          <p14:tracePt t="125314" x="4340225" y="4268788"/>
          <p14:tracePt t="125331" x="4367213" y="4268788"/>
          <p14:tracePt t="125348" x="4394200" y="4268788"/>
          <p14:tracePt t="125365" x="4402138" y="4268788"/>
          <p14:tracePt t="125381" x="4419600" y="4268788"/>
          <p14:tracePt t="125398" x="4402138" y="4259263"/>
          <p14:tracePt t="125415" x="4419600" y="4259263"/>
          <p14:tracePt t="125431" x="4438650" y="4259263"/>
          <p14:tracePt t="125448" x="4446588" y="4259263"/>
          <p14:tracePt t="125658" x="4456113" y="4259263"/>
          <p14:tracePt t="125682" x="4465638" y="4259263"/>
          <p14:tracePt t="125690" x="4473575" y="4259263"/>
          <p14:tracePt t="125714" x="4483100" y="4259263"/>
          <p14:tracePt t="125722" x="4491038" y="4259263"/>
          <p14:tracePt t="125859" x="4491038" y="4268788"/>
          <p14:tracePt t="125882" x="4491038" y="4276725"/>
          <p14:tracePt t="125890" x="4491038" y="4286250"/>
          <p14:tracePt t="125899" x="4491038" y="4295775"/>
          <p14:tracePt t="125915" x="4491038" y="4303713"/>
          <p14:tracePt t="125931" x="4491038" y="4322763"/>
          <p14:tracePt t="125948" x="4491038" y="4330700"/>
          <p14:tracePt t="125981" x="4491038" y="4340225"/>
          <p14:tracePt t="125998" x="4491038" y="4348163"/>
          <p14:tracePt t="126015" x="4491038" y="4357688"/>
          <p14:tracePt t="126031" x="4491038" y="4375150"/>
          <p14:tracePt t="126050" x="4491038" y="4394200"/>
          <p14:tracePt t="126066" x="4491038" y="4402138"/>
          <p14:tracePt t="126099" x="4491038" y="4411663"/>
          <p14:tracePt t="126115" x="4491038" y="4429125"/>
          <p14:tracePt t="126131" x="4500563" y="4446588"/>
          <p14:tracePt t="126218" x="4500563" y="4456113"/>
          <p14:tracePt t="126235" x="4500563" y="4465638"/>
          <p14:tracePt t="126242" x="4500563" y="4473575"/>
          <p14:tracePt t="126258" x="4500563" y="4483100"/>
          <p14:tracePt t="126274" x="4500563" y="4491038"/>
          <p14:tracePt t="126322" x="4500563" y="4500563"/>
          <p14:tracePt t="126338" x="4491038" y="4510088"/>
          <p14:tracePt t="126354" x="4491038" y="4518025"/>
          <p14:tracePt t="126394" x="4491038" y="4527550"/>
          <p14:tracePt t="126426" x="4491038" y="4537075"/>
          <p14:tracePt t="126610" x="4491038" y="4545013"/>
          <p14:tracePt t="126666" x="4483100" y="4545013"/>
          <p14:tracePt t="126683" x="4483100" y="4554538"/>
          <p14:tracePt t="126698" x="4473575" y="4554538"/>
          <p14:tracePt t="126730" x="4473575" y="4562475"/>
          <p14:tracePt t="126738" x="4465638" y="4562475"/>
          <p14:tracePt t="126748" x="4465638" y="4572000"/>
          <p14:tracePt t="126765" x="4456113" y="4581525"/>
          <p14:tracePt t="126782" x="4456113" y="4589463"/>
          <p14:tracePt t="126850" x="4446588" y="4589463"/>
          <p14:tracePt t="126858" x="4438650" y="4598988"/>
          <p14:tracePt t="126874" x="4429125" y="4598988"/>
          <p14:tracePt t="126883" x="4419600" y="4598988"/>
          <p14:tracePt t="126899" x="4384675" y="4616450"/>
          <p14:tracePt t="126915" x="4348163" y="4625975"/>
          <p14:tracePt t="126932" x="4340225" y="4633913"/>
          <p14:tracePt t="126948" x="4322763" y="4643438"/>
          <p14:tracePt t="126965" x="4303713" y="4652963"/>
          <p14:tracePt t="126981" x="4286250" y="4652963"/>
          <p14:tracePt t="126999" x="4251325" y="4652963"/>
          <p14:tracePt t="127015" x="4214813" y="4660900"/>
          <p14:tracePt t="127018" x="4170363" y="4670425"/>
          <p14:tracePt t="127032" x="4143375" y="4679950"/>
          <p14:tracePt t="127049" x="4108450" y="4679950"/>
          <p14:tracePt t="127066" x="4081463" y="4687888"/>
          <p14:tracePt t="127082" x="4054475" y="4697413"/>
          <p14:tracePt t="127115" x="4044950" y="4697413"/>
          <p14:tracePt t="127132" x="4017963" y="4697413"/>
          <p14:tracePt t="127148" x="3990975" y="4697413"/>
          <p14:tracePt t="127165" x="3946525" y="4697413"/>
          <p14:tracePt t="127182" x="3919538" y="4697413"/>
          <p14:tracePt t="127198" x="3911600" y="4697413"/>
          <p14:tracePt t="127322" x="3919538" y="4697413"/>
          <p14:tracePt t="127330" x="3938588" y="4697413"/>
          <p14:tracePt t="127338" x="3946525" y="4687888"/>
          <p14:tracePt t="127348" x="3956050" y="4687888"/>
          <p14:tracePt t="127365" x="3965575" y="4687888"/>
          <p14:tracePt t="127386" x="3973513" y="4687888"/>
          <p14:tracePt t="127475" x="3983038" y="4687888"/>
          <p14:tracePt t="127618" x="3973513" y="4687888"/>
          <p14:tracePt t="127627" x="3965575" y="4679950"/>
          <p14:tracePt t="127643" x="3956050" y="4679950"/>
          <p14:tracePt t="127651" x="3946525" y="4679950"/>
          <p14:tracePt t="127706" x="3946525" y="4687888"/>
          <p14:tracePt t="127722" x="3938588" y="4687888"/>
          <p14:tracePt t="127731" x="3938588" y="4697413"/>
          <p14:tracePt t="127739" x="3938588" y="4705350"/>
          <p14:tracePt t="127754" x="3938588" y="4714875"/>
          <p14:tracePt t="127770" x="3938588" y="4724400"/>
          <p14:tracePt t="127787" x="3938588" y="4741863"/>
          <p14:tracePt t="127799" x="3956050" y="4759325"/>
          <p14:tracePt t="127816" x="3973513" y="4786313"/>
          <p14:tracePt t="127832" x="3973513" y="4803775"/>
          <p14:tracePt t="128258" x="3990975" y="4803775"/>
          <p14:tracePt t="128267" x="4010025" y="4803775"/>
          <p14:tracePt t="128283" x="4027488" y="4803775"/>
          <p14:tracePt t="128299" x="4044950" y="4803775"/>
          <p14:tracePt t="128379" x="4054475" y="4803775"/>
          <p14:tracePt t="128394" x="4062413" y="4803775"/>
          <p14:tracePt t="128411" x="4071938" y="4803775"/>
          <p14:tracePt t="128419" x="4081463" y="4803775"/>
          <p14:tracePt t="128634" x="4089400" y="4803775"/>
          <p14:tracePt t="128650" x="4098925" y="4803775"/>
          <p14:tracePt t="128658" x="4108450" y="4803775"/>
          <p14:tracePt t="128667" x="4116388" y="4803775"/>
          <p14:tracePt t="128684" x="4116388" y="4795838"/>
          <p14:tracePt t="128722" x="4125913" y="4795838"/>
          <p14:tracePt t="128818" x="4133850" y="4795838"/>
          <p14:tracePt t="128834" x="4152900" y="4795838"/>
          <p14:tracePt t="128850" x="4160838" y="4795838"/>
          <p14:tracePt t="128867" x="4170363" y="4803775"/>
          <p14:tracePt t="130155" x="4179888" y="4803775"/>
          <p14:tracePt t="130251" x="4187825" y="4803775"/>
          <p14:tracePt t="130283" x="4187825" y="4813300"/>
          <p14:tracePt t="130739" x="4187825" y="4822825"/>
          <p14:tracePt t="131043" x="4179888" y="4822825"/>
          <p14:tracePt t="131332" x="4187825" y="4830763"/>
          <p14:tracePt t="131348" x="4197350" y="4830763"/>
          <p14:tracePt t="131388" x="4197350" y="4822825"/>
          <p14:tracePt t="131395" x="4197350" y="4803775"/>
          <p14:tracePt t="131411" x="4187825" y="4795838"/>
          <p14:tracePt t="131492" x="4179888" y="4786313"/>
          <p14:tracePt t="131564" x="4170363" y="4786313"/>
          <p14:tracePt t="131707" x="4170363" y="4776788"/>
          <p14:tracePt t="131748" x="4160838" y="4776788"/>
          <p14:tracePt t="131788" x="4152900" y="4776788"/>
          <p14:tracePt t="131860" x="4152900" y="4768850"/>
          <p14:tracePt t="132271" x="4143375" y="4768850"/>
          <p14:tracePt t="132304" x="4133850" y="4768850"/>
          <p14:tracePt t="132537" x="4125913" y="4759325"/>
          <p14:tracePt t="132716" x="4125913" y="4751388"/>
          <p14:tracePt t="132740" x="4133850" y="4751388"/>
          <p14:tracePt t="132748" x="4143375" y="4751388"/>
          <p14:tracePt t="132764" x="4133850" y="4741863"/>
          <p14:tracePt t="132892" x="4125913" y="4741863"/>
          <p14:tracePt t="132900" x="4116388" y="4741863"/>
          <p14:tracePt t="132940" x="4125913" y="4732338"/>
          <p14:tracePt t="132948" x="4125913" y="4714875"/>
          <p14:tracePt t="132956" x="4125913" y="4697413"/>
          <p14:tracePt t="132966" x="4125913" y="4679950"/>
          <p14:tracePt t="132983" x="4143375" y="4625975"/>
          <p14:tracePt t="133000" x="4187825" y="4572000"/>
          <p14:tracePt t="133017" x="4214813" y="4562475"/>
          <p14:tracePt t="133033" x="4357688" y="4518025"/>
          <p14:tracePt t="133051" x="4581525" y="4483100"/>
          <p14:tracePt t="133068" x="4625975" y="4483100"/>
          <p14:tracePt t="133084" x="4616450" y="4483100"/>
          <p14:tracePt t="133444" x="4608513" y="4483100"/>
          <p14:tracePt t="133452" x="4608513" y="4473575"/>
          <p14:tracePt t="133469" x="4581525" y="4465638"/>
          <p14:tracePt t="133484" x="4554538" y="4446588"/>
          <p14:tracePt t="133500" x="4527550" y="4438650"/>
          <p14:tracePt t="133517" x="4500563" y="4411663"/>
          <p14:tracePt t="133588" x="4500563" y="4402138"/>
          <p14:tracePt t="133596" x="4500563" y="4394200"/>
          <p14:tracePt t="133605" x="4500563" y="4384675"/>
          <p14:tracePt t="133620" x="4500563" y="4367213"/>
          <p14:tracePt t="133633" x="4500563" y="4357688"/>
          <p14:tracePt t="133650" x="4500563" y="4303713"/>
          <p14:tracePt t="133668" x="4510088" y="4268788"/>
          <p14:tracePt t="133685" x="4527550" y="4251325"/>
          <p14:tracePt t="133700" x="4562475" y="4224338"/>
          <p14:tracePt t="133733" x="4572000" y="4214813"/>
          <p14:tracePt t="133767" x="4589463" y="4214813"/>
          <p14:tracePt t="133784" x="4598988" y="4214813"/>
          <p14:tracePt t="133800" x="4625975" y="4224338"/>
          <p14:tracePt t="133817" x="4652963" y="4224338"/>
          <p14:tracePt t="133833" x="4670425" y="4224338"/>
          <p14:tracePt t="133851" x="4679950" y="4224338"/>
          <p14:tracePt t="133868" x="4705350" y="4224338"/>
          <p14:tracePt t="133885" x="4741863" y="4224338"/>
          <p14:tracePt t="133900" x="4813300" y="4224338"/>
          <p14:tracePt t="133917" x="4867275" y="4214813"/>
          <p14:tracePt t="133933" x="4919663" y="4205288"/>
          <p14:tracePt t="133950" x="4929188" y="4197350"/>
          <p14:tracePt t="134013" x="4938713" y="4197350"/>
          <p14:tracePt t="134060" x="4938713" y="4205288"/>
          <p14:tracePt t="134068" x="4946650" y="4214813"/>
          <p14:tracePt t="134084" x="4956175" y="4251325"/>
          <p14:tracePt t="134101" x="4965700" y="4303713"/>
          <p14:tracePt t="134117" x="4973638" y="4367213"/>
          <p14:tracePt t="134133" x="4991100" y="4419600"/>
          <p14:tracePt t="134150" x="4991100" y="4456113"/>
          <p14:tracePt t="134167" x="4991100" y="4491038"/>
          <p14:tracePt t="134183" x="4991100" y="4518025"/>
          <p14:tracePt t="134201" x="4991100" y="4554538"/>
          <p14:tracePt t="134217" x="4991100" y="4608513"/>
          <p14:tracePt t="134233" x="5000625" y="4625975"/>
          <p14:tracePt t="134250" x="5010150" y="4633913"/>
          <p14:tracePt t="134268" x="5018088" y="4643438"/>
          <p14:tracePt t="134301" x="5027613" y="4652963"/>
          <p14:tracePt t="134317" x="5037138" y="4652963"/>
          <p14:tracePt t="134356" x="5045075" y="4652963"/>
          <p14:tracePt t="134367" x="5045075" y="4643438"/>
          <p14:tracePt t="134384" x="5045075" y="4608513"/>
          <p14:tracePt t="134400" x="5010150" y="4554538"/>
          <p14:tracePt t="134417" x="5000625" y="4500563"/>
          <p14:tracePt t="134434" x="4991100" y="4483100"/>
          <p14:tracePt t="134450" x="4983163" y="4483100"/>
          <p14:tracePt t="134469" x="5010150" y="4402138"/>
          <p14:tracePt t="134485" x="5027613" y="4367213"/>
          <p14:tracePt t="134501" x="5027613" y="4340225"/>
          <p14:tracePt t="134517" x="5037138" y="4322763"/>
          <p14:tracePt t="134534" x="5045075" y="4313238"/>
          <p14:tracePt t="134551" x="5054600" y="4295775"/>
          <p14:tracePt t="134567" x="5062538" y="4276725"/>
          <p14:tracePt t="134584" x="5072063" y="4268788"/>
          <p14:tracePt t="134601" x="5081588" y="4259263"/>
          <p14:tracePt t="134617" x="5089525" y="4259263"/>
          <p14:tracePt t="134634" x="5108575" y="4259263"/>
          <p14:tracePt t="134650" x="5116513" y="4259263"/>
          <p14:tracePt t="134667" x="5153025" y="4259263"/>
          <p14:tracePt t="134684" x="5187950" y="4259263"/>
          <p14:tracePt t="134717" x="5197475" y="4259263"/>
          <p14:tracePt t="134734" x="5214938" y="4259263"/>
          <p14:tracePt t="134861" x="5224463" y="4259263"/>
          <p14:tracePt t="134941" x="5232400" y="4259263"/>
          <p14:tracePt t="134957" x="5241925" y="4251325"/>
          <p14:tracePt t="134965" x="5268913" y="4251325"/>
          <p14:tracePt t="134972" x="5340350" y="4251325"/>
          <p14:tracePt t="134984" x="5375275" y="4251325"/>
          <p14:tracePt t="135000" x="5527675" y="4251325"/>
          <p14:tracePt t="135017" x="5599113" y="4251325"/>
          <p14:tracePt t="135034" x="5653088" y="4241800"/>
          <p14:tracePt t="135051" x="5661025" y="4232275"/>
          <p14:tracePt t="135068" x="5680075" y="4232275"/>
          <p14:tracePt t="135085" x="5705475" y="4232275"/>
          <p14:tracePt t="135117" x="5715000" y="4232275"/>
          <p14:tracePt t="135221" x="5715000" y="4241800"/>
          <p14:tracePt t="135238" x="5715000" y="4251325"/>
          <p14:tracePt t="135245" x="5715000" y="4259263"/>
          <p14:tracePt t="135253" x="5715000" y="4268788"/>
          <p14:tracePt t="135267" x="5715000" y="4276725"/>
          <p14:tracePt t="135284" x="5715000" y="4295775"/>
          <p14:tracePt t="135357" x="5724525" y="4295775"/>
          <p14:tracePt t="135381" x="5705475" y="4295775"/>
          <p14:tracePt t="135389" x="5697538" y="4295775"/>
          <p14:tracePt t="135401" x="5680075" y="4286250"/>
          <p14:tracePt t="135417" x="5643563" y="4276725"/>
          <p14:tracePt t="135434" x="5643563" y="4268788"/>
          <p14:tracePt t="135451" x="5634038" y="4268788"/>
          <p14:tracePt t="136155" x="5626100" y="4268788"/>
          <p14:tracePt t="136306" x="5732463" y="4303713"/>
          <p14:tracePt t="136322" x="5776913" y="4340225"/>
          <p14:tracePt t="136338" x="5741988" y="4384675"/>
          <p14:tracePt t="136355" x="5661025" y="4483100"/>
          <p14:tracePt t="136367" x="5500688" y="4518025"/>
          <p14:tracePt t="136384" x="5367338" y="4537075"/>
          <p14:tracePt t="136401" x="5303838" y="4537075"/>
          <p14:tracePt t="136417" x="5259388" y="4545013"/>
          <p14:tracePt t="136434" x="5224463" y="4572000"/>
          <p14:tracePt t="136451" x="5214938" y="4572000"/>
          <p14:tracePt t="136467" x="5180013" y="4581525"/>
          <p14:tracePt t="136502" x="5170488" y="4598988"/>
          <p14:tracePt t="136518" x="5143500" y="4633913"/>
          <p14:tracePt t="136534" x="5116513" y="4670425"/>
          <p14:tracePt t="136552" x="5089525" y="4697413"/>
          <p14:tracePt t="136605" x="5081588" y="4697413"/>
          <p14:tracePt t="136621" x="5072063" y="4697413"/>
          <p14:tracePt t="136629" x="5062538" y="4697413"/>
          <p14:tracePt t="136645" x="5054600" y="4697413"/>
          <p14:tracePt t="136653" x="5037138" y="4697413"/>
          <p14:tracePt t="136670" x="5027613" y="4697413"/>
          <p14:tracePt t="136685" x="4983163" y="4697413"/>
          <p14:tracePt t="136701" x="4919663" y="4705350"/>
          <p14:tracePt t="136718" x="4830763" y="4724400"/>
          <p14:tracePt t="136734" x="4697413" y="4741863"/>
          <p14:tracePt t="136751" x="4572000" y="4759325"/>
          <p14:tracePt t="136768" x="4500563" y="4768850"/>
          <p14:tracePt t="136784" x="4456113" y="4768850"/>
          <p14:tracePt t="136801" x="4429125" y="4768850"/>
          <p14:tracePt t="136818" x="4402138" y="4751388"/>
          <p14:tracePt t="136885" x="4394200" y="4741863"/>
          <p14:tracePt t="136894" x="4394200" y="4732338"/>
          <p14:tracePt t="136902" x="4384675" y="4724400"/>
          <p14:tracePt t="136918" x="4367213" y="4697413"/>
          <p14:tracePt t="136934" x="4313238" y="4660900"/>
          <p14:tracePt t="136951" x="4286250" y="4652963"/>
          <p14:tracePt t="136984" x="4276725" y="4643438"/>
          <p14:tracePt t="137061" x="4286250" y="4643438"/>
          <p14:tracePt t="137069" x="4295775" y="4652963"/>
          <p14:tracePt t="137085" x="4340225" y="4670425"/>
          <p14:tracePt t="137102" x="4429125" y="4687888"/>
          <p14:tracePt t="137118" x="4491038" y="4697413"/>
          <p14:tracePt t="137134" x="4510088" y="4697413"/>
          <p14:tracePt t="137151" x="4527550" y="4697413"/>
          <p14:tracePt t="137168" x="4562475" y="4705350"/>
          <p14:tracePt t="137184" x="4616450" y="4732338"/>
          <p14:tracePt t="137201" x="4652963" y="4751388"/>
          <p14:tracePt t="137218" x="4660900" y="4751388"/>
          <p14:tracePt t="137293" x="4652963" y="4751388"/>
          <p14:tracePt t="137317" x="4643438" y="4751388"/>
          <p14:tracePt t="137333" x="4633913" y="4751388"/>
          <p14:tracePt t="137341" x="4625975" y="4751388"/>
          <p14:tracePt t="137351" x="4616450" y="4751388"/>
          <p14:tracePt t="138150" x="4616450" y="4759325"/>
          <p14:tracePt t="138158" x="4633913" y="4768850"/>
          <p14:tracePt t="138168" x="4643438" y="4786313"/>
          <p14:tracePt t="138185" x="4679950" y="4786313"/>
          <p14:tracePt t="138201" x="4705350" y="4795838"/>
          <p14:tracePt t="138218" x="4751388" y="4795838"/>
          <p14:tracePt t="138235" x="4795838" y="4795838"/>
          <p14:tracePt t="138251" x="4848225" y="4795838"/>
          <p14:tracePt t="138268" x="4857750" y="4795838"/>
          <p14:tracePt t="138367" x="4830763" y="4795838"/>
          <p14:tracePt t="138374" x="4813300" y="4795838"/>
          <p14:tracePt t="138385" x="4786313" y="4795838"/>
          <p14:tracePt t="138401" x="4687888" y="4776788"/>
          <p14:tracePt t="138418" x="4643438" y="4759325"/>
          <p14:tracePt t="138435" x="4625975" y="4741863"/>
          <p14:tracePt t="138451" x="4616450" y="4732338"/>
          <p14:tracePt t="138468" x="4608513" y="4732338"/>
          <p14:tracePt t="138518" x="4598988" y="4732338"/>
          <p14:tracePt t="138526" x="4581525" y="4724400"/>
          <p14:tracePt t="138535" x="4572000" y="4724400"/>
          <p14:tracePt t="138552" x="4527550" y="4714875"/>
          <p14:tracePt t="138568" x="4510088" y="4714875"/>
          <p14:tracePt t="139454" x="4527550" y="4724400"/>
          <p14:tracePt t="139468" x="4537075" y="4724400"/>
          <p14:tracePt t="139486" x="4608513" y="4768850"/>
          <p14:tracePt t="139502" x="4652963" y="4803775"/>
          <p14:tracePt t="139518" x="4670425" y="4813300"/>
          <p14:tracePt t="139590" x="4670425" y="4822825"/>
          <p14:tracePt t="139622" x="4670425" y="4830763"/>
          <p14:tracePt t="139638" x="4633913" y="4840288"/>
          <p14:tracePt t="139646" x="4625975" y="4848225"/>
          <p14:tracePt t="139654" x="4608513" y="4848225"/>
          <p14:tracePt t="140230" x="4598988" y="4840288"/>
          <p14:tracePt t="140238" x="4562475" y="4813300"/>
          <p14:tracePt t="140252" x="4537075" y="4795838"/>
          <p14:tracePt t="140268" x="4473575" y="4732338"/>
          <p14:tracePt t="140286" x="4330700" y="4625975"/>
          <p14:tracePt t="140303" x="4259263" y="4572000"/>
          <p14:tracePt t="140318" x="4251325" y="4554538"/>
          <p14:tracePt t="140358" x="4259263" y="4554538"/>
          <p14:tracePt t="140368" x="4268788" y="4554538"/>
          <p14:tracePt t="140385" x="4276725" y="4554538"/>
          <p14:tracePt t="140402" x="4295775" y="4554538"/>
          <p14:tracePt t="140419" x="4348163" y="4598988"/>
          <p14:tracePt t="140435" x="4438650" y="4660900"/>
          <p14:tracePt t="140452" x="4518025" y="4705350"/>
          <p14:tracePt t="140469" x="4670425" y="4803775"/>
          <p14:tracePt t="140486" x="4768850" y="4840288"/>
          <p14:tracePt t="140502" x="4803775" y="4848225"/>
          <p14:tracePt t="140519" x="4822825" y="4857750"/>
          <p14:tracePt t="140535" x="4830763" y="4857750"/>
          <p14:tracePt t="140615" x="4830763" y="4867275"/>
          <p14:tracePt t="140630" x="4830763" y="4875213"/>
          <p14:tracePt t="140687" x="4840288" y="4875213"/>
          <p14:tracePt t="140743" x="4840288" y="4884738"/>
          <p14:tracePt t="140775" x="4830763" y="4894263"/>
          <p14:tracePt t="140783" x="4813300" y="4894263"/>
          <p14:tracePt t="140790" x="4768850" y="4894263"/>
          <p14:tracePt t="140803" x="4741863" y="4894263"/>
          <p14:tracePt t="140819" x="4608513" y="4884738"/>
          <p14:tracePt t="140835" x="4438650" y="4857750"/>
          <p14:tracePt t="140852" x="4214813" y="4813300"/>
          <p14:tracePt t="140869" x="4108450" y="4803775"/>
          <p14:tracePt t="140886" x="4062413" y="4795838"/>
          <p14:tracePt t="140975" x="4062413" y="4786313"/>
          <p14:tracePt t="141015" x="4071938" y="4786313"/>
          <p14:tracePt t="141023" x="4081463" y="4786313"/>
          <p14:tracePt t="141039" x="4098925" y="4786313"/>
          <p14:tracePt t="141052" x="4108450" y="4776788"/>
          <p14:tracePt t="141069" x="4116388" y="4776788"/>
          <p14:tracePt t="141118" x="4116388" y="4768850"/>
          <p14:tracePt t="141129" x="4116388" y="4759325"/>
          <p14:tracePt t="141135" x="4116388" y="4751388"/>
          <p14:tracePt t="141158" x="4125913" y="4741863"/>
          <p14:tracePt t="141169" x="4143375" y="4732338"/>
          <p14:tracePt t="141186" x="4187825" y="4732338"/>
          <p14:tracePt t="141202" x="4251325" y="4732338"/>
          <p14:tracePt t="141219" x="4303713" y="4732338"/>
          <p14:tracePt t="141235" x="4357688" y="4732338"/>
          <p14:tracePt t="141252" x="4456113" y="4732338"/>
          <p14:tracePt t="141269" x="4483100" y="4732338"/>
          <p14:tracePt t="141287" x="4616450" y="4732338"/>
          <p14:tracePt t="141303" x="4759325" y="4732338"/>
          <p14:tracePt t="141319" x="4830763" y="4724400"/>
          <p14:tracePt t="141335" x="5027613" y="4724400"/>
          <p14:tracePt t="141352" x="5072063" y="4714875"/>
          <p14:tracePt t="141399" x="5081588" y="4714875"/>
          <p14:tracePt t="141407" x="5108575" y="4714875"/>
          <p14:tracePt t="141419" x="5116513" y="4714875"/>
          <p14:tracePt t="141436" x="5160963" y="4705350"/>
          <p14:tracePt t="141452" x="5214938" y="4687888"/>
          <p14:tracePt t="141469" x="5232400" y="4679950"/>
          <p14:tracePt t="141487" x="5251450" y="4679950"/>
          <p14:tracePt t="141503" x="5268913" y="4679950"/>
          <p14:tracePt t="141519" x="5303838" y="4679950"/>
          <p14:tracePt t="141535" x="5367338" y="4679950"/>
          <p14:tracePt t="141553" x="5419725" y="4679950"/>
          <p14:tracePt t="141569" x="5438775" y="4679950"/>
          <p14:tracePt t="141586" x="5446713" y="4670425"/>
          <p14:tracePt t="141687" x="5438775" y="4687888"/>
          <p14:tracePt t="141695" x="5429250" y="4697413"/>
          <p14:tracePt t="141704" x="5411788" y="4714875"/>
          <p14:tracePt t="141719" x="5357813" y="4751388"/>
          <p14:tracePt t="141735" x="5295900" y="4759325"/>
          <p14:tracePt t="141752" x="5276850" y="4759325"/>
          <p14:tracePt t="142087" x="5268913" y="4759325"/>
          <p14:tracePt t="142095" x="5259388" y="4759325"/>
          <p14:tracePt t="142104" x="5251450" y="4759325"/>
          <p14:tracePt t="142120" x="5232400" y="4759325"/>
          <p14:tracePt t="142135" x="5197475" y="4759325"/>
          <p14:tracePt t="142152" x="5126038" y="4759325"/>
          <p14:tracePt t="142169" x="4991100" y="4724400"/>
          <p14:tracePt t="142186" x="4848225" y="4697413"/>
          <p14:tracePt t="142202" x="4537075" y="4643438"/>
          <p14:tracePt t="142219" x="4446588" y="4625975"/>
          <p14:tracePt t="142236" x="4384675" y="4616450"/>
          <p14:tracePt t="142253" x="4357688" y="4608513"/>
          <p14:tracePt t="142269" x="4348163" y="4608513"/>
          <p14:tracePt t="142287" x="4348163" y="4598988"/>
          <p14:tracePt t="142311" x="4348163" y="4589463"/>
          <p14:tracePt t="142351" x="4348163" y="4581525"/>
          <p14:tracePt t="142359" x="4348163" y="4572000"/>
          <p14:tracePt t="142369" x="4340225" y="4572000"/>
          <p14:tracePt t="142386" x="4322763" y="4562475"/>
          <p14:tracePt t="142402" x="4303713" y="4562475"/>
          <p14:tracePt t="142419" x="4303713" y="4554538"/>
          <p14:tracePt t="142495" x="4313238" y="4554538"/>
          <p14:tracePt t="142503" x="4313238" y="4562475"/>
          <p14:tracePt t="142519" x="4357688" y="4589463"/>
          <p14:tracePt t="142536" x="4419600" y="4643438"/>
          <p14:tracePt t="142553" x="4491038" y="4697413"/>
          <p14:tracePt t="142570" x="4572000" y="4759325"/>
          <p14:tracePt t="142586" x="4581525" y="4759325"/>
          <p14:tracePt t="142603" x="4705350" y="4840288"/>
          <p14:tracePt t="142619" x="4830763" y="4929188"/>
          <p14:tracePt t="142636" x="4857750" y="4938713"/>
          <p14:tracePt t="142879" x="4857750" y="4911725"/>
          <p14:tracePt t="142887" x="4840288" y="4848225"/>
          <p14:tracePt t="142903" x="4795838" y="4768850"/>
          <p14:tracePt t="142920" x="4741863" y="4687888"/>
          <p14:tracePt t="142936" x="4714875" y="4643438"/>
          <p14:tracePt t="142952" x="4687888" y="4625975"/>
          <p14:tracePt t="142969" x="4643438" y="4589463"/>
          <p14:tracePt t="142986" x="4625975" y="4572000"/>
          <p14:tracePt t="143003" x="4616450" y="4572000"/>
          <p14:tracePt t="143151" x="4625975" y="4572000"/>
          <p14:tracePt t="143159" x="4633913" y="4581525"/>
          <p14:tracePt t="143170" x="4643438" y="4589463"/>
          <p14:tracePt t="143186" x="4751388" y="4660900"/>
          <p14:tracePt t="143203" x="4776788" y="4660900"/>
          <p14:tracePt t="143219" x="4822825" y="4687888"/>
          <p14:tracePt t="143236" x="4875213" y="4705350"/>
          <p14:tracePt t="143253" x="4919663" y="4724400"/>
          <p14:tracePt t="143269" x="4973638" y="4768850"/>
          <p14:tracePt t="143287" x="5116513" y="4884738"/>
          <p14:tracePt t="143303" x="5170488" y="4919663"/>
          <p14:tracePt t="143320" x="5180013" y="4919663"/>
          <p14:tracePt t="143383" x="5197475" y="4919663"/>
          <p14:tracePt t="143391" x="5197475" y="4929188"/>
          <p14:tracePt t="143402" x="5205413" y="4929188"/>
          <p14:tracePt t="143463" x="5197475" y="4929188"/>
          <p14:tracePt t="143520" x="5187950" y="4911725"/>
          <p14:tracePt t="143527" x="5160963" y="4884738"/>
          <p14:tracePt t="143536" x="5126038" y="4857750"/>
          <p14:tracePt t="143553" x="5054600" y="4759325"/>
          <p14:tracePt t="143569" x="4991100" y="4687888"/>
          <p14:tracePt t="143599" x="4991100" y="4670425"/>
          <p14:tracePt t="143607" x="4965700" y="4660900"/>
          <p14:tracePt t="143619" x="4946650" y="4643438"/>
          <p14:tracePt t="143636" x="4884738" y="4589463"/>
          <p14:tracePt t="143653" x="4875213" y="4572000"/>
          <p14:tracePt t="143669" x="4875213" y="4562475"/>
          <p14:tracePt t="143688" x="4840288" y="4527550"/>
          <p14:tracePt t="143704" x="4795838" y="4465638"/>
          <p14:tracePt t="143720" x="4724400" y="4411663"/>
          <p14:tracePt t="143736" x="4589463" y="4330700"/>
          <p14:tracePt t="143753" x="4384675" y="4232275"/>
          <p14:tracePt t="143769" x="4303713" y="4214813"/>
          <p14:tracePt t="143786" x="4295775" y="4197350"/>
          <p14:tracePt t="143804" x="4268788" y="4179888"/>
          <p14:tracePt t="143819" x="4224338" y="4133850"/>
          <p14:tracePt t="143836" x="4187825" y="4098925"/>
          <p14:tracePt t="143853" x="4170363" y="4071938"/>
          <p14:tracePt t="143869" x="4160838" y="4071938"/>
          <p14:tracePt t="143959" x="4160838" y="4081463"/>
          <p14:tracePt t="143967" x="4170363" y="4098925"/>
          <p14:tracePt t="143976" x="4179888" y="4116388"/>
          <p14:tracePt t="143986" x="4214813" y="4143375"/>
          <p14:tracePt t="144003" x="4259263" y="4205288"/>
          <p14:tracePt t="144019" x="4295775" y="4259263"/>
          <p14:tracePt t="144360" x="4313238" y="4259263"/>
          <p14:tracePt t="144424" x="4303713" y="4259263"/>
          <p14:tracePt t="144431" x="4295775" y="4259263"/>
          <p14:tracePt t="144439" x="4276725" y="4259263"/>
          <p14:tracePt t="144453" x="4259263" y="4259263"/>
          <p14:tracePt t="144568" x="4286250" y="4259263"/>
          <p14:tracePt t="144576" x="4313238" y="4286250"/>
          <p14:tracePt t="144586" x="4357688" y="4303713"/>
          <p14:tracePt t="144603" x="4456113" y="4367213"/>
          <p14:tracePt t="144620" x="4527550" y="4394200"/>
          <p14:tracePt t="144636" x="4598988" y="4419600"/>
          <p14:tracePt t="144653" x="4660900" y="4438650"/>
          <p14:tracePt t="144670" x="4679950" y="4438650"/>
          <p14:tracePt t="144703" x="4670425" y="4419600"/>
          <p14:tracePt t="144720" x="4670425" y="4411663"/>
          <p14:tracePt t="145088" x="4660900" y="4411663"/>
          <p14:tracePt t="145096" x="4652963" y="4411663"/>
          <p14:tracePt t="145104" x="4625975" y="4411663"/>
          <p14:tracePt t="145120" x="4598988" y="4411663"/>
          <p14:tracePt t="145136" x="4562475" y="4411663"/>
          <p14:tracePt t="145153" x="4537075" y="4411663"/>
          <p14:tracePt t="145170" x="4527550" y="4411663"/>
          <p14:tracePt t="145272" x="4537075" y="4411663"/>
          <p14:tracePt t="145280" x="4545013" y="4411663"/>
          <p14:tracePt t="145320" x="4554538" y="4411663"/>
          <p14:tracePt t="145328" x="4562475" y="4411663"/>
          <p14:tracePt t="145344" x="4581525" y="4411663"/>
          <p14:tracePt t="145824" x="4589463" y="4411663"/>
          <p14:tracePt t="145872" x="4598988" y="4411663"/>
          <p14:tracePt t="145880" x="4625975" y="4411663"/>
          <p14:tracePt t="145888" x="4643438" y="4411663"/>
          <p14:tracePt t="145905" x="4660900" y="4411663"/>
          <p14:tracePt t="146384" x="4670425" y="4411663"/>
          <p14:tracePt t="146440" x="4679950" y="4411663"/>
          <p14:tracePt t="146448" x="4732338" y="4411663"/>
          <p14:tracePt t="146456" x="4830763" y="4429125"/>
          <p14:tracePt t="146470" x="4848225" y="4429125"/>
          <p14:tracePt t="146512" x="4857750" y="4429125"/>
          <p14:tracePt t="146528" x="4894263" y="4429125"/>
          <p14:tracePt t="146544" x="4911725" y="4429125"/>
          <p14:tracePt t="146554" x="4919663" y="4429125"/>
          <p14:tracePt t="146571" x="4973638" y="4446588"/>
          <p14:tracePt t="146587" x="4991100" y="4456113"/>
          <p14:tracePt t="146604" x="5010150" y="4465638"/>
          <p14:tracePt t="146620" x="5027613" y="4483100"/>
          <p14:tracePt t="146637" x="5062538" y="4510088"/>
          <p14:tracePt t="146653" x="5081588" y="4518025"/>
          <p14:tracePt t="146670" x="5089525" y="4527550"/>
          <p14:tracePt t="146728" x="5089525" y="4537075"/>
          <p14:tracePt t="146744" x="5089525" y="4545013"/>
          <p14:tracePt t="146760" x="5099050" y="4554538"/>
          <p14:tracePt t="146776" x="5099050" y="4562475"/>
          <p14:tracePt t="146808" x="5099050" y="4572000"/>
          <p14:tracePt t="146816" x="5081588" y="4581525"/>
          <p14:tracePt t="146825" x="5062538" y="4581525"/>
          <p14:tracePt t="146865" x="5027613" y="4581525"/>
          <p14:tracePt t="146873" x="5000625" y="4581525"/>
          <p14:tracePt t="146888" x="4956175" y="4562475"/>
          <p14:tracePt t="146904" x="4840288" y="4518025"/>
          <p14:tracePt t="146921" x="4724400" y="4483100"/>
          <p14:tracePt t="146992" x="4732338" y="4483100"/>
          <p14:tracePt t="147000" x="4741863" y="4483100"/>
          <p14:tracePt t="147009" x="4751388" y="4483100"/>
          <p14:tracePt t="147020" x="4776788" y="4500563"/>
          <p14:tracePt t="147037" x="4822825" y="4518025"/>
          <p14:tracePt t="147054" x="4894263" y="4527550"/>
          <p14:tracePt t="147070" x="4938713" y="4527550"/>
          <p14:tracePt t="147136" x="4973638" y="4527550"/>
          <p14:tracePt t="147144" x="5027613" y="4527550"/>
          <p14:tracePt t="147154" x="5143500" y="4545013"/>
          <p14:tracePt t="147171" x="5180013" y="4545013"/>
          <p14:tracePt t="147681" x="5187950" y="4545013"/>
          <p14:tracePt t="147721" x="5187950" y="4537075"/>
          <p14:tracePt t="148921" x="5187950" y="4545013"/>
          <p14:tracePt t="148969" x="5160963" y="4545013"/>
          <p14:tracePt t="148977" x="5126038" y="4545013"/>
          <p14:tracePt t="148987" x="5116513" y="4545013"/>
          <p14:tracePt t="149033" x="5099050" y="4545013"/>
          <p14:tracePt t="149041" x="5089525" y="4545013"/>
          <p14:tracePt t="149089" x="5081588" y="4545013"/>
          <p14:tracePt t="149097" x="5072063" y="4545013"/>
          <p14:tracePt t="149106" x="5054600" y="4545013"/>
          <p14:tracePt t="149121" x="5045075" y="4545013"/>
          <p14:tracePt t="149145" x="5045075" y="4537075"/>
          <p14:tracePt t="149154" x="5027613" y="4527550"/>
          <p14:tracePt t="149171" x="4946650" y="4500563"/>
          <p14:tracePt t="149187" x="4867275" y="4473575"/>
          <p14:tracePt t="149204" x="4840288" y="4473575"/>
          <p14:tracePt t="149233" x="4830763" y="4473575"/>
          <p14:tracePt t="149242" x="4803775" y="4473575"/>
          <p14:tracePt t="149254" x="4786313" y="4473575"/>
          <p14:tracePt t="149271" x="4759325" y="4473575"/>
          <p14:tracePt t="149288" x="4679950" y="4473575"/>
          <p14:tracePt t="149305" x="4375150" y="4473575"/>
          <p14:tracePt t="149321" x="4232275" y="4473575"/>
          <p14:tracePt t="149337" x="4214813" y="4473575"/>
          <p14:tracePt t="149641" x="4224338" y="4483100"/>
          <p14:tracePt t="149650" x="4241800" y="4483100"/>
          <p14:tracePt t="149659" x="4286250" y="4527550"/>
          <p14:tracePt t="149671" x="4322763" y="4554538"/>
          <p14:tracePt t="149688" x="4394200" y="4598988"/>
          <p14:tracePt t="149704" x="4419600" y="4616450"/>
          <p14:tracePt t="149737" x="4438650" y="4633913"/>
          <p14:tracePt t="149745" x="4465638" y="4679950"/>
          <p14:tracePt t="149754" x="4500563" y="4724400"/>
          <p14:tracePt t="149771" x="4633913" y="4830763"/>
          <p14:tracePt t="149788" x="4660900" y="4840288"/>
          <p14:tracePt t="149805" x="4670425" y="4840288"/>
          <p14:tracePt t="149821" x="4705350" y="4848225"/>
          <p14:tracePt t="149838" x="4714875" y="4857750"/>
          <p14:tracePt t="149854" x="4724400" y="4867275"/>
          <p14:tracePt t="149961" x="4714875" y="4867275"/>
          <p14:tracePt t="149970" x="4705350" y="4867275"/>
          <p14:tracePt t="149977" x="4697413" y="4840288"/>
          <p14:tracePt t="149988" x="4687888" y="4840288"/>
          <p14:tracePt t="150004" x="4670425" y="4830763"/>
          <p14:tracePt t="150021" x="4643438" y="4813300"/>
          <p14:tracePt t="150038" x="4589463" y="4768850"/>
          <p14:tracePt t="150055" x="4562475" y="4751388"/>
          <p14:tracePt t="150071" x="4562475" y="4741863"/>
          <p14:tracePt t="150088" x="4554538" y="4732338"/>
          <p14:tracePt t="150105" x="4537075" y="4724400"/>
          <p14:tracePt t="150121" x="4527550" y="4724400"/>
          <p14:tracePt t="150138" x="4510088" y="4714875"/>
          <p14:tracePt t="150154" x="4500563" y="4705350"/>
          <p14:tracePt t="150188" x="4483100" y="4697413"/>
          <p14:tracePt t="150204" x="4465638" y="4687888"/>
          <p14:tracePt t="150258" x="4465638" y="4679950"/>
          <p14:tracePt t="150490" x="4473575" y="4679950"/>
          <p14:tracePt t="150497" x="4483100" y="4687888"/>
          <p14:tracePt t="150513" x="4491038" y="4687888"/>
          <p14:tracePt t="150523" x="4500563" y="4697413"/>
          <p14:tracePt t="150538" x="4545013" y="4732338"/>
          <p14:tracePt t="150555" x="4633913" y="4795838"/>
          <p14:tracePt t="150572" x="4768850" y="4894263"/>
          <p14:tracePt t="150588" x="4822825" y="4929188"/>
          <p14:tracePt t="150605" x="4830763" y="4938713"/>
          <p14:tracePt t="150621" x="4848225" y="4938713"/>
          <p14:tracePt t="150657" x="4857750" y="4938713"/>
          <p14:tracePt t="150826" x="4848225" y="4938713"/>
          <p14:tracePt t="150834" x="4822825" y="4911725"/>
          <p14:tracePt t="150842" x="4795838" y="4902200"/>
          <p14:tracePt t="150855" x="4759325" y="4894263"/>
          <p14:tracePt t="150871" x="4616450" y="4822825"/>
          <p14:tracePt t="150888" x="4429125" y="4724400"/>
          <p14:tracePt t="150905" x="4419600" y="4724400"/>
          <p14:tracePt t="150946" x="4419600" y="4714875"/>
          <p14:tracePt t="150954" x="4419600" y="4705350"/>
          <p14:tracePt t="151114" x="4429125" y="4705350"/>
          <p14:tracePt t="151123" x="4438650" y="4705350"/>
          <p14:tracePt t="151474" x="4446588" y="4705350"/>
          <p14:tracePt t="151602" x="4456113" y="4705350"/>
          <p14:tracePt t="151619" x="4465638" y="4705350"/>
          <p14:tracePt t="151642" x="4473575" y="4705350"/>
          <p14:tracePt t="151650" x="4483100" y="4705350"/>
          <p14:tracePt t="151666" x="4483100" y="4697413"/>
          <p14:tracePt t="151674" x="4491038" y="4697413"/>
          <p14:tracePt t="151706" x="4491038" y="4687888"/>
          <p14:tracePt t="151723" x="4500563" y="4679950"/>
          <p14:tracePt t="151738" x="4500563" y="4670425"/>
          <p14:tracePt t="151746" x="4510088" y="4670425"/>
          <p14:tracePt t="151762" x="4518025" y="4670425"/>
          <p14:tracePt t="151771" x="4527550" y="4652963"/>
          <p14:tracePt t="151788" x="4545013" y="4652963"/>
          <p14:tracePt t="151805" x="4562475" y="4652963"/>
          <p14:tracePt t="151826" x="4572000" y="4643438"/>
          <p14:tracePt t="151922" x="4581525" y="4643438"/>
          <p14:tracePt t="151946" x="4581525" y="4633913"/>
          <p14:tracePt t="152378" x="4589463" y="4633913"/>
          <p14:tracePt t="152394" x="4598988" y="4625975"/>
          <p14:tracePt t="152402" x="4608513" y="4625975"/>
          <p14:tracePt t="152434" x="4616450" y="4625975"/>
          <p14:tracePt t="152458" x="4625975" y="4616450"/>
          <p14:tracePt t="152466" x="4633913" y="4608513"/>
          <p14:tracePt t="152482" x="4633913" y="4598988"/>
          <p14:tracePt t="152498" x="4633913" y="4572000"/>
          <p14:tracePt t="152506" x="4643438" y="4554538"/>
          <p14:tracePt t="152522" x="4652963" y="4527550"/>
          <p14:tracePt t="152538" x="4660900" y="4510088"/>
          <p14:tracePt t="152556" x="4660900" y="4500563"/>
          <p14:tracePt t="152586" x="4652963" y="4500563"/>
          <p14:tracePt t="152602" x="4643438" y="4500563"/>
          <p14:tracePt t="152610" x="4633913" y="4500563"/>
          <p14:tracePt t="152622" x="4633913" y="4491038"/>
          <p14:tracePt t="152638" x="4625975" y="4491038"/>
          <p14:tracePt t="152786" x="4616450" y="4491038"/>
          <p14:tracePt t="153042" x="4608513" y="4491038"/>
          <p14:tracePt t="153327" x="4598988" y="4491038"/>
          <p14:tracePt t="153359" x="4589463" y="4491038"/>
          <p14:tracePt t="153726" x="4581525" y="4491038"/>
          <p14:tracePt t="153747" x="4572000" y="4518025"/>
          <p14:tracePt t="153756" x="4562475" y="4562475"/>
          <p14:tracePt t="153772" x="4473575" y="4697413"/>
          <p14:tracePt t="153789" x="4411663" y="4848225"/>
          <p14:tracePt t="153806" x="4322763" y="4965700"/>
          <p14:tracePt t="153822" x="4232275" y="5062538"/>
          <p14:tracePt t="153839" x="4187825" y="5099050"/>
          <p14:tracePt t="153855" x="4170363" y="5116513"/>
          <p14:tracePt t="153872" x="4160838" y="5153025"/>
          <p14:tracePt t="153889" x="4152900" y="5197475"/>
          <p14:tracePt t="153906" x="4143375" y="5286375"/>
          <p14:tracePt t="153923" x="4152900" y="5303838"/>
          <p14:tracePt t="153939" x="4152900" y="5313363"/>
          <p14:tracePt t="153955" x="4152900" y="5322888"/>
          <p14:tracePt t="153972" x="4143375" y="5330825"/>
          <p14:tracePt t="153989" x="4133850" y="5340350"/>
          <p14:tracePt t="154075" x="4125913" y="5340350"/>
          <p14:tracePt t="154091" x="4116388" y="5340350"/>
          <p14:tracePt t="154098" x="4108450" y="5340350"/>
          <p14:tracePt t="154115" x="4089400" y="5340350"/>
          <p14:tracePt t="154124" x="4081463" y="5330825"/>
          <p14:tracePt t="154139" x="4037013" y="5313363"/>
          <p14:tracePt t="154155" x="3990975" y="5295900"/>
          <p14:tracePt t="154172" x="3902075" y="5286375"/>
          <p14:tracePt t="154189" x="3875088" y="5286375"/>
          <p14:tracePt t="154206" x="3857625" y="5286375"/>
          <p14:tracePt t="154291" x="3867150" y="5286375"/>
          <p14:tracePt t="154299" x="3919538" y="5276850"/>
          <p14:tracePt t="154308" x="3946525" y="5276850"/>
          <p14:tracePt t="154323" x="4017963" y="5276850"/>
          <p14:tracePt t="154339" x="4071938" y="5276850"/>
          <p14:tracePt t="154355" x="4125913" y="5268913"/>
          <p14:tracePt t="154372" x="4232275" y="5241925"/>
          <p14:tracePt t="154389" x="4303713" y="5214938"/>
          <p14:tracePt t="154405" x="4375150" y="5187950"/>
          <p14:tracePt t="154422" x="4411663" y="5160963"/>
          <p14:tracePt t="154439" x="4429125" y="5143500"/>
          <p14:tracePt t="154455" x="4438650" y="5116513"/>
          <p14:tracePt t="154472" x="4438650" y="5099050"/>
          <p14:tracePt t="154489" x="4438650" y="5081588"/>
          <p14:tracePt t="154507" x="4438650" y="5054600"/>
          <p14:tracePt t="154523" x="4411663" y="5037138"/>
          <p14:tracePt t="154539" x="4402138" y="5037138"/>
          <p14:tracePt t="154827" x="4384675" y="5037138"/>
          <p14:tracePt t="154836" x="4375150" y="5037138"/>
          <p14:tracePt t="154851" x="4357688" y="5037138"/>
          <p14:tracePt t="154859" x="4348163" y="5045075"/>
          <p14:tracePt t="154872" x="4340225" y="5045075"/>
          <p14:tracePt t="154889" x="4313238" y="5089525"/>
          <p14:tracePt t="154907" x="4313238" y="5143500"/>
          <p14:tracePt t="154923" x="4313238" y="5205413"/>
          <p14:tracePt t="154939" x="4357688" y="5286375"/>
          <p14:tracePt t="154956" x="4429125" y="5375275"/>
          <p14:tracePt t="154972" x="4456113" y="5419725"/>
          <p14:tracePt t="154989" x="4473575" y="5473700"/>
          <p14:tracePt t="155006" x="4483100" y="5500688"/>
          <p14:tracePt t="155022" x="4491038" y="5518150"/>
          <p14:tracePt t="155056" x="4491038" y="5510213"/>
          <p14:tracePt t="155275" x="4491038" y="5500688"/>
          <p14:tracePt t="155283" x="4500563" y="5500688"/>
          <p14:tracePt t="155387" x="4483100" y="5491163"/>
          <p14:tracePt t="155395" x="4456113" y="5491163"/>
          <p14:tracePt t="155406" x="4438650" y="5483225"/>
          <p14:tracePt t="155422" x="4340225" y="5446713"/>
          <p14:tracePt t="155439" x="4268788" y="5419725"/>
          <p14:tracePt t="155691" x="4259263" y="5411788"/>
          <p14:tracePt t="155699" x="4251325" y="5411788"/>
          <p14:tracePt t="155724" x="4241800" y="5411788"/>
          <p14:tracePt t="155731" x="4224338" y="5402263"/>
          <p14:tracePt t="155740" x="4214813" y="5402263"/>
          <p14:tracePt t="155756" x="4187825" y="5402263"/>
          <p14:tracePt t="155772" x="4133850" y="5402263"/>
          <p14:tracePt t="155979" x="4133850" y="5394325"/>
          <p14:tracePt t="155995" x="4160838" y="5384800"/>
          <p14:tracePt t="156003" x="4170363" y="5384800"/>
          <p14:tracePt t="156011" x="4197350" y="5375275"/>
          <p14:tracePt t="156023" x="4205288" y="5375275"/>
          <p14:tracePt t="156039" x="4232275" y="5367338"/>
          <p14:tracePt t="156056" x="4276725" y="5357813"/>
          <p14:tracePt t="156073" x="4322763" y="5348288"/>
          <p14:tracePt t="156089" x="4348163" y="5348288"/>
          <p14:tracePt t="156123" x="4367213" y="5348288"/>
          <p14:tracePt t="156140" x="4375150" y="5340350"/>
          <p14:tracePt t="156156" x="4394200" y="5330825"/>
          <p14:tracePt t="156173" x="4411663" y="5330825"/>
          <p14:tracePt t="156189" x="4438650" y="5330825"/>
          <p14:tracePt t="156206" x="4456113" y="5330825"/>
          <p14:tracePt t="156235" x="4456113" y="5340350"/>
          <p14:tracePt t="156260" x="4456113" y="5348288"/>
          <p14:tracePt t="156284" x="4456113" y="5357813"/>
          <p14:tracePt t="156299" x="4456113" y="5367338"/>
          <p14:tracePt t="156308" x="4456113" y="5375275"/>
          <p14:tracePt t="156324" x="4446588" y="5402263"/>
          <p14:tracePt t="156339" x="4438650" y="5438775"/>
          <p14:tracePt t="156373" x="4438650" y="5446713"/>
          <p14:tracePt t="156389" x="4438650" y="5473700"/>
          <p14:tracePt t="156406" x="4438650" y="5510213"/>
          <p14:tracePt t="156423" x="4438650" y="5572125"/>
          <p14:tracePt t="156439" x="4419600" y="5688013"/>
          <p14:tracePt t="156456" x="4419600" y="5751513"/>
          <p14:tracePt t="156473" x="4419600" y="5822950"/>
          <p14:tracePt t="156489" x="4419600" y="5875338"/>
          <p14:tracePt t="156507" x="4419600" y="5946775"/>
          <p14:tracePt t="156524" x="4411663" y="5991225"/>
          <p14:tracePt t="156539" x="4411663" y="6054725"/>
          <p14:tracePt t="156557" x="4411663" y="6099175"/>
          <p14:tracePt t="156573" x="4411663" y="6153150"/>
          <p14:tracePt t="156589" x="4411663" y="6188075"/>
          <p14:tracePt t="156606" x="4411663" y="6224588"/>
          <p14:tracePt t="156623" x="4419600" y="6269038"/>
          <p14:tracePt t="156640" x="4429125" y="6296025"/>
          <p14:tracePt t="156656" x="4438650" y="6313488"/>
          <p14:tracePt t="156673" x="4456113" y="6340475"/>
          <p14:tracePt t="156689" x="4456113" y="6357938"/>
          <p14:tracePt t="156706" x="4456113" y="6367463"/>
          <p14:tracePt t="156884" x="4446588" y="6357938"/>
          <p14:tracePt t="156892" x="4438650" y="6357938"/>
          <p14:tracePt t="156907" x="4402138" y="6330950"/>
          <p14:tracePt t="156923" x="4357688" y="6286500"/>
          <p14:tracePt t="156940" x="4276725" y="6242050"/>
          <p14:tracePt t="156956" x="4197350" y="6215063"/>
          <p14:tracePt t="156973" x="4116388" y="6180138"/>
          <p14:tracePt t="156990" x="4071938" y="6170613"/>
          <p14:tracePt t="157006" x="4062413" y="6161088"/>
          <p14:tracePt t="157043" x="4054475" y="6161088"/>
          <p14:tracePt t="157052" x="4054475" y="6153150"/>
          <p14:tracePt t="157060" x="4044950" y="6153150"/>
          <p14:tracePt t="157073" x="4027488" y="6134100"/>
          <p14:tracePt t="157090" x="3990975" y="6072188"/>
          <p14:tracePt t="157108" x="3946525" y="5776913"/>
          <p14:tracePt t="157124" x="4010025" y="5446713"/>
          <p14:tracePt t="157140" x="4071938" y="5205413"/>
          <p14:tracePt t="157156" x="4116388" y="5072063"/>
          <p14:tracePt t="157173" x="4133850" y="4983163"/>
          <p14:tracePt t="157190" x="4143375" y="4911725"/>
          <p14:tracePt t="157206" x="4143375" y="4848225"/>
          <p14:tracePt t="157223" x="4143375" y="4813300"/>
          <p14:tracePt t="157240" x="4133850" y="4776788"/>
          <p14:tracePt t="157256" x="4116388" y="4768850"/>
          <p14:tracePt t="157273" x="4108450" y="4759325"/>
          <p14:tracePt t="157290" x="4098925" y="4751388"/>
          <p14:tracePt t="157308" x="4081463" y="4732338"/>
          <p14:tracePt t="157324" x="4071938" y="4732338"/>
          <p14:tracePt t="157612" x="4081463" y="4732338"/>
          <p14:tracePt t="157620" x="4116388" y="4732338"/>
          <p14:tracePt t="157628" x="4133850" y="4732338"/>
          <p14:tracePt t="157640" x="4187825" y="4714875"/>
          <p14:tracePt t="157656" x="4251325" y="4714875"/>
          <p14:tracePt t="157673" x="4313238" y="4705350"/>
          <p14:tracePt t="157690" x="4348163" y="4705350"/>
          <p14:tracePt t="157707" x="4367213" y="4705350"/>
          <p14:tracePt t="157788" x="4367213" y="4697413"/>
          <p14:tracePt t="157796" x="4375150" y="4697413"/>
          <p14:tracePt t="157820" x="4384675" y="4697413"/>
          <p14:tracePt t="157828" x="4375150" y="4697413"/>
          <p14:tracePt t="157860" x="4340225" y="4697413"/>
          <p14:tracePt t="158076" x="4340225" y="4714875"/>
          <p14:tracePt t="158092" x="4348163" y="4741863"/>
          <p14:tracePt t="158100" x="4348163" y="4751388"/>
          <p14:tracePt t="158108" x="4367213" y="4776788"/>
          <p14:tracePt t="158124" x="4384675" y="4813300"/>
          <p14:tracePt t="158140" x="4394200" y="4830763"/>
          <p14:tracePt t="158156" x="4394200" y="4840288"/>
          <p14:tracePt t="158173" x="4394200" y="4875213"/>
          <p14:tracePt t="158190" x="4402138" y="4902200"/>
          <p14:tracePt t="158207" x="4411663" y="4938713"/>
          <p14:tracePt t="158223" x="4419600" y="5000625"/>
          <p14:tracePt t="158240" x="4429125" y="5045075"/>
          <p14:tracePt t="158256" x="4438650" y="5081588"/>
          <p14:tracePt t="158273" x="4438650" y="5089525"/>
          <p14:tracePt t="158290" x="4438650" y="5099050"/>
          <p14:tracePt t="158307" x="4438650" y="5108575"/>
          <p14:tracePt t="158364" x="4438650" y="5116513"/>
          <p14:tracePt t="158380" x="4438650" y="5126038"/>
          <p14:tracePt t="158388" x="4438650" y="5133975"/>
          <p14:tracePt t="158404" x="4429125" y="5143500"/>
          <p14:tracePt t="158412" x="4429125" y="5153025"/>
          <p14:tracePt t="158423" x="4419600" y="5160963"/>
          <p14:tracePt t="158440" x="4419600" y="5170488"/>
          <p14:tracePt t="158457" x="4411663" y="5170488"/>
          <p14:tracePt t="158473" x="4394200" y="5170488"/>
          <p14:tracePt t="158490" x="4367213" y="5170488"/>
          <p14:tracePt t="158508" x="4303713" y="5170488"/>
          <p14:tracePt t="158524" x="4251325" y="5170488"/>
          <p14:tracePt t="158540" x="4187825" y="5153025"/>
          <p14:tracePt t="158557" x="4089400" y="5143500"/>
          <p14:tracePt t="158574" x="4062413" y="5143500"/>
          <p14:tracePt t="158590" x="4054475" y="5143500"/>
          <p14:tracePt t="158636" x="4044950" y="5143500"/>
          <p14:tracePt t="158732" x="4037013" y="5143500"/>
          <p14:tracePt t="158860" x="4037013" y="5133975"/>
          <p14:tracePt t="158868" x="4037013" y="5126038"/>
          <p14:tracePt t="158884" x="4037013" y="5116513"/>
          <p14:tracePt t="158900" x="4037013" y="5108575"/>
          <p14:tracePt t="158908" x="4037013" y="5099050"/>
          <p14:tracePt t="158940" x="4027488" y="5099050"/>
          <p14:tracePt t="158956" x="4027488" y="5089525"/>
          <p14:tracePt t="158972" x="4027488" y="5081588"/>
          <p14:tracePt t="158980" x="4017963" y="5081588"/>
          <p14:tracePt t="158990" x="4017963" y="5062538"/>
          <p14:tracePt t="159007" x="4017963" y="5018088"/>
          <p14:tracePt t="159023" x="4010025" y="4965700"/>
          <p14:tracePt t="159040" x="3990975" y="4902200"/>
          <p14:tracePt t="159057" x="3983038" y="4875213"/>
          <p14:tracePt t="159074" x="3983038" y="4867275"/>
          <p14:tracePt t="159116" x="3990975" y="4867275"/>
          <p14:tracePt t="159124" x="4000500" y="4867275"/>
          <p14:tracePt t="159141" x="4071938" y="4946650"/>
          <p14:tracePt t="159157" x="4098925" y="4965700"/>
          <p14:tracePt t="159173" x="4116388" y="4983163"/>
          <p14:tracePt t="159190" x="4133850" y="5018088"/>
          <p14:tracePt t="159207" x="4152900" y="5054600"/>
          <p14:tracePt t="159223" x="4170363" y="5108575"/>
          <p14:tracePt t="159240" x="4205288" y="5187950"/>
          <p14:tracePt t="159257" x="4232275" y="5295900"/>
          <p14:tracePt t="159273" x="4268788" y="5465763"/>
          <p14:tracePt t="159290" x="4276725" y="5510213"/>
          <p14:tracePt t="159309" x="4286250" y="5510213"/>
          <p14:tracePt t="159324" x="4313238" y="5473700"/>
          <p14:tracePt t="159340" x="4322763" y="5446713"/>
          <p14:tracePt t="159661" x="4313238" y="5446713"/>
          <p14:tracePt t="159676" x="4295775" y="5456238"/>
          <p14:tracePt t="159684" x="4268788" y="5465763"/>
          <p14:tracePt t="159692" x="4259263" y="5465763"/>
          <p14:tracePt t="159725" x="4251325" y="5465763"/>
          <p14:tracePt t="159733" x="4241800" y="5465763"/>
          <p14:tracePt t="159741" x="4214813" y="5456238"/>
          <p14:tracePt t="159757" x="4170363" y="5438775"/>
          <p14:tracePt t="159774" x="4152900" y="5429250"/>
          <p14:tracePt t="159901" x="4179888" y="5419725"/>
          <p14:tracePt t="159981" x="4187825" y="5419725"/>
          <p14:tracePt t="160013" x="4197350" y="5419725"/>
          <p14:tracePt t="160213" x="4197350" y="5429250"/>
          <p14:tracePt t="160221" x="4205288" y="5446713"/>
          <p14:tracePt t="160229" x="4205288" y="5456238"/>
          <p14:tracePt t="160241" x="4214813" y="5491163"/>
          <p14:tracePt t="160257" x="4224338" y="5562600"/>
          <p14:tracePt t="160274" x="4232275" y="5626100"/>
          <p14:tracePt t="160290" x="4251325" y="5724525"/>
          <p14:tracePt t="160308" x="4276725" y="5857875"/>
          <p14:tracePt t="160324" x="4295775" y="5946775"/>
          <p14:tracePt t="160341" x="4303713" y="6027738"/>
          <p14:tracePt t="160357" x="4303713" y="6081713"/>
          <p14:tracePt t="160374" x="4303713" y="6153150"/>
          <p14:tracePt t="160390" x="4303713" y="6205538"/>
          <p14:tracePt t="160408" x="4322763" y="6251575"/>
          <p14:tracePt t="160424" x="4322763" y="6303963"/>
          <p14:tracePt t="160440" x="4322763" y="6330950"/>
          <p14:tracePt t="160457" x="4322763" y="6348413"/>
          <p14:tracePt t="160474" x="4322763" y="6375400"/>
          <p14:tracePt t="160491" x="4330700" y="6394450"/>
          <p14:tracePt t="160508" x="4340225" y="6429375"/>
          <p14:tracePt t="160652" x="4330700" y="6419850"/>
          <p14:tracePt t="160660" x="4322763" y="6411913"/>
          <p14:tracePt t="160674" x="4295775" y="6384925"/>
          <p14:tracePt t="160691" x="4214813" y="6313488"/>
          <p14:tracePt t="160708" x="4062413" y="6224588"/>
          <p14:tracePt t="160725" x="4037013" y="6215063"/>
          <p14:tracePt t="160877" x="4044950" y="6215063"/>
          <p14:tracePt t="160893" x="4054475" y="6215063"/>
          <p14:tracePt t="160901" x="4054475" y="6205538"/>
          <p14:tracePt t="160989" x="4062413" y="6205538"/>
          <p14:tracePt t="161005" x="4071938" y="6215063"/>
          <p14:tracePt t="161021" x="4081463" y="6215063"/>
          <p14:tracePt t="161037" x="4089400" y="6224588"/>
          <p14:tracePt t="161045" x="4098925" y="6224588"/>
          <p14:tracePt t="161058" x="4108450" y="6224588"/>
          <p14:tracePt t="161074" x="4125913" y="6232525"/>
          <p14:tracePt t="161091" x="4152900" y="6251575"/>
          <p14:tracePt t="161109" x="4179888" y="6251575"/>
          <p14:tracePt t="161125" x="4187825" y="6251575"/>
          <p14:tracePt t="161212" x="4187825" y="6242050"/>
          <p14:tracePt t="161229" x="4187825" y="6232525"/>
          <p14:tracePt t="161237" x="4187825" y="6224588"/>
          <p14:tracePt t="161245" x="4187825" y="6215063"/>
          <p14:tracePt t="161257" x="4179888" y="6205538"/>
          <p14:tracePt t="161274" x="4170363" y="6188075"/>
          <p14:tracePt t="161290" x="4152900" y="6170613"/>
          <p14:tracePt t="161309" x="4143375" y="6143625"/>
          <p14:tracePt t="161325" x="4125913" y="6126163"/>
          <p14:tracePt t="161341" x="4125913" y="6116638"/>
          <p14:tracePt t="161357" x="4116388" y="6099175"/>
          <p14:tracePt t="161374" x="4108450" y="6089650"/>
          <p14:tracePt t="161391" x="4098925" y="6089650"/>
          <p14:tracePt t="161407" x="4098925" y="6081713"/>
          <p14:tracePt t="161461" x="4089400" y="6081713"/>
          <p14:tracePt t="161469" x="4089400" y="6072188"/>
          <p14:tracePt t="161509" x="4089400" y="6062663"/>
          <p14:tracePt t="161893" x="4081463" y="6062663"/>
          <p14:tracePt t="162494" x="4089400" y="6062663"/>
          <p14:tracePt t="162502" x="4098925" y="6062663"/>
          <p14:tracePt t="162510" x="4116388" y="6062663"/>
          <p14:tracePt t="162526" x="4133850" y="6072188"/>
          <p14:tracePt t="162542" x="4170363" y="6081713"/>
          <p14:tracePt t="162559" x="4187825" y="6089650"/>
          <p14:tracePt t="162613" x="4205288" y="6089650"/>
          <p14:tracePt t="162621" x="4214813" y="6062663"/>
          <p14:tracePt t="162629" x="4224338" y="6062663"/>
          <p14:tracePt t="162641" x="4241800" y="6037263"/>
          <p14:tracePt t="162658" x="4348163" y="5946775"/>
          <p14:tracePt t="162674" x="4500563" y="5822950"/>
          <p14:tracePt t="162691" x="4616450" y="5724525"/>
          <p14:tracePt t="162708" x="4652963" y="5705475"/>
          <p14:tracePt t="162725" x="4768850" y="5634038"/>
          <p14:tracePt t="162741" x="4776788" y="5626100"/>
          <p14:tracePt t="162774" x="4768850" y="5626100"/>
          <p14:tracePt t="162791" x="4741863" y="5626100"/>
          <p14:tracePt t="162808" x="4687888" y="5608638"/>
          <p14:tracePt t="162824" x="4670425" y="5608638"/>
          <p14:tracePt t="162909" x="4660900" y="5608638"/>
          <p14:tracePt t="162926" x="4643438" y="5599113"/>
          <p14:tracePt t="162936" x="4633913" y="5589588"/>
          <p14:tracePt t="162943" x="4608513" y="5581650"/>
          <p14:tracePt t="162958" x="4572000" y="5562600"/>
          <p14:tracePt t="162974" x="4527550" y="5554663"/>
          <p14:tracePt t="162991" x="4500563" y="5537200"/>
          <p14:tracePt t="163008" x="4491038" y="5518150"/>
          <p14:tracePt t="163025" x="4483100" y="5491163"/>
          <p14:tracePt t="163042" x="4491038" y="5473700"/>
          <p14:tracePt t="163058" x="4518025" y="5446713"/>
          <p14:tracePt t="163074" x="4581525" y="5402263"/>
          <p14:tracePt t="163091" x="4633913" y="5357813"/>
          <p14:tracePt t="163108" x="4679950" y="5330825"/>
          <p14:tracePt t="163125" x="4687888" y="5322888"/>
          <p14:tracePt t="163142" x="4687888" y="5313363"/>
          <p14:tracePt t="163158" x="4697413" y="5313363"/>
          <p14:tracePt t="163174" x="4705350" y="5313363"/>
          <p14:tracePt t="163191" x="4724400" y="5313363"/>
          <p14:tracePt t="163208" x="4741863" y="5313363"/>
          <p14:tracePt t="163224" x="4768850" y="5313363"/>
          <p14:tracePt t="163241" x="4813300" y="5330825"/>
          <p14:tracePt t="163258" x="4902200" y="5340350"/>
          <p14:tracePt t="163275" x="4965700" y="5340350"/>
          <p14:tracePt t="163291" x="5000625" y="5340350"/>
          <p14:tracePt t="163309" x="5018088" y="5340350"/>
          <p14:tracePt t="163325" x="5081588" y="5340350"/>
          <p14:tracePt t="163342" x="5089525" y="5340350"/>
          <p14:tracePt t="163509" x="5099050" y="5340350"/>
          <p14:tracePt t="163526" x="5099050" y="5348288"/>
          <p14:tracePt t="163534" x="5099050" y="5375275"/>
          <p14:tracePt t="163542" x="5099050" y="5429250"/>
          <p14:tracePt t="163558" x="5089525" y="5500688"/>
          <p14:tracePt t="163575" x="5089525" y="5572125"/>
          <p14:tracePt t="163591" x="5072063" y="5697538"/>
          <p14:tracePt t="163608" x="5072063" y="5857875"/>
          <p14:tracePt t="163625" x="5099050" y="6062663"/>
          <p14:tracePt t="163641" x="5108575" y="6357938"/>
          <p14:tracePt t="163658" x="5108575" y="6483350"/>
          <p14:tracePt t="163675" x="5099050" y="6545263"/>
          <p14:tracePt t="163691" x="5089525" y="6599238"/>
          <p14:tracePt t="163708" x="5072063" y="6653213"/>
          <p14:tracePt t="163726" x="5062538" y="6705600"/>
          <p14:tracePt t="163742" x="5062538" y="6715125"/>
          <p14:tracePt t="163870" x="5072063" y="6715125"/>
          <p14:tracePt t="163878" x="5072063" y="6697663"/>
          <p14:tracePt t="163891" x="5081588" y="6661150"/>
          <p14:tracePt t="163908" x="5089525" y="6589713"/>
          <p14:tracePt t="163925" x="5197475" y="6384925"/>
          <p14:tracePt t="163942" x="5251450" y="6276975"/>
          <p14:tracePt t="163958" x="5295900" y="6170613"/>
          <p14:tracePt t="163975" x="5340350" y="6072188"/>
          <p14:tracePt t="163991" x="5394325" y="5956300"/>
          <p14:tracePt t="164025" x="5402263" y="5929313"/>
          <p14:tracePt t="164041" x="5411788" y="5902325"/>
          <p14:tracePt t="164059" x="5429250" y="5848350"/>
          <p14:tracePt t="164075" x="5446713" y="5795963"/>
          <p14:tracePt t="164126" x="5456238" y="5786438"/>
          <p14:tracePt t="164134" x="5456238" y="5776913"/>
          <p14:tracePt t="164143" x="5456238" y="5768975"/>
          <p14:tracePt t="164159" x="5456238" y="5759450"/>
          <p14:tracePt t="164175" x="5456238" y="5751513"/>
          <p14:tracePt t="164198" x="5456238" y="5741988"/>
          <p14:tracePt t="164208" x="5446713" y="5741988"/>
          <p14:tracePt t="164225" x="5438775" y="5741988"/>
          <p14:tracePt t="164241" x="5429250" y="5741988"/>
          <p14:tracePt t="164262" x="5429250" y="5732463"/>
          <p14:tracePt t="164275" x="5419725" y="5732463"/>
          <p14:tracePt t="164292" x="5394325" y="5724525"/>
          <p14:tracePt t="164310" x="5330825" y="5697538"/>
          <p14:tracePt t="164326" x="5303838" y="5680075"/>
          <p14:tracePt t="164342" x="5268913" y="5653088"/>
          <p14:tracePt t="164359" x="5241925" y="5616575"/>
          <p14:tracePt t="164375" x="5214938" y="5599113"/>
          <p14:tracePt t="164422" x="5214938" y="5589588"/>
          <p14:tracePt t="164438" x="5224463" y="5581650"/>
          <p14:tracePt t="164446" x="5224463" y="5572125"/>
          <p14:tracePt t="164458" x="5251450" y="5545138"/>
          <p14:tracePt t="164475" x="5303838" y="5510213"/>
          <p14:tracePt t="164492" x="5375275" y="5473700"/>
          <p14:tracePt t="164509" x="5465763" y="5438775"/>
          <p14:tracePt t="164526" x="5616575" y="5411788"/>
          <p14:tracePt t="164542" x="5670550" y="5402263"/>
          <p14:tracePt t="164559" x="5751513" y="5384800"/>
          <p14:tracePt t="164575" x="5813425" y="5367338"/>
          <p14:tracePt t="164592" x="5848350" y="5357813"/>
          <p14:tracePt t="164608" x="5848350" y="5348288"/>
          <p14:tracePt t="164625" x="5867400" y="5348288"/>
          <p14:tracePt t="164734" x="5875338" y="5348288"/>
          <p14:tracePt t="164782" x="5867400" y="5348288"/>
          <p14:tracePt t="164790" x="5848350" y="5357813"/>
          <p14:tracePt t="164798" x="5840413" y="5367338"/>
          <p14:tracePt t="165247" x="5830888" y="5367338"/>
          <p14:tracePt t="165334" x="5822950" y="5367338"/>
          <p14:tracePt t="165342" x="5813425" y="5367338"/>
          <p14:tracePt t="165359" x="5803900" y="5348288"/>
          <p14:tracePt t="165376" x="5768975" y="5348288"/>
          <p14:tracePt t="165392" x="5697538" y="5340350"/>
          <p14:tracePt t="165409" x="5643563" y="5330825"/>
          <p14:tracePt t="165425" x="5608638" y="5322888"/>
          <p14:tracePt t="165918" x="5589588" y="5322888"/>
          <p14:tracePt t="166102" x="5599113" y="5313363"/>
          <p14:tracePt t="166110" x="5608638" y="5313363"/>
          <p14:tracePt t="166126" x="5661025" y="5313363"/>
          <p14:tracePt t="166175" x="5688013" y="5313363"/>
          <p14:tracePt t="166183" x="5715000" y="5313363"/>
          <p14:tracePt t="166192" x="5732463" y="5313363"/>
          <p14:tracePt t="166209" x="5776913" y="5303838"/>
          <p14:tracePt t="166225" x="5803900" y="5303838"/>
          <p14:tracePt t="166242" x="5830888" y="5295900"/>
          <p14:tracePt t="166259" x="5848350" y="5286375"/>
          <p14:tracePt t="166275" x="5875338" y="5276850"/>
          <p14:tracePt t="166292" x="5983288" y="5276850"/>
          <p14:tracePt t="166309" x="6089650" y="5276850"/>
          <p14:tracePt t="166326" x="6197600" y="5276850"/>
          <p14:tracePt t="166343" x="6242050" y="5276850"/>
          <p14:tracePt t="166359" x="6367463" y="5276850"/>
          <p14:tracePt t="166375" x="6456363" y="5276850"/>
          <p14:tracePt t="166392" x="6518275" y="5276850"/>
          <p14:tracePt t="166409" x="6581775" y="5286375"/>
          <p14:tracePt t="166425" x="6626225" y="5295900"/>
          <p14:tracePt t="166442" x="6643688" y="5295900"/>
          <p14:tracePt t="166459" x="6653213" y="5295900"/>
          <p14:tracePt t="166511" x="6670675" y="5295900"/>
          <p14:tracePt t="166518" x="6680200" y="5295900"/>
          <p14:tracePt t="166527" x="6697663" y="5295900"/>
          <p14:tracePt t="166543" x="6732588" y="5286375"/>
          <p14:tracePt t="166559" x="6742113" y="5286375"/>
          <p14:tracePt t="166576" x="6742113" y="5276850"/>
          <p14:tracePt t="166710" x="6742113" y="5286375"/>
          <p14:tracePt t="166727" x="6742113" y="5303838"/>
          <p14:tracePt t="166735" x="6742113" y="5322888"/>
          <p14:tracePt t="166744" x="6742113" y="5330825"/>
          <p14:tracePt t="166760" x="6742113" y="5340350"/>
          <p14:tracePt t="166776" x="6742113" y="5348288"/>
          <p14:tracePt t="166792" x="6732588" y="5402263"/>
          <p14:tracePt t="166809" x="6724650" y="5473700"/>
          <p14:tracePt t="166825" x="6724650" y="5599113"/>
          <p14:tracePt t="166842" x="6724650" y="5724525"/>
          <p14:tracePt t="166859" x="6724650" y="5813425"/>
          <p14:tracePt t="166875" x="6724650" y="5884863"/>
          <p14:tracePt t="166892" x="6715125" y="5983288"/>
          <p14:tracePt t="166909" x="6697663" y="6108700"/>
          <p14:tracePt t="166927" x="6680200" y="6251575"/>
          <p14:tracePt t="166943" x="6670675" y="6303963"/>
          <p14:tracePt t="166959" x="6670675" y="6330950"/>
          <p14:tracePt t="166975" x="6670675" y="6348413"/>
          <p14:tracePt t="166992" x="6670675" y="6367463"/>
          <p14:tracePt t="167025" x="6670675" y="6375400"/>
          <p14:tracePt t="167055" x="6661150" y="6375400"/>
          <p14:tracePt t="167079" x="6653213" y="6375400"/>
          <p14:tracePt t="167095" x="6643688" y="6375400"/>
          <p14:tracePt t="167103" x="6634163" y="6375400"/>
          <p14:tracePt t="167111" x="6626225" y="6375400"/>
          <p14:tracePt t="167126" x="6589713" y="6375400"/>
          <p14:tracePt t="167143" x="6554788" y="6375400"/>
          <p14:tracePt t="167159" x="6545263" y="6375400"/>
          <p14:tracePt t="167175" x="6296025" y="6375400"/>
          <p14:tracePt t="167193" x="5956300" y="6348413"/>
          <p14:tracePt t="167209" x="5581650" y="6286500"/>
          <p14:tracePt t="167226" x="5276850" y="6259513"/>
          <p14:tracePt t="167242" x="5153025" y="6259513"/>
          <p14:tracePt t="167259" x="5116513" y="6259513"/>
          <p14:tracePt t="167276" x="5089525" y="6259513"/>
          <p14:tracePt t="167292" x="5081588" y="6259513"/>
          <p14:tracePt t="167309" x="5072063" y="6259513"/>
          <p14:tracePt t="167326" x="5062538" y="6251575"/>
          <p14:tracePt t="167344" x="5054600" y="6251575"/>
          <p14:tracePt t="167367" x="5045075" y="6251575"/>
          <p14:tracePt t="167376" x="5037138" y="6251575"/>
          <p14:tracePt t="167399" x="5037138" y="6242050"/>
          <p14:tracePt t="167409" x="5027613" y="6242050"/>
          <p14:tracePt t="167426" x="5018088" y="6224588"/>
          <p14:tracePt t="167443" x="5018088" y="6215063"/>
          <p14:tracePt t="167459" x="5037138" y="6197600"/>
          <p14:tracePt t="167476" x="5045075" y="6197600"/>
          <p14:tracePt t="167783" x="5054600" y="6197600"/>
          <p14:tracePt t="167791" x="5054600" y="6188075"/>
          <p14:tracePt t="167799" x="5054600" y="6170613"/>
          <p14:tracePt t="167809" x="5062538" y="6170613"/>
          <p14:tracePt t="167826" x="5072063" y="6153150"/>
          <p14:tracePt t="167842" x="5081588" y="6134100"/>
          <p14:tracePt t="167859" x="5089525" y="6108700"/>
          <p14:tracePt t="167876" x="5116513" y="6072188"/>
          <p14:tracePt t="167893" x="5153025" y="6018213"/>
          <p14:tracePt t="167909" x="5205413" y="5956300"/>
          <p14:tracePt t="167927" x="5268913" y="5830888"/>
          <p14:tracePt t="167943" x="5286375" y="5768975"/>
          <p14:tracePt t="167960" x="5303838" y="5732463"/>
          <p14:tracePt t="167976" x="5303838" y="5724525"/>
          <p14:tracePt t="168009" x="5313363" y="5715000"/>
          <p14:tracePt t="168026" x="5313363" y="5705475"/>
          <p14:tracePt t="168043" x="5330825" y="5688013"/>
          <p14:tracePt t="168060" x="5348288" y="5661025"/>
          <p14:tracePt t="168076" x="5375275" y="5643563"/>
          <p14:tracePt t="168093" x="5375275" y="5572125"/>
          <p14:tracePt t="168109" x="5375275" y="5545138"/>
          <p14:tracePt t="168127" x="5348288" y="5500688"/>
          <p14:tracePt t="168144" x="5303838" y="5473700"/>
          <p14:tracePt t="168159" x="5276850" y="5456238"/>
          <p14:tracePt t="168176" x="5241925" y="5438775"/>
          <p14:tracePt t="168193" x="5224463" y="5438775"/>
          <p14:tracePt t="168312" x="5232400" y="5438775"/>
          <p14:tracePt t="168319" x="5268913" y="5438775"/>
          <p14:tracePt t="168327" x="5375275" y="5438775"/>
          <p14:tracePt t="168343" x="5465763" y="5419725"/>
          <p14:tracePt t="168359" x="5527675" y="5419725"/>
          <p14:tracePt t="168376" x="5680075" y="5411788"/>
          <p14:tracePt t="168393" x="5822950" y="5411788"/>
          <p14:tracePt t="168409" x="5902325" y="5394325"/>
          <p14:tracePt t="168426" x="5973763" y="5375275"/>
          <p14:tracePt t="168443" x="6072188" y="5357813"/>
          <p14:tracePt t="168655" x="6081713" y="5357813"/>
          <p14:tracePt t="168663" x="6089650" y="5357813"/>
          <p14:tracePt t="168676" x="6099175" y="5357813"/>
          <p14:tracePt t="168693" x="6126163" y="5357813"/>
          <p14:tracePt t="168709" x="6197600" y="5357813"/>
          <p14:tracePt t="168727" x="6384925" y="5357813"/>
          <p14:tracePt t="168744" x="6411913" y="5367338"/>
          <p14:tracePt t="168799" x="6411913" y="5375275"/>
          <p14:tracePt t="168807" x="6419850" y="5384800"/>
          <p14:tracePt t="168816" x="6429375" y="5402263"/>
          <p14:tracePt t="168826" x="6438900" y="5429250"/>
          <p14:tracePt t="168843" x="6446838" y="5438775"/>
          <p14:tracePt t="169607" x="6446838" y="5429250"/>
          <p14:tracePt t="169615" x="6446838" y="5419725"/>
          <p14:tracePt t="169626" x="6402388" y="5384800"/>
          <p14:tracePt t="169643" x="6170613" y="5197475"/>
          <p14:tracePt t="169660" x="6099175" y="5133975"/>
          <p14:tracePt t="169676" x="5946775" y="5010150"/>
          <p14:tracePt t="169693" x="5830888" y="4919663"/>
          <p14:tracePt t="169709" x="5795963" y="4875213"/>
          <p14:tracePt t="169728" x="5795963" y="4867275"/>
          <p14:tracePt t="169744" x="5795963" y="4840288"/>
          <p14:tracePt t="169760" x="5795963" y="4830763"/>
          <p14:tracePt t="169776" x="5795963" y="4813300"/>
          <p14:tracePt t="169793" x="5776913" y="4786313"/>
          <p14:tracePt t="169810" x="5768975" y="4759325"/>
          <p14:tracePt t="169826" x="5768975" y="4751388"/>
          <p14:tracePt t="169843" x="5759450" y="4724400"/>
          <p14:tracePt t="169860" x="5759450" y="4705350"/>
          <p14:tracePt t="169876" x="5759450" y="4679950"/>
          <p14:tracePt t="169893" x="5759450" y="4616450"/>
          <p14:tracePt t="169909" x="5741988" y="4527550"/>
          <p14:tracePt t="169928" x="5680075" y="4419600"/>
          <p14:tracePt t="169944" x="5634038" y="4375150"/>
          <p14:tracePt t="169960" x="5616575" y="4348163"/>
          <p14:tracePt t="169976" x="5599113" y="4330700"/>
          <p14:tracePt t="169993" x="5599113" y="4322763"/>
          <p14:tracePt t="170009" x="5599113" y="4313238"/>
          <p14:tracePt t="170026" x="5589588" y="4286250"/>
          <p14:tracePt t="170043" x="5562600" y="4259263"/>
          <p14:tracePt t="170060" x="5554663" y="4241800"/>
          <p14:tracePt t="170096" x="5554663" y="4214813"/>
          <p14:tracePt t="170103" x="5527675" y="4205288"/>
          <p14:tracePt t="170112" x="5518150" y="4179888"/>
          <p14:tracePt t="170127" x="5456238" y="4081463"/>
          <p14:tracePt t="170144" x="5411788" y="4000500"/>
          <p14:tracePt t="170160" x="5384800" y="3938588"/>
          <p14:tracePt t="170176" x="5348288" y="3867150"/>
          <p14:tracePt t="170193" x="5340350" y="3848100"/>
          <p14:tracePt t="170210" x="5330825" y="3813175"/>
          <p14:tracePt t="170226" x="5322888" y="3795713"/>
          <p14:tracePt t="170243" x="5303838" y="3768725"/>
          <p14:tracePt t="170260" x="5295900" y="3751263"/>
          <p14:tracePt t="170276" x="5286375" y="3741738"/>
          <p14:tracePt t="170376" x="5276850" y="3741738"/>
          <p14:tracePt t="170392" x="5268913" y="3741738"/>
          <p14:tracePt t="170400" x="5259388" y="3741738"/>
          <p14:tracePt t="170416" x="5251450" y="3741738"/>
          <p14:tracePt t="170426" x="5241925" y="3751263"/>
          <p14:tracePt t="170443" x="5205413" y="3759200"/>
          <p14:tracePt t="170460" x="5170488" y="3759200"/>
          <p14:tracePt t="170477" x="5099050" y="3759200"/>
          <p14:tracePt t="170493" x="5010150" y="3741738"/>
          <p14:tracePt t="170510" x="4929188" y="3697288"/>
          <p14:tracePt t="170526" x="4919663" y="3697288"/>
          <p14:tracePt t="170561" x="4929188" y="3697288"/>
          <p14:tracePt t="170576" x="4938713" y="3697288"/>
          <p14:tracePt t="170585" x="4938713" y="3705225"/>
          <p14:tracePt t="170600" x="4946650" y="3714750"/>
          <p14:tracePt t="170616" x="4956175" y="3714750"/>
          <p14:tracePt t="170626" x="4956175" y="3724275"/>
          <p14:tracePt t="170643" x="4983163" y="3759200"/>
          <p14:tracePt t="170660" x="5000625" y="3768725"/>
          <p14:tracePt t="170677" x="5018088" y="3803650"/>
          <p14:tracePt t="170693" x="5037138" y="3830638"/>
          <p14:tracePt t="170710" x="5045075" y="3867150"/>
          <p14:tracePt t="170728" x="5045075" y="3894138"/>
          <p14:tracePt t="170744" x="5081588" y="3911600"/>
          <p14:tracePt t="170760" x="5133975" y="3956050"/>
          <p14:tracePt t="170776" x="5197475" y="4000500"/>
          <p14:tracePt t="170793" x="5205413" y="4000500"/>
          <p14:tracePt t="170810" x="5286375" y="4037013"/>
          <p14:tracePt t="170826" x="5394325" y="4081463"/>
          <p14:tracePt t="170843" x="5402263" y="4081463"/>
          <p14:tracePt t="170860" x="5429250" y="4089400"/>
          <p14:tracePt t="170877" x="5456238" y="4108450"/>
          <p14:tracePt t="170893" x="5518150" y="4133850"/>
          <p14:tracePt t="170910" x="5562600" y="4170363"/>
          <p14:tracePt t="170928" x="5608638" y="4197350"/>
          <p14:tracePt t="170976" x="5616575" y="4197350"/>
          <p14:tracePt t="171040" x="5626100" y="4197350"/>
          <p14:tracePt t="171048" x="5634038" y="4214813"/>
          <p14:tracePt t="171060" x="5653088" y="4224338"/>
          <p14:tracePt t="171077" x="5705475" y="4276725"/>
          <p14:tracePt t="171093" x="5822950" y="4375150"/>
          <p14:tracePt t="171110" x="5894388" y="4446588"/>
          <p14:tracePt t="171128" x="6000750" y="4581525"/>
          <p14:tracePt t="171144" x="6116638" y="4732338"/>
          <p14:tracePt t="171160" x="6197600" y="4813300"/>
          <p14:tracePt t="171177" x="6232525" y="4848225"/>
          <p14:tracePt t="171193" x="6242050" y="4857750"/>
          <p14:tracePt t="171210" x="6259513" y="4857750"/>
          <p14:tracePt t="171272" x="6251575" y="4857750"/>
          <p14:tracePt t="171288" x="6242050" y="4857750"/>
          <p14:tracePt t="180539" x="6232525" y="4857750"/>
          <p14:tracePt t="180547" x="6224588" y="4857750"/>
          <p14:tracePt t="180564" x="6170613" y="4840288"/>
          <p14:tracePt t="180580" x="5983288" y="4803775"/>
          <p14:tracePt t="180596" x="5822950" y="4741863"/>
          <p14:tracePt t="180612" x="5705475" y="4697413"/>
          <p14:tracePt t="180629" x="5483225" y="4572000"/>
          <p14:tracePt t="180646" x="5394325" y="4527550"/>
          <p14:tracePt t="180662" x="5322888" y="4545013"/>
          <p14:tracePt t="180679" x="5170488" y="4483100"/>
          <p14:tracePt t="180696" x="4946650" y="4384675"/>
          <p14:tracePt t="180712" x="4652963" y="4286250"/>
          <p14:tracePt t="180729" x="4429125" y="4241800"/>
          <p14:tracePt t="180747" x="4384675" y="4241800"/>
          <p14:tracePt t="180763" x="4357688" y="4241800"/>
          <p14:tracePt t="180779" x="4303713" y="4232275"/>
          <p14:tracePt t="180796" x="4259263" y="4232275"/>
          <p14:tracePt t="180812" x="4205288" y="4232275"/>
          <p14:tracePt t="180829" x="4187825" y="4232275"/>
          <p14:tracePt t="180846" x="4054475" y="4232275"/>
          <p14:tracePt t="180862" x="3714750" y="4224338"/>
          <p14:tracePt t="180879" x="3259138" y="4133850"/>
          <p14:tracePt t="180896" x="2830513" y="4000500"/>
          <p14:tracePt t="180912" x="2455863" y="3830638"/>
          <p14:tracePt t="180929" x="2214563" y="3724275"/>
          <p14:tracePt t="180946" x="2179638" y="3705225"/>
          <p14:tracePt t="180987" x="2170113" y="3697288"/>
          <p14:tracePt t="180996" x="2143125" y="3687763"/>
          <p14:tracePt t="181012" x="2089150" y="3660775"/>
          <p14:tracePt t="181029" x="2009775" y="3652838"/>
          <p14:tracePt t="181046" x="1928813" y="3616325"/>
          <p14:tracePt t="181063" x="1795463" y="3554413"/>
          <p14:tracePt t="181079" x="1670050" y="3482975"/>
          <p14:tracePt t="181096" x="1670050" y="3473450"/>
          <p14:tracePt t="181113" x="1625600" y="3429000"/>
          <p14:tracePt t="181796" x="1625600" y="3438525"/>
          <p14:tracePt t="181804" x="1633538" y="3446463"/>
          <p14:tracePt t="181813" x="1652588" y="3465513"/>
          <p14:tracePt t="181829" x="1679575" y="3490913"/>
          <p14:tracePt t="181846" x="1704975" y="3517900"/>
          <p14:tracePt t="181863" x="1741488" y="3562350"/>
          <p14:tracePt t="181879" x="1785938" y="3616325"/>
          <p14:tracePt t="181897" x="1822450" y="3660775"/>
          <p14:tracePt t="181913" x="1830388" y="3697288"/>
          <p14:tracePt t="181929" x="1847850" y="3741738"/>
          <p14:tracePt t="181947" x="1866900" y="3848100"/>
          <p14:tracePt t="181963" x="1866900" y="3919538"/>
          <p14:tracePt t="181980" x="1847850" y="3965575"/>
          <p14:tracePt t="181996" x="1795463" y="4010025"/>
          <p14:tracePt t="182013" x="1741488" y="4044950"/>
          <p14:tracePt t="182030" x="1697038" y="4062413"/>
          <p14:tracePt t="182046" x="1670050" y="4081463"/>
          <p14:tracePt t="182063" x="1652588" y="4081463"/>
          <p14:tracePt t="182364" x="1643063" y="4081463"/>
          <p14:tracePt t="182628" x="1660525" y="4081463"/>
          <p14:tracePt t="182636" x="1679575" y="4071938"/>
          <p14:tracePt t="182646" x="1704975" y="4062413"/>
          <p14:tracePt t="182663" x="1758950" y="4017963"/>
          <p14:tracePt t="182680" x="1857375" y="3938588"/>
          <p14:tracePt t="182697" x="1874838" y="3894138"/>
          <p14:tracePt t="182713" x="1884363" y="3848100"/>
          <p14:tracePt t="182730" x="1884363" y="3803650"/>
          <p14:tracePt t="182748" x="1847850" y="3660775"/>
          <p14:tracePt t="182764" x="1776413" y="3527425"/>
          <p14:tracePt t="182780" x="1751013" y="3473450"/>
          <p14:tracePt t="182797" x="1704975" y="3348038"/>
          <p14:tracePt t="182813" x="1697038" y="3276600"/>
          <p14:tracePt t="182830" x="1697038" y="3241675"/>
          <p14:tracePt t="182846" x="1679575" y="3224213"/>
          <p14:tracePt t="182863" x="1670050" y="3214688"/>
          <p14:tracePt t="182880" x="1670050" y="3205163"/>
          <p14:tracePt t="183076" x="1670050" y="3214688"/>
          <p14:tracePt t="183084" x="1670050" y="3224213"/>
          <p14:tracePt t="183097" x="1697038" y="3286125"/>
          <p14:tracePt t="183113" x="1768475" y="3384550"/>
          <p14:tracePt t="183130" x="1893888" y="3509963"/>
          <p14:tracePt t="183146" x="1919288" y="3527425"/>
          <p14:tracePt t="183396" x="1928813" y="3527425"/>
          <p14:tracePt t="183412" x="1911350" y="3527425"/>
          <p14:tracePt t="183420" x="1901825" y="3527425"/>
          <p14:tracePt t="183430" x="1893888" y="3527425"/>
          <p14:tracePt t="183447" x="1893888" y="3536950"/>
          <p14:tracePt t="183463" x="1884363" y="3554413"/>
          <p14:tracePt t="183480" x="1901825" y="3571875"/>
          <p14:tracePt t="183497" x="1973263" y="3608388"/>
          <p14:tracePt t="183514" x="2108200" y="3660775"/>
          <p14:tracePt t="183530" x="2268538" y="3714750"/>
          <p14:tracePt t="183548" x="2562225" y="3776663"/>
          <p14:tracePt t="183565" x="2687638" y="3795713"/>
          <p14:tracePt t="183580" x="2705100" y="3795713"/>
          <p14:tracePt t="183597" x="2786063" y="3795713"/>
          <p14:tracePt t="183613" x="2822575" y="3795713"/>
          <p14:tracePt t="183630" x="2990850" y="3795713"/>
          <p14:tracePt t="183684" x="3000375" y="3795713"/>
          <p14:tracePt t="183691" x="3009900" y="3795713"/>
          <p14:tracePt t="183788" x="2965450" y="3786188"/>
          <p14:tracePt t="183796" x="2874963" y="3768725"/>
          <p14:tracePt t="183813" x="2714625" y="3724275"/>
          <p14:tracePt t="183830" x="2419350" y="3670300"/>
          <p14:tracePt t="183847" x="2347913" y="3652838"/>
          <p14:tracePt t="183863" x="2339975" y="3652838"/>
          <p14:tracePt t="183924" x="2357438" y="3652838"/>
          <p14:tracePt t="183932" x="2384425" y="3660775"/>
          <p14:tracePt t="183948" x="2527300" y="3714750"/>
          <p14:tracePt t="183963" x="2697163" y="3813175"/>
          <p14:tracePt t="183980" x="2714625" y="3830638"/>
          <p14:tracePt t="183997" x="2813050" y="3911600"/>
          <p14:tracePt t="184013" x="2894013" y="3983038"/>
          <p14:tracePt t="184030" x="2955925" y="4054475"/>
          <p14:tracePt t="184047" x="3071813" y="4143375"/>
          <p14:tracePt t="184063" x="3187700" y="4232275"/>
          <p14:tracePt t="184080" x="3295650" y="4313238"/>
          <p14:tracePt t="184097" x="3402013" y="4394200"/>
          <p14:tracePt t="184114" x="3455988" y="4419600"/>
          <p14:tracePt t="184130" x="3490913" y="4456113"/>
          <p14:tracePt t="184147" x="3490913" y="4465638"/>
          <p14:tracePt t="184180" x="3473450" y="4473575"/>
          <p14:tracePt t="184189" x="3438525" y="4491038"/>
          <p14:tracePt t="184197" x="3419475" y="4491038"/>
          <p14:tracePt t="184213" x="3402013" y="4527550"/>
          <p14:tracePt t="184230" x="3429000" y="4562475"/>
          <p14:tracePt t="184247" x="3670300" y="4714875"/>
          <p14:tracePt t="184263" x="3697288" y="4724400"/>
          <p14:tracePt t="184280" x="3902075" y="4840288"/>
          <p14:tracePt t="184297" x="4357688" y="5116513"/>
          <p14:tracePt t="184313" x="4660900" y="5330825"/>
          <p14:tracePt t="184330" x="4813300" y="5500688"/>
          <p14:tracePt t="184348" x="5045075" y="5741988"/>
          <p14:tracePt t="184365" x="5116513" y="5867400"/>
          <p14:tracePt t="184380" x="5180013" y="5919788"/>
          <p14:tracePt t="184397" x="5224463" y="5965825"/>
          <p14:tracePt t="184414" x="5268913" y="5991225"/>
          <p14:tracePt t="184430" x="5286375" y="5991225"/>
          <p14:tracePt t="184524" x="5286375" y="5983288"/>
          <p14:tracePt t="184532" x="5286375" y="5956300"/>
          <p14:tracePt t="184548" x="5232400" y="5776913"/>
          <p14:tracePt t="184565" x="5072063" y="5465763"/>
          <p14:tracePt t="184580" x="5027613" y="5367338"/>
          <p14:tracePt t="184597" x="4830763" y="5018088"/>
          <p14:tracePt t="184613" x="4830763" y="5010150"/>
          <p14:tracePt t="184630" x="4830763" y="5000625"/>
          <p14:tracePt t="184647" x="4795838" y="4946650"/>
          <p14:tracePt t="184664" x="4724400" y="4867275"/>
          <p14:tracePt t="184680" x="4670425" y="4786313"/>
          <p14:tracePt t="184697" x="4660900" y="4776788"/>
          <p14:tracePt t="184725" x="4660900" y="4768850"/>
          <p14:tracePt t="184748" x="4660900" y="4759325"/>
          <p14:tracePt t="184756" x="4652963" y="4759325"/>
          <p14:tracePt t="184765" x="4652963" y="4741863"/>
          <p14:tracePt t="184780" x="4625975" y="4705350"/>
          <p14:tracePt t="184797" x="4562475" y="4633913"/>
          <p14:tracePt t="184814" x="4510088" y="4589463"/>
          <p14:tracePt t="184861" x="4500563" y="4589463"/>
          <p14:tracePt t="184869" x="4491038" y="4581525"/>
          <p14:tracePt t="184880" x="4473575" y="4572000"/>
          <p14:tracePt t="184897" x="4402138" y="4537075"/>
          <p14:tracePt t="184914" x="4402138" y="4527550"/>
          <p14:tracePt t="184930" x="4375150" y="4500563"/>
          <p14:tracePt t="184948" x="4295775" y="4429125"/>
          <p14:tracePt t="184964" x="4224338" y="4357688"/>
          <p14:tracePt t="184980" x="4224338" y="4348163"/>
          <p14:tracePt t="185028" x="4232275" y="4348163"/>
          <p14:tracePt t="185037" x="4241800" y="4348163"/>
          <p14:tracePt t="185047" x="4259263" y="4357688"/>
          <p14:tracePt t="185063" x="4276725" y="4402138"/>
          <p14:tracePt t="185080" x="4259263" y="4456113"/>
          <p14:tracePt t="185097" x="4259263" y="4465638"/>
          <p14:tracePt t="185437" x="4268788" y="4465638"/>
          <p14:tracePt t="185485" x="4268788" y="4456113"/>
          <p14:tracePt t="185517" x="4268788" y="4446588"/>
          <p14:tracePt t="185524" x="4268788" y="4438650"/>
          <p14:tracePt t="185532" x="4232275" y="4394200"/>
          <p14:tracePt t="185548" x="4125913" y="4286250"/>
          <p14:tracePt t="185565" x="3956050" y="4152900"/>
          <p14:tracePt t="185581" x="3840163" y="4081463"/>
          <p14:tracePt t="185598" x="3822700" y="4062413"/>
          <p14:tracePt t="185677" x="3813175" y="4054475"/>
          <p14:tracePt t="185797" x="3822700" y="4071938"/>
          <p14:tracePt t="185813" x="3830638" y="4081463"/>
          <p14:tracePt t="185829" x="3840163" y="4081463"/>
          <p14:tracePt t="185853" x="3840163" y="4071938"/>
          <p14:tracePt t="185861" x="3840163" y="4062413"/>
          <p14:tracePt t="185869" x="3822700" y="3983038"/>
          <p14:tracePt t="185880" x="3803650" y="3965575"/>
          <p14:tracePt t="185898" x="3679825" y="3830638"/>
          <p14:tracePt t="185914" x="3429000" y="3625850"/>
          <p14:tracePt t="185930" x="3205163" y="3465513"/>
          <p14:tracePt t="185948" x="3179763" y="3438525"/>
          <p14:tracePt t="186308" x="3187700" y="3465513"/>
          <p14:tracePt t="186318" x="3205163" y="3517900"/>
          <p14:tracePt t="186331" x="3241675" y="3581400"/>
          <p14:tracePt t="186348" x="3303588" y="3751263"/>
          <p14:tracePt t="186365" x="3367088" y="3946525"/>
          <p14:tracePt t="186381" x="3384550" y="4125913"/>
          <p14:tracePt t="186397" x="3384550" y="4179888"/>
          <p14:tracePt t="186414" x="3340100" y="4214813"/>
          <p14:tracePt t="186431" x="3313113" y="4276725"/>
          <p14:tracePt t="186447" x="3303588" y="4276725"/>
          <p14:tracePt t="186464" x="3286125" y="4295775"/>
          <p14:tracePt t="186481" x="3286125" y="4303713"/>
          <p14:tracePt t="186566" x="3295650" y="4303713"/>
          <p14:tracePt t="186573" x="3322638" y="4295775"/>
          <p14:tracePt t="186582" x="3367088" y="4259263"/>
          <p14:tracePt t="186598" x="3509963" y="4108450"/>
          <p14:tracePt t="186614" x="3786188" y="3830638"/>
          <p14:tracePt t="186631" x="4133850" y="3527425"/>
          <p14:tracePt t="186648" x="4205288" y="3446463"/>
          <p14:tracePt t="186664" x="4295775" y="3367088"/>
          <p14:tracePt t="186681" x="4402138" y="3224213"/>
          <p14:tracePt t="186698" x="4446588" y="3160713"/>
          <p14:tracePt t="186714" x="4456113" y="3160713"/>
          <p14:tracePt t="186731" x="4438650" y="3160713"/>
          <p14:tracePt t="186748" x="4446588" y="3160713"/>
          <p14:tracePt t="186845" x="4456113" y="3160713"/>
          <p14:tracePt t="186861" x="4446588" y="3152775"/>
          <p14:tracePt t="186869" x="4456113" y="3160713"/>
          <p14:tracePt t="186909" x="4456113" y="3152775"/>
          <p14:tracePt t="186957" x="4456113" y="3160713"/>
          <p14:tracePt t="187141" x="4446588" y="3160713"/>
          <p14:tracePt t="187149" x="4429125" y="3160713"/>
          <p14:tracePt t="187165" x="4394200" y="3179763"/>
          <p14:tracePt t="187198" x="4251325" y="3286125"/>
          <p14:tracePt t="187214" x="4044950" y="3438525"/>
          <p14:tracePt t="187231" x="3956050" y="3536950"/>
          <p14:tracePt t="187248" x="3660775" y="3867150"/>
          <p14:tracePt t="187264" x="3598863" y="3919538"/>
          <p14:tracePt t="187281" x="3509963" y="4116388"/>
          <p14:tracePt t="187298" x="3509963" y="4170363"/>
          <p14:tracePt t="187315" x="3544888" y="4197350"/>
          <p14:tracePt t="187331" x="3581400" y="4205288"/>
          <p14:tracePt t="187348" x="3598863" y="4205288"/>
          <p14:tracePt t="187373" x="3598863" y="4214813"/>
          <p14:tracePt t="187382" x="3608388" y="4214813"/>
          <p14:tracePt t="187398" x="3625850" y="4241800"/>
          <p14:tracePt t="187414" x="3660775" y="4276725"/>
          <p14:tracePt t="187431" x="3687763" y="4303713"/>
          <p14:tracePt t="187448" x="3714750" y="4340225"/>
          <p14:tracePt t="187464" x="3759200" y="4394200"/>
          <p14:tracePt t="187481" x="3803650" y="4438650"/>
          <p14:tracePt t="187498" x="3857625" y="4465638"/>
          <p14:tracePt t="187514" x="3911600" y="4483100"/>
          <p14:tracePt t="187531" x="3965575" y="4500563"/>
          <p14:tracePt t="187549" x="4000500" y="4518025"/>
          <p14:tracePt t="187621" x="3990975" y="4500563"/>
          <p14:tracePt t="187629" x="3990975" y="4483100"/>
          <p14:tracePt t="187637" x="3946525" y="4438650"/>
          <p14:tracePt t="187648" x="3919538" y="4411663"/>
          <p14:tracePt t="187664" x="3741738" y="4133850"/>
          <p14:tracePt t="187681" x="3608388" y="4010025"/>
          <p14:tracePt t="187698" x="3527425" y="3929063"/>
          <p14:tracePt t="187714" x="3375025" y="3795713"/>
          <p14:tracePt t="187748" x="3340100" y="3768725"/>
          <p14:tracePt t="187765" x="3251200" y="3724275"/>
          <p14:tracePt t="187781" x="3241675" y="3724275"/>
          <p14:tracePt t="187869" x="3251200" y="3724275"/>
          <p14:tracePt t="187878" x="3259138" y="3741738"/>
          <p14:tracePt t="187886" x="3276600" y="3741738"/>
          <p14:tracePt t="187898" x="3313113" y="3751263"/>
          <p14:tracePt t="187914" x="3357563" y="3776663"/>
          <p14:tracePt t="187948" x="3375025" y="3776663"/>
          <p14:tracePt t="187965" x="3490913" y="3795713"/>
          <p14:tracePt t="187981" x="3660775" y="3840163"/>
          <p14:tracePt t="187998" x="3822700" y="3875088"/>
          <p14:tracePt t="188014" x="3956050" y="3938588"/>
          <p14:tracePt t="188031" x="4044950" y="3990975"/>
          <p14:tracePt t="188048" x="4125913" y="4062413"/>
          <p14:tracePt t="188064" x="4205288" y="4125913"/>
          <p14:tracePt t="188081" x="4286250" y="4179888"/>
          <p14:tracePt t="188098" x="4375150" y="4251325"/>
          <p14:tracePt t="188114" x="4438650" y="4295775"/>
          <p14:tracePt t="188131" x="4446588" y="4295775"/>
          <p14:tracePt t="188165" x="4429125" y="4295775"/>
          <p14:tracePt t="188173" x="4394200" y="4286250"/>
          <p14:tracePt t="188182" x="4375150" y="4276725"/>
          <p14:tracePt t="188198" x="4251325" y="4214813"/>
          <p14:tracePt t="188214" x="4044950" y="4062413"/>
          <p14:tracePt t="188231" x="3776663" y="3884613"/>
          <p14:tracePt t="188248" x="3251200" y="3598863"/>
          <p14:tracePt t="188264" x="3062288" y="3465513"/>
          <p14:tracePt t="188281" x="3000375" y="3419475"/>
          <p14:tracePt t="188365" x="3017838" y="3419475"/>
          <p14:tracePt t="188374" x="3062288" y="3438525"/>
          <p14:tracePt t="188382" x="3089275" y="3446463"/>
          <p14:tracePt t="188398" x="3170238" y="3455988"/>
          <p14:tracePt t="188415" x="3322638" y="3482975"/>
          <p14:tracePt t="188431" x="3562350" y="3527425"/>
          <p14:tracePt t="188448" x="3598863" y="3536950"/>
          <p14:tracePt t="188481" x="3652838" y="3536950"/>
          <p14:tracePt t="188498" x="3687763" y="3544888"/>
          <p14:tracePt t="188514" x="3741738" y="3554413"/>
          <p14:tracePt t="188531" x="3759200" y="3554413"/>
          <p14:tracePt t="188630" x="3768725" y="3562350"/>
          <p14:tracePt t="188702" x="3768725" y="3571875"/>
          <p14:tracePt t="188709" x="3776663" y="3571875"/>
          <p14:tracePt t="188726" x="3776663" y="3581400"/>
          <p14:tracePt t="188734" x="3786188" y="3581400"/>
          <p14:tracePt t="188748" x="3786188" y="3589338"/>
          <p14:tracePt t="188870" x="3795713" y="3589338"/>
          <p14:tracePt t="188878" x="3803650" y="3589338"/>
          <p14:tracePt t="188886" x="3813175" y="3589338"/>
          <p14:tracePt t="188899" x="3822700" y="3589338"/>
          <p14:tracePt t="188915" x="3857625" y="3581400"/>
          <p14:tracePt t="188931" x="3875088" y="3581400"/>
          <p14:tracePt t="188990" x="3867150" y="3581400"/>
          <p14:tracePt t="188998" x="3857625" y="3581400"/>
          <p14:tracePt t="189015" x="3830638" y="3581400"/>
          <p14:tracePt t="189031" x="3822700" y="3581400"/>
          <p14:tracePt t="189086" x="3813175" y="3581400"/>
          <p14:tracePt t="189310" x="3803650" y="3581400"/>
          <p14:tracePt t="208300" x="3830638" y="3581400"/>
          <p14:tracePt t="208308" x="3830638" y="3625850"/>
          <p14:tracePt t="208320" x="3822700" y="3732213"/>
          <p14:tracePt t="208336" x="3786188" y="3919538"/>
          <p14:tracePt t="208353" x="3732213" y="4089400"/>
          <p14:tracePt t="208370" x="3679825" y="4214813"/>
          <p14:tracePt t="208388" x="3554413" y="4295775"/>
          <p14:tracePt t="208724" x="3571875" y="4276725"/>
          <p14:tracePt t="208732" x="3581400" y="4276725"/>
          <p14:tracePt t="208740" x="3589338" y="4276725"/>
          <p14:tracePt t="208753" x="3608388" y="4276725"/>
          <p14:tracePt t="208770" x="3660775" y="4313238"/>
          <p14:tracePt t="208788" x="3776663" y="4340225"/>
          <p14:tracePt t="208804" x="3830638" y="4348163"/>
          <p14:tracePt t="208820" x="3884613" y="4357688"/>
          <p14:tracePt t="208837" x="3938588" y="4375150"/>
          <p14:tracePt t="208853" x="3990975" y="4375150"/>
          <p14:tracePt t="208870" x="4133850" y="4394200"/>
          <p14:tracePt t="208887" x="4224338" y="4402138"/>
          <p14:tracePt t="208903" x="4303713" y="4402138"/>
          <p14:tracePt t="208920" x="4384675" y="4411663"/>
          <p14:tracePt t="208937" x="4446588" y="4419600"/>
          <p14:tracePt t="208953" x="4491038" y="4438650"/>
          <p14:tracePt t="208970" x="4500563" y="4446588"/>
          <p14:tracePt t="208987" x="4518025" y="4465638"/>
          <p14:tracePt t="209068" x="4518025" y="4456113"/>
          <p14:tracePt t="209084" x="4518025" y="4429125"/>
          <p14:tracePt t="209093" x="4518025" y="4419600"/>
          <p14:tracePt t="209103" x="4510088" y="4411663"/>
          <p14:tracePt t="209212" x="4500563" y="4411663"/>
          <p14:tracePt t="209228" x="4491038" y="4411663"/>
          <p14:tracePt t="209237" x="4473575" y="4419600"/>
          <p14:tracePt t="209253" x="4446588" y="4429125"/>
          <p14:tracePt t="209270" x="4438650" y="4429125"/>
          <p14:tracePt t="209287" x="4429125" y="4429125"/>
          <p14:tracePt t="209303" x="4419600" y="4429125"/>
          <p14:tracePt t="209320" x="4411663" y="4429125"/>
          <p14:tracePt t="209337" x="4394200" y="4438650"/>
          <p14:tracePt t="209354" x="4384675" y="4446588"/>
          <p14:tracePt t="209370" x="4375150" y="4465638"/>
          <p14:tracePt t="209388" x="4375150" y="4473575"/>
          <p14:tracePt t="209404" x="4419600" y="4483100"/>
          <p14:tracePt t="209420" x="4554538" y="4483100"/>
          <p14:tracePt t="209437" x="4759325" y="4483100"/>
          <p14:tracePt t="209453" x="5348288" y="4491038"/>
          <p14:tracePt t="209470" x="5697538" y="4562475"/>
          <p14:tracePt t="209487" x="5929313" y="4608513"/>
          <p14:tracePt t="209504" x="6089650" y="4625975"/>
          <p14:tracePt t="209520" x="6224588" y="4652963"/>
          <p14:tracePt t="209537" x="6323013" y="4670425"/>
          <p14:tracePt t="209553" x="6384925" y="4687888"/>
          <p14:tracePt t="209557" x="6411913" y="4697413"/>
          <p14:tracePt t="209570" x="6438900" y="4714875"/>
          <p14:tracePt t="209588" x="6446838" y="4724400"/>
          <p14:tracePt t="209604" x="6446838" y="4732338"/>
          <p14:tracePt t="209620" x="6446838" y="4751388"/>
          <p14:tracePt t="209637" x="6446838" y="4776788"/>
          <p14:tracePt t="209654" x="6438900" y="4830763"/>
          <p14:tracePt t="209670" x="6429375" y="4867275"/>
          <p14:tracePt t="209687" x="6411913" y="4902200"/>
          <p14:tracePt t="209703" x="6384925" y="4938713"/>
          <p14:tracePt t="209720" x="6357938" y="4983163"/>
          <p14:tracePt t="209737" x="6340475" y="5027613"/>
          <p14:tracePt t="209753" x="6323013" y="5062538"/>
          <p14:tracePt t="209770" x="6303963" y="5089525"/>
          <p14:tracePt t="209788" x="6286500" y="5099050"/>
          <p14:tracePt t="209804" x="6276975" y="5108575"/>
          <p14:tracePt t="209820" x="6251575" y="5116513"/>
          <p14:tracePt t="209837" x="6215063" y="5133975"/>
          <p14:tracePt t="209853" x="6180138" y="5143500"/>
          <p14:tracePt t="209870" x="6126163" y="5143500"/>
          <p14:tracePt t="209887" x="6062663" y="5126038"/>
          <p14:tracePt t="209904" x="5956300" y="5072063"/>
          <p14:tracePt t="209920" x="5803900" y="5010150"/>
          <p14:tracePt t="209937" x="5670550" y="4938713"/>
          <p14:tracePt t="209953" x="5518150" y="4919663"/>
          <p14:tracePt t="209970" x="5348288" y="4929188"/>
          <p14:tracePt t="209988" x="5116513" y="5000625"/>
          <p14:tracePt t="210004" x="5037138" y="5027613"/>
          <p14:tracePt t="210020" x="5010150" y="5037138"/>
          <p14:tracePt t="210037" x="4991100" y="5045075"/>
          <p14:tracePt t="210053" x="4983163" y="5054600"/>
          <p14:tracePt t="210333" x="4983163" y="5045075"/>
          <p14:tracePt t="210341" x="4973638" y="5037138"/>
          <p14:tracePt t="210356" x="4973638" y="5027613"/>
          <p14:tracePt t="210370" x="4965700" y="5010150"/>
          <p14:tracePt t="210388" x="4956175" y="5000625"/>
          <p14:tracePt t="213310" x="4956175" y="4991100"/>
          <p14:tracePt t="213317" x="4956175" y="4973638"/>
          <p14:tracePt t="213325" x="4956175" y="4946650"/>
          <p14:tracePt t="213338" x="4956175" y="4929188"/>
          <p14:tracePt t="213354" x="4946650" y="4813300"/>
          <p14:tracePt t="213371" x="4875213" y="4554538"/>
          <p14:tracePt t="213388" x="4751388" y="4322763"/>
          <p14:tracePt t="213405" x="4598988" y="4089400"/>
          <p14:tracePt t="213421" x="4537075" y="4000500"/>
          <p14:tracePt t="213438" x="4537075" y="3911600"/>
          <p14:tracePt t="213455" x="4598988" y="3822700"/>
          <p14:tracePt t="213472" x="4660900" y="3732213"/>
          <p14:tracePt t="213488" x="4741863" y="3643313"/>
          <p14:tracePt t="213504" x="4795838" y="3562350"/>
          <p14:tracePt t="213521" x="4840288" y="3465513"/>
          <p14:tracePt t="213538" x="4867275" y="3322638"/>
          <p14:tracePt t="213555" x="4902200" y="3152775"/>
          <p14:tracePt t="213558" x="4911725" y="3017838"/>
          <p14:tracePt t="213572" x="4911725" y="2911475"/>
          <p14:tracePt t="213589" x="4884738" y="2830513"/>
          <p14:tracePt t="213693" x="4884738" y="2840038"/>
          <p14:tracePt t="213701" x="4884738" y="2847975"/>
          <p14:tracePt t="213710" x="4884738" y="2874963"/>
          <p14:tracePt t="213722" x="4884738" y="2884488"/>
          <p14:tracePt t="213738" x="4884738" y="2911475"/>
          <p14:tracePt t="213754" x="4884738" y="2928938"/>
          <p14:tracePt t="213771" x="4875213" y="2946400"/>
          <p14:tracePt t="213789" x="4867275" y="3009900"/>
          <p14:tracePt t="213806" x="4857750" y="3044825"/>
          <p14:tracePt t="213822" x="4822825" y="3081338"/>
          <p14:tracePt t="213838" x="4813300" y="3098800"/>
          <p14:tracePt t="213934" x="4813300" y="3108325"/>
          <p14:tracePt t="213942" x="4813300" y="3116263"/>
          <p14:tracePt t="213955" x="4813300" y="3133725"/>
          <p14:tracePt t="213971" x="4830763" y="3143250"/>
          <p14:tracePt t="213988" x="4840288" y="3143250"/>
          <p14:tracePt t="214142" x="4840288" y="3133725"/>
          <p14:tracePt t="214165" x="4840288" y="3125788"/>
          <p14:tracePt t="214173" x="4830763" y="3125788"/>
          <p14:tracePt t="214190" x="4822825" y="3125788"/>
          <p14:tracePt t="214205" x="4822825" y="3116263"/>
          <p14:tracePt t="214702" x="4822825" y="3108325"/>
          <p14:tracePt t="214790" x="4822825" y="3098800"/>
          <p14:tracePt t="214886" x="4813300" y="3098800"/>
          <p14:tracePt t="214958" x="4813300" y="3089275"/>
          <p14:tracePt t="226346" x="4795838" y="3089275"/>
          <p14:tracePt t="226362" x="4768850" y="3089275"/>
          <p14:tracePt t="226369" x="4751388" y="3089275"/>
          <p14:tracePt t="226377" x="4714875" y="3098800"/>
          <p14:tracePt t="226391" x="4697413" y="3098800"/>
          <p14:tracePt t="226409" x="4456113" y="3268663"/>
          <p14:tracePt t="226425" x="4017963" y="3643313"/>
          <p14:tracePt t="226442" x="3411538" y="4071938"/>
          <p14:tracePt t="226458" x="2973388" y="4303713"/>
          <p14:tracePt t="226474" x="2857500" y="4276725"/>
          <p14:tracePt t="226491" x="2847975" y="4276725"/>
          <p14:tracePt t="226913" x="2857500" y="4251325"/>
          <p14:tracePt t="226922" x="2894013" y="4214813"/>
          <p14:tracePt t="226930" x="2911475" y="4197350"/>
          <p14:tracePt t="226941" x="2919413" y="4179888"/>
          <p14:tracePt t="226958" x="2982913" y="4152900"/>
          <p14:tracePt t="227026" x="2982913" y="4143375"/>
          <p14:tracePt t="227042" x="2982913" y="4133850"/>
          <p14:tracePt t="227050" x="2982913" y="4125913"/>
          <p14:tracePt t="227066" x="2982913" y="4116388"/>
          <p14:tracePt t="227075" x="2982913" y="4108450"/>
          <p14:tracePt t="227091" x="2982913" y="4089400"/>
          <p14:tracePt t="227108" x="2965450" y="4081463"/>
          <p14:tracePt t="227125" x="2955925" y="4071938"/>
          <p14:tracePt t="227142" x="2946400" y="4062413"/>
          <p14:tracePt t="227194" x="2955925" y="4062413"/>
          <p14:tracePt t="227203" x="2973388" y="4062413"/>
          <p14:tracePt t="227210" x="2982913" y="4062413"/>
          <p14:tracePt t="227225" x="3027363" y="4054475"/>
          <p14:tracePt t="227250" x="3036888" y="4037013"/>
          <p14:tracePt t="227259" x="3062288" y="4027488"/>
          <p14:tracePt t="227275" x="3098800" y="3990975"/>
          <p14:tracePt t="227291" x="3108325" y="3973513"/>
          <p14:tracePt t="227308" x="3143250" y="3956050"/>
          <p14:tracePt t="227325" x="3214688" y="3929063"/>
          <p14:tracePt t="227341" x="3241675" y="3929063"/>
          <p14:tracePt t="227358" x="3348038" y="3919538"/>
          <p14:tracePt t="227375" x="3536950" y="3894138"/>
          <p14:tracePt t="227392" x="3697288" y="3857625"/>
          <p14:tracePt t="227802" x="3697288" y="3848100"/>
          <p14:tracePt t="227882" x="3714750" y="3840163"/>
          <p14:tracePt t="227890" x="3741738" y="3830638"/>
          <p14:tracePt t="227898" x="3759200" y="3822700"/>
          <p14:tracePt t="227908" x="3786188" y="3813175"/>
          <p14:tracePt t="227925" x="3813175" y="3803650"/>
          <p14:tracePt t="227942" x="3938588" y="3786188"/>
          <p14:tracePt t="227958" x="4044950" y="3768725"/>
          <p14:tracePt t="227975" x="4303713" y="3759200"/>
          <p14:tracePt t="227991" x="4411663" y="3759200"/>
          <p14:tracePt t="228009" x="4429125" y="3768725"/>
          <p14:tracePt t="228050" x="4419600" y="3776663"/>
          <p14:tracePt t="228059" x="4394200" y="3786188"/>
          <p14:tracePt t="228075" x="4330700" y="3786188"/>
          <p14:tracePt t="228092" x="4197350" y="3759200"/>
          <p14:tracePt t="228108" x="4027488" y="3705225"/>
          <p14:tracePt t="228125" x="3822700" y="3608388"/>
          <p14:tracePt t="228142" x="3776663" y="3581400"/>
          <p14:tracePt t="228158" x="3544888" y="3446463"/>
          <p14:tracePt t="228175" x="3509963" y="3411538"/>
          <p14:tracePt t="228192" x="3500438" y="3402013"/>
          <p14:tracePt t="228209" x="3482975" y="3394075"/>
          <p14:tracePt t="228226" x="3500438" y="3394075"/>
          <p14:tracePt t="228402" x="3500438" y="3384550"/>
          <p14:tracePt t="228410" x="3500438" y="3375025"/>
          <p14:tracePt t="228426" x="3490913" y="3367088"/>
          <p14:tracePt t="228442" x="3473450" y="3348038"/>
          <p14:tracePt t="228458" x="3411538" y="3313113"/>
          <p14:tracePt t="228475" x="3348038" y="3295650"/>
          <p14:tracePt t="228690" x="3357563" y="3295650"/>
          <p14:tracePt t="228698" x="3367088" y="3295650"/>
          <p14:tracePt t="228708" x="3375025" y="3303588"/>
          <p14:tracePt t="228725" x="3394075" y="3322638"/>
          <p14:tracePt t="228742" x="3419475" y="3330575"/>
          <p14:tracePt t="228758" x="3429000" y="3340100"/>
          <p14:tracePt t="228775" x="3455988" y="3357563"/>
          <p14:tracePt t="228792" x="3482975" y="3375025"/>
          <p14:tracePt t="228810" x="3527425" y="3402013"/>
          <p14:tracePt t="228826" x="3554413" y="3419475"/>
          <p14:tracePt t="228842" x="3571875" y="3429000"/>
          <p14:tracePt t="228875" x="3581400" y="3438525"/>
          <p14:tracePt t="228892" x="3608388" y="3446463"/>
          <p14:tracePt t="228908" x="3643313" y="3482975"/>
          <p14:tracePt t="228925" x="3714750" y="3536950"/>
          <p14:tracePt t="228942" x="3776663" y="3589338"/>
          <p14:tracePt t="228958" x="3822700" y="3616325"/>
          <p14:tracePt t="228976" x="3840163" y="3633788"/>
          <p14:tracePt t="228992" x="3848100" y="3633788"/>
          <p14:tracePt t="229010" x="3867150" y="3633788"/>
          <p14:tracePt t="229026" x="3884613" y="3652838"/>
          <p14:tracePt t="229042" x="3919538" y="3687763"/>
          <p14:tracePt t="229058" x="4037013" y="3803650"/>
          <p14:tracePt t="229075" x="4037013" y="3822700"/>
          <p14:tracePt t="229122" x="4044950" y="3822700"/>
          <p14:tracePt t="229130" x="4071938" y="3840163"/>
          <p14:tracePt t="229142" x="4143375" y="3894138"/>
          <p14:tracePt t="229159" x="4214813" y="3973513"/>
          <p14:tracePt t="229176" x="4276725" y="4044950"/>
          <p14:tracePt t="229192" x="4348163" y="4116388"/>
          <p14:tracePt t="229210" x="4446588" y="4179888"/>
          <p14:tracePt t="229227" x="4500563" y="4214813"/>
          <p14:tracePt t="229242" x="4589463" y="4276725"/>
          <p14:tracePt t="229259" x="4697413" y="4375150"/>
          <p14:tracePt t="229275" x="4795838" y="4483100"/>
          <p14:tracePt t="229292" x="4884738" y="4545013"/>
          <p14:tracePt t="229309" x="4965700" y="4608513"/>
          <p14:tracePt t="229325" x="5054600" y="4670425"/>
          <p14:tracePt t="229342" x="5133975" y="4751388"/>
          <p14:tracePt t="229359" x="5197475" y="4795838"/>
          <p14:tracePt t="229375" x="5276850" y="4857750"/>
          <p14:tracePt t="229392" x="5357813" y="4929188"/>
          <p14:tracePt t="229408" x="5411788" y="4983163"/>
          <p14:tracePt t="229426" x="5483225" y="5045075"/>
          <p14:tracePt t="229443" x="5537200" y="5081588"/>
          <p14:tracePt t="229459" x="5562600" y="5108575"/>
          <p14:tracePt t="229475" x="5608638" y="5143500"/>
          <p14:tracePt t="229492" x="5643563" y="5180013"/>
          <p14:tracePt t="229509" x="5680075" y="5214938"/>
          <p14:tracePt t="229525" x="5705475" y="5241925"/>
          <p14:tracePt t="229542" x="5715000" y="5251450"/>
          <p14:tracePt t="229575" x="5724525" y="5251450"/>
          <p14:tracePt t="229592" x="5724525" y="5259388"/>
          <p14:tracePt t="229938" x="5715000" y="5259388"/>
          <p14:tracePt t="229947" x="5715000" y="5268913"/>
          <p14:tracePt t="229958" x="5705475" y="5268913"/>
          <p14:tracePt t="229976" x="5680075" y="5268913"/>
          <p14:tracePt t="229992" x="5670550" y="5259388"/>
          <p14:tracePt t="230009" x="5643563" y="5251450"/>
          <p14:tracePt t="230026" x="5616575" y="5241925"/>
          <p14:tracePt t="230043" x="5589588" y="5224463"/>
          <p14:tracePt t="230059" x="5518150" y="5205413"/>
          <p14:tracePt t="230075" x="5429250" y="5170488"/>
          <p14:tracePt t="230092" x="5340350" y="5126038"/>
          <p14:tracePt t="230109" x="5241925" y="5054600"/>
          <p14:tracePt t="230126" x="5170488" y="4991100"/>
          <p14:tracePt t="230143" x="5072063" y="4884738"/>
          <p14:tracePt t="230159" x="4965700" y="4732338"/>
          <p14:tracePt t="230176" x="4813300" y="4527550"/>
          <p14:tracePt t="230193" x="4687888" y="4322763"/>
          <p14:tracePt t="230209" x="4562475" y="4170363"/>
          <p14:tracePt t="230243" x="4510088" y="4108450"/>
          <p14:tracePt t="230259" x="4384675" y="4010025"/>
          <p14:tracePt t="230276" x="4375150" y="4000500"/>
          <p14:tracePt t="230292" x="4268788" y="3884613"/>
          <p14:tracePt t="230309" x="4224338" y="3822700"/>
          <p14:tracePt t="230325" x="4205288" y="3786188"/>
          <p14:tracePt t="230342" x="4160838" y="3732213"/>
          <p14:tracePt t="230359" x="4133850" y="3697288"/>
          <p14:tracePt t="230376" x="4108450" y="3679825"/>
          <p14:tracePt t="230393" x="4089400" y="3660775"/>
          <p14:tracePt t="230410" x="4062413" y="3660775"/>
          <p14:tracePt t="230427" x="4054475" y="3660775"/>
          <p14:tracePt t="230460" x="4044950" y="3660775"/>
          <p14:tracePt t="230475" x="4027488" y="3643313"/>
          <p14:tracePt t="230492" x="3990975" y="3625850"/>
          <p14:tracePt t="230509" x="3973513" y="3625850"/>
          <p14:tracePt t="230526" x="3894138" y="3589338"/>
          <p14:tracePt t="230542" x="3840163" y="3562350"/>
          <p14:tracePt t="230559" x="3786188" y="3536950"/>
          <p14:tracePt t="230635" x="3776663" y="3527425"/>
          <p14:tracePt t="230643" x="3768725" y="3517900"/>
          <p14:tracePt t="230659" x="3751263" y="3500438"/>
          <p14:tracePt t="230676" x="3741738" y="3500438"/>
          <p14:tracePt t="230771" x="3741738" y="3490913"/>
          <p14:tracePt t="230899" x="3751263" y="3490913"/>
          <p14:tracePt t="230907" x="3759200" y="3500438"/>
          <p14:tracePt t="230915" x="3768725" y="3500438"/>
          <p14:tracePt t="231211" x="3776663" y="3500438"/>
          <p14:tracePt t="231219" x="3776663" y="3509963"/>
          <p14:tracePt t="231235" x="3786188" y="3517900"/>
          <p14:tracePt t="231244" x="3795713" y="3517900"/>
          <p14:tracePt t="231259" x="3803650" y="3536950"/>
          <p14:tracePt t="231276" x="3822700" y="3544888"/>
          <p14:tracePt t="231292" x="3840163" y="3554413"/>
          <p14:tracePt t="231309" x="3857625" y="3562350"/>
          <p14:tracePt t="231326" x="3884613" y="3581400"/>
          <p14:tracePt t="231342" x="3919538" y="3598863"/>
          <p14:tracePt t="231359" x="3946525" y="3616325"/>
          <p14:tracePt t="231376" x="4000500" y="3643313"/>
          <p14:tracePt t="231393" x="4010025" y="3643313"/>
          <p14:tracePt t="231409" x="4017963" y="3652838"/>
          <p14:tracePt t="231426" x="4027488" y="3660775"/>
          <p14:tracePt t="231459" x="4037013" y="3660775"/>
          <p14:tracePt t="231475" x="4054475" y="3670300"/>
          <p14:tracePt t="231483" x="4071938" y="3679825"/>
          <p14:tracePt t="231493" x="4098925" y="3697288"/>
          <p14:tracePt t="231509" x="4133850" y="3732213"/>
          <p14:tracePt t="231526" x="4160838" y="3741738"/>
          <p14:tracePt t="231542" x="4179888" y="3741738"/>
          <p14:tracePt t="231559" x="4187825" y="3741738"/>
          <p14:tracePt t="231580" x="4197350" y="3741738"/>
          <p14:tracePt t="231603" x="4205288" y="3741738"/>
          <p14:tracePt t="231611" x="4214813" y="3741738"/>
          <p14:tracePt t="231627" x="4224338" y="3751263"/>
          <p14:tracePt t="231645" x="4232275" y="3759200"/>
          <p14:tracePt t="231660" x="4241800" y="3759200"/>
          <p14:tracePt t="231676" x="4251325" y="3759200"/>
          <p14:tracePt t="231707" x="4259263" y="3759200"/>
          <p14:tracePt t="231771" x="4268788" y="3759200"/>
          <p14:tracePt t="231875" x="4276725" y="3759200"/>
          <p14:tracePt t="232156" x="4286250" y="3759200"/>
          <p14:tracePt t="232187" x="4295775" y="3768725"/>
          <p14:tracePt t="232198" x="4340225" y="3813175"/>
          <p14:tracePt t="232209" x="4394200" y="3867150"/>
          <p14:tracePt t="232227" x="4616450" y="4071938"/>
          <p14:tracePt t="232243" x="4679950" y="4116388"/>
          <p14:tracePt t="232260" x="4732338" y="4152900"/>
          <p14:tracePt t="232276" x="4884738" y="4348163"/>
          <p14:tracePt t="232293" x="5000625" y="4500563"/>
          <p14:tracePt t="232309" x="5081588" y="4598988"/>
          <p14:tracePt t="232326" x="5126038" y="4652963"/>
          <p14:tracePt t="232343" x="5153025" y="4679950"/>
          <p14:tracePt t="232359" x="5170488" y="4687888"/>
          <p14:tracePt t="232393" x="5170488" y="4697413"/>
          <p14:tracePt t="232683" x="5180013" y="4697413"/>
          <p14:tracePt t="232707" x="5180013" y="4687888"/>
          <p14:tracePt t="232716" x="5197475" y="4670425"/>
          <p14:tracePt t="232726" x="5197475" y="4660900"/>
          <p14:tracePt t="232743" x="5205413" y="4608513"/>
          <p14:tracePt t="232759" x="5197475" y="4554538"/>
          <p14:tracePt t="232776" x="5180013" y="4518025"/>
          <p14:tracePt t="232793" x="5180013" y="4510088"/>
          <p14:tracePt t="232809" x="5099050" y="4419600"/>
          <p14:tracePt t="232827" x="4965700" y="4241800"/>
          <p14:tracePt t="232844" x="4946650" y="4214813"/>
          <p14:tracePt t="232860" x="4946650" y="4187825"/>
          <p14:tracePt t="232876" x="4911725" y="4143375"/>
          <p14:tracePt t="232893" x="4902200" y="4116388"/>
          <p14:tracePt t="232910" x="4894263" y="4108450"/>
          <p14:tracePt t="232926" x="4884738" y="4089400"/>
          <p14:tracePt t="232964" x="4884738" y="4081463"/>
          <p14:tracePt t="233060" x="4894263" y="4089400"/>
          <p14:tracePt t="233076" x="4884738" y="4081463"/>
          <p14:tracePt t="233452" x="4894263" y="4089400"/>
          <p14:tracePt t="233468" x="4884738" y="4081463"/>
          <p14:tracePt t="234196" x="4894263" y="4081463"/>
          <p14:tracePt t="234220" x="4884738" y="4081463"/>
          <p14:tracePt t="234300" x="4894263" y="4081463"/>
          <p14:tracePt t="234524" x="4884738" y="4081463"/>
          <p14:tracePt t="234645" x="4911725" y="4098925"/>
          <p14:tracePt t="234652" x="4884738" y="4081463"/>
          <p14:tracePt t="234732" x="4894263" y="4081463"/>
          <p14:tracePt t="234740" x="4902200" y="4089400"/>
          <p14:tracePt t="234748" x="4875213" y="4071938"/>
          <p14:tracePt t="234796" x="4857750" y="4071938"/>
          <p14:tracePt t="265694" x="4857750" y="4044950"/>
          <p14:tracePt t="265702" x="4857750" y="4037013"/>
          <p14:tracePt t="265718" x="4857750" y="4000500"/>
          <p14:tracePt t="265758" x="4857750" y="4027488"/>
          <p14:tracePt t="265768" x="4848225" y="4062413"/>
          <p14:tracePt t="265785" x="4786313" y="4268788"/>
          <p14:tracePt t="265801" x="4759325" y="4429125"/>
          <p14:tracePt t="265818" x="4795838" y="4510088"/>
          <p14:tracePt t="265835" x="4857750" y="4518025"/>
          <p14:tracePt t="265851" x="4929188" y="4510088"/>
          <p14:tracePt t="265868" x="5000625" y="4473575"/>
          <p14:tracePt t="265885" x="5010150" y="4465638"/>
          <p14:tracePt t="265974" x="5010150" y="4456113"/>
          <p14:tracePt t="265982" x="5010150" y="4446588"/>
          <p14:tracePt t="265990" x="5010150" y="4419600"/>
          <p14:tracePt t="266001" x="5010150" y="4394200"/>
          <p14:tracePt t="266018" x="5010150" y="4330700"/>
          <p14:tracePt t="266035" x="5010150" y="4303713"/>
          <p14:tracePt t="266052" x="5010150" y="4286250"/>
          <p14:tracePt t="266068" x="5010150" y="4276725"/>
          <p14:tracePt t="266086" x="5010150" y="4251325"/>
          <p14:tracePt t="266102" x="5000625" y="4232275"/>
          <p14:tracePt t="266118" x="4991100" y="4205288"/>
          <p14:tracePt t="266135" x="4965700" y="4170363"/>
          <p14:tracePt t="266152" x="4938713" y="4133850"/>
          <p14:tracePt t="266168" x="4919663" y="4062413"/>
          <p14:tracePt t="266185" x="4911725" y="3956050"/>
          <p14:tracePt t="266202" x="4884738" y="3830638"/>
          <p14:tracePt t="266218" x="4875213" y="3660775"/>
          <p14:tracePt t="266235" x="4875213" y="3643313"/>
          <p14:tracePt t="266252" x="4875213" y="3608388"/>
          <p14:tracePt t="266269" x="4875213" y="3544888"/>
          <p14:tracePt t="266286" x="4884738" y="3490913"/>
          <p14:tracePt t="266302" x="4894263" y="3455988"/>
          <p14:tracePt t="266318" x="4902200" y="3429000"/>
          <p14:tracePt t="266335" x="4902200" y="3419475"/>
          <p14:tracePt t="266352" x="4911725" y="3402013"/>
          <p14:tracePt t="266368" x="4911725" y="3394075"/>
          <p14:tracePt t="266385" x="4919663" y="3384550"/>
          <p14:tracePt t="266402" x="4919663" y="3375025"/>
          <p14:tracePt t="266418" x="4919663" y="3367088"/>
          <p14:tracePt t="266435" x="4919663" y="3348038"/>
          <p14:tracePt t="266452" x="4919663" y="3340100"/>
          <p14:tracePt t="266468" x="4929188" y="3330575"/>
          <p14:tracePt t="266886" x="4929188" y="3340100"/>
          <p14:tracePt t="266894" x="4929188" y="3367088"/>
          <p14:tracePt t="266904" x="4919663" y="3384550"/>
          <p14:tracePt t="266918" x="4894263" y="3438525"/>
          <p14:tracePt t="266935" x="4884738" y="3500438"/>
          <p14:tracePt t="266952" x="4875213" y="3571875"/>
          <p14:tracePt t="266968" x="4867275" y="3670300"/>
          <p14:tracePt t="266985" x="4857750" y="3687763"/>
          <p14:tracePt t="267002" x="4857750" y="3768725"/>
          <p14:tracePt t="267018" x="4875213" y="3884613"/>
          <p14:tracePt t="267035" x="4884738" y="3983038"/>
          <p14:tracePt t="267052" x="4884738" y="4054475"/>
          <p14:tracePt t="267070" x="4840288" y="4170363"/>
          <p14:tracePt t="267086" x="4822825" y="4224338"/>
          <p14:tracePt t="267102" x="4803775" y="4241800"/>
          <p14:tracePt t="267118" x="4795838" y="4259263"/>
          <p14:tracePt t="267175" x="4795838" y="4251325"/>
          <p14:tracePt t="267190" x="4795838" y="4241800"/>
          <p14:tracePt t="267199" x="4813300" y="4232275"/>
          <p14:tracePt t="267207" x="4813300" y="4224338"/>
          <p14:tracePt t="267219" x="4813300" y="4214813"/>
          <p14:tracePt t="267235" x="4822825" y="4205288"/>
          <p14:tracePt t="267252" x="4822825" y="4197350"/>
          <p14:tracePt t="267268" x="4822825" y="4187825"/>
          <p14:tracePt t="267318" x="4822825" y="4179888"/>
          <p14:tracePt t="267334" x="4830763" y="4170363"/>
          <p14:tracePt t="267342" x="4840288" y="4160838"/>
          <p14:tracePt t="267352" x="4840288" y="4152900"/>
          <p14:tracePt t="267368" x="4848225" y="4133850"/>
          <p14:tracePt t="267385" x="4867275" y="4098925"/>
          <p14:tracePt t="267402" x="4875213" y="4071938"/>
          <p14:tracePt t="267419" x="4884738" y="4044950"/>
          <p14:tracePt t="267436" x="4902200" y="4017963"/>
          <p14:tracePt t="267452" x="4911725" y="3983038"/>
          <p14:tracePt t="267469" x="4929188" y="3965575"/>
          <p14:tracePt t="267485" x="4938713" y="3938588"/>
          <p14:tracePt t="267559" x="4946650" y="3946525"/>
          <p14:tracePt t="267567" x="4965700" y="4000500"/>
          <p14:tracePt t="267575" x="4991100" y="4017963"/>
          <p14:tracePt t="267585" x="5062538" y="4089400"/>
          <p14:tracePt t="267602" x="5197475" y="4197350"/>
          <p14:tracePt t="267619" x="5214938" y="4205288"/>
          <p14:tracePt t="267646" x="5224463" y="4205288"/>
          <p14:tracePt t="267656" x="5197475" y="4205288"/>
          <p14:tracePt t="267671" x="5205413" y="4205288"/>
          <p14:tracePt t="267686" x="5224463" y="4205288"/>
          <p14:tracePt t="267727" x="5224463" y="4214813"/>
          <p14:tracePt t="267735" x="5232400" y="4214813"/>
          <p14:tracePt t="267759" x="5232400" y="4232275"/>
          <p14:tracePt t="267769" x="5232400" y="4241800"/>
          <p14:tracePt t="267785" x="5232400" y="4268788"/>
          <p14:tracePt t="267802" x="5232400" y="4286250"/>
          <p14:tracePt t="267819" x="5241925" y="4303713"/>
          <p14:tracePt t="267835" x="5251450" y="4322763"/>
          <p14:tracePt t="267852" x="5259388" y="4330700"/>
          <p14:tracePt t="267869" x="5276850" y="4357688"/>
          <p14:tracePt t="267887" x="5330825" y="4411663"/>
          <p14:tracePt t="267903" x="5402263" y="4491038"/>
          <p14:tracePt t="267919" x="5465763" y="4562475"/>
          <p14:tracePt t="267935" x="5545138" y="4643438"/>
          <p14:tracePt t="267952" x="5626100" y="4714875"/>
          <p14:tracePt t="267969" x="5653088" y="4751388"/>
          <p14:tracePt t="267985" x="5670550" y="4786313"/>
          <p14:tracePt t="268002" x="5705475" y="4822825"/>
          <p14:tracePt t="268019" x="5732463" y="4857750"/>
          <p14:tracePt t="268035" x="5768975" y="4894263"/>
          <p14:tracePt t="268052" x="5813425" y="4938713"/>
          <p14:tracePt t="268069" x="5813425" y="4965700"/>
          <p14:tracePt t="268071" x="5830888" y="4991100"/>
          <p14:tracePt t="268086" x="5848350" y="5010150"/>
          <p14:tracePt t="268102" x="5857875" y="5010150"/>
          <p14:tracePt t="268135" x="5857875" y="5018088"/>
          <p14:tracePt t="268152" x="5830888" y="5010150"/>
          <p14:tracePt t="268169" x="5732463" y="4894263"/>
          <p14:tracePt t="268185" x="5268913" y="4446588"/>
          <p14:tracePt t="268203" x="5062538" y="4232275"/>
          <p14:tracePt t="268219" x="4973638" y="4143375"/>
          <p14:tracePt t="268252" x="4983163" y="4133850"/>
          <p14:tracePt t="268286" x="5010150" y="4116388"/>
          <p14:tracePt t="268303" x="5099050" y="4081463"/>
          <p14:tracePt t="268319" x="5116513" y="4071938"/>
          <p14:tracePt t="268336" x="5133975" y="4062413"/>
          <p14:tracePt t="268352" x="5160963" y="4044950"/>
          <p14:tracePt t="268369" x="5187950" y="4017963"/>
          <p14:tracePt t="268385" x="5197475" y="3990975"/>
          <p14:tracePt t="268403" x="5205413" y="3965575"/>
          <p14:tracePt t="268419" x="5205413" y="3956050"/>
          <p14:tracePt t="268436" x="5205413" y="3946525"/>
          <p14:tracePt t="268455" x="5205413" y="3938588"/>
          <p14:tracePt t="268469" x="5214938" y="3938588"/>
          <p14:tracePt t="268486" x="5214938" y="3894138"/>
          <p14:tracePt t="268504" x="5232400" y="3803650"/>
          <p14:tracePt t="268519" x="5232400" y="3768725"/>
          <p14:tracePt t="268535" x="5251450" y="3616325"/>
          <p14:tracePt t="268552" x="5259388" y="3536950"/>
          <p14:tracePt t="268569" x="5259388" y="3429000"/>
          <p14:tracePt t="268586" x="5259388" y="3411538"/>
          <p14:tracePt t="268602" x="5259388" y="3348038"/>
          <p14:tracePt t="268619" x="5232400" y="3303588"/>
          <p14:tracePt t="268635" x="5224463" y="3286125"/>
          <p14:tracePt t="268653" x="5224463" y="3268663"/>
          <p14:tracePt t="268669" x="5214938" y="3259138"/>
          <p14:tracePt t="268847" x="5205413" y="3259138"/>
          <p14:tracePt t="268855" x="5197475" y="3251200"/>
          <p14:tracePt t="268869" x="5197475" y="3241675"/>
          <p14:tracePt t="268887" x="5180013" y="3224213"/>
          <p14:tracePt t="268904" x="5160963" y="3197225"/>
          <p14:tracePt t="268919" x="5126038" y="3160713"/>
          <p14:tracePt t="268936" x="5099050" y="3133725"/>
          <p14:tracePt t="268953" x="5089525" y="3133725"/>
          <p14:tracePt t="268986" x="5081588" y="3125788"/>
          <p14:tracePt t="269002" x="5081588" y="3116263"/>
          <p14:tracePt t="269020" x="5081588" y="3108325"/>
          <p14:tracePt t="269111" x="5072063" y="3125788"/>
          <p14:tracePt t="269119" x="5072063" y="3143250"/>
          <p14:tracePt t="269136" x="5054600" y="3205163"/>
          <p14:tracePt t="269152" x="5045075" y="3259138"/>
          <p14:tracePt t="269169" x="5027613" y="3313113"/>
          <p14:tracePt t="269186" x="5018088" y="3367088"/>
          <p14:tracePt t="269203" x="5018088" y="3446463"/>
          <p14:tracePt t="269219" x="5018088" y="3517900"/>
          <p14:tracePt t="269236" x="5018088" y="3554413"/>
          <p14:tracePt t="269271" x="5018088" y="3562350"/>
          <p14:tracePt t="269280" x="5018088" y="3581400"/>
          <p14:tracePt t="269287" x="5018088" y="3608388"/>
          <p14:tracePt t="269303" x="5018088" y="3633788"/>
          <p14:tracePt t="269319" x="5018088" y="3705225"/>
          <p14:tracePt t="269336" x="5037138" y="3741738"/>
          <p14:tracePt t="269511" x="5037138" y="3759200"/>
          <p14:tracePt t="269519" x="5037138" y="3768725"/>
          <p14:tracePt t="269536" x="5045075" y="3813175"/>
          <p14:tracePt t="269553" x="5045075" y="3830638"/>
          <p14:tracePt t="269631" x="5045075" y="3840163"/>
          <p14:tracePt t="269647" x="5045075" y="3848100"/>
          <p14:tracePt t="269656" x="5045075" y="3857625"/>
          <p14:tracePt t="269767" x="5045075" y="3840163"/>
          <p14:tracePt t="269775" x="5037138" y="3795713"/>
          <p14:tracePt t="269786" x="5037138" y="3776663"/>
          <p14:tracePt t="269803" x="5037138" y="3741738"/>
          <p14:tracePt t="269855" x="5037138" y="3732213"/>
          <p14:tracePt t="269864" x="5037138" y="3724275"/>
          <p14:tracePt t="269871" x="5037138" y="3714750"/>
          <p14:tracePt t="269887" x="5037138" y="3687763"/>
          <p14:tracePt t="269904" x="5037138" y="3633788"/>
          <p14:tracePt t="269919" x="5037138" y="3616325"/>
          <p14:tracePt t="269936" x="5037138" y="3608388"/>
          <p14:tracePt t="269953" x="5037138" y="3598863"/>
          <p14:tracePt t="270056" x="5045075" y="3589338"/>
          <p14:tracePt t="270063" x="5045075" y="3562350"/>
          <p14:tracePt t="270072" x="5045075" y="3544888"/>
          <p14:tracePt t="270087" x="5045075" y="3438525"/>
          <p14:tracePt t="270103" x="5045075" y="3375025"/>
          <p14:tracePt t="270120" x="5045075" y="3340100"/>
          <p14:tracePt t="270136" x="5045075" y="3322638"/>
          <p14:tracePt t="270153" x="5045075" y="3313113"/>
          <p14:tracePt t="270170" x="5045075" y="3303588"/>
          <p14:tracePt t="270203" x="5045075" y="3313113"/>
          <p14:tracePt t="270220" x="5027613" y="3330575"/>
          <p14:tracePt t="270236" x="5018088" y="3375025"/>
          <p14:tracePt t="270253" x="5018088" y="3411538"/>
          <p14:tracePt t="270270" x="5010150" y="3446463"/>
          <p14:tracePt t="270287" x="5000625" y="3500438"/>
          <p14:tracePt t="270304" x="5000625" y="3527425"/>
          <p14:tracePt t="270319" x="5000625" y="3544888"/>
          <p14:tracePt t="270336" x="4991100" y="3554413"/>
          <p14:tracePt t="270353" x="4991100" y="3562350"/>
          <p14:tracePt t="270370" x="4991100" y="3571875"/>
          <p14:tracePt t="270503" x="4991100" y="3581400"/>
          <p14:tracePt t="270512" x="5000625" y="3589338"/>
          <p14:tracePt t="270520" x="5010150" y="3608388"/>
          <p14:tracePt t="270536" x="5045075" y="3652838"/>
          <p14:tracePt t="270553" x="5081588" y="3697288"/>
          <p14:tracePt t="270570" x="5099050" y="3732213"/>
          <p14:tracePt t="270586" x="5099050" y="3741738"/>
          <p14:tracePt t="270680" x="5099050" y="3751263"/>
          <p14:tracePt t="270696" x="5108575" y="3751263"/>
          <p14:tracePt t="270704" x="5108575" y="3759200"/>
          <p14:tracePt t="270720" x="5108575" y="3768725"/>
          <p14:tracePt t="270736" x="5108575" y="3776663"/>
          <p14:tracePt t="270753" x="5116513" y="3776663"/>
          <p14:tracePt t="270799" x="5116513" y="3786188"/>
          <p14:tracePt t="270815" x="5116513" y="3803650"/>
          <p14:tracePt t="270831" x="5116513" y="3822700"/>
          <p14:tracePt t="270839" x="5116513" y="3830638"/>
          <p14:tracePt t="270853" x="5116513" y="3848100"/>
          <p14:tracePt t="270869" x="5116513" y="3867150"/>
          <p14:tracePt t="270887" x="5108575" y="3902075"/>
          <p14:tracePt t="270919" x="5108575" y="3911600"/>
          <p14:tracePt t="270936" x="5099050" y="3919538"/>
          <p14:tracePt t="270953" x="5099050" y="3929063"/>
          <p14:tracePt t="270969" x="5089525" y="3946525"/>
          <p14:tracePt t="270986" x="5081588" y="3973513"/>
          <p14:tracePt t="271003" x="5081588" y="4000500"/>
          <p14:tracePt t="271019" x="5081588" y="4010025"/>
          <p14:tracePt t="271036" x="5081588" y="4017963"/>
          <p14:tracePt t="271065" x="5072063" y="4017963"/>
          <p14:tracePt t="271072" x="5072063" y="4027488"/>
          <p14:tracePt t="271096" x="5072063" y="4037013"/>
          <p14:tracePt t="271104" x="5062538" y="4044950"/>
          <p14:tracePt t="271120" x="5054600" y="4054475"/>
          <p14:tracePt t="271153" x="5037138" y="4062413"/>
          <p14:tracePt t="271170" x="5018088" y="4062413"/>
          <p14:tracePt t="271186" x="5000625" y="4081463"/>
          <p14:tracePt t="271203" x="4956175" y="4125913"/>
          <p14:tracePt t="271220" x="4929188" y="4133850"/>
          <p14:tracePt t="271236" x="4911725" y="4143375"/>
          <p14:tracePt t="271288" x="4902200" y="4143375"/>
          <p14:tracePt t="271296" x="4902200" y="4152900"/>
          <p14:tracePt t="271304" x="4894263" y="4152900"/>
          <p14:tracePt t="271320" x="4894263" y="4160838"/>
          <p14:tracePt t="271480" x="4894263" y="4152900"/>
          <p14:tracePt t="271496" x="4894263" y="4133850"/>
          <p14:tracePt t="271504" x="4875213" y="4116388"/>
          <p14:tracePt t="271520" x="4795838" y="4027488"/>
          <p14:tracePt t="271536" x="4741863" y="3965575"/>
          <p14:tracePt t="271553" x="4697413" y="3911600"/>
          <p14:tracePt t="271570" x="4608513" y="3830638"/>
          <p14:tracePt t="271586" x="4545013" y="3751263"/>
          <p14:tracePt t="271603" x="4527550" y="3660775"/>
          <p14:tracePt t="271620" x="4527550" y="3589338"/>
          <p14:tracePt t="271636" x="4572000" y="3500438"/>
          <p14:tracePt t="271654" x="4643438" y="3429000"/>
          <p14:tracePt t="271670" x="4714875" y="3357563"/>
          <p14:tracePt t="271688" x="4884738" y="3259138"/>
          <p14:tracePt t="271704" x="4956175" y="3205163"/>
          <p14:tracePt t="271720" x="5000625" y="3152775"/>
          <p14:tracePt t="271753" x="5018088" y="3133725"/>
          <p14:tracePt t="271770" x="5054600" y="3116263"/>
          <p14:tracePt t="271786" x="5133975" y="3108325"/>
          <p14:tracePt t="271803" x="5197475" y="3089275"/>
          <p14:tracePt t="271820" x="5214938" y="3089275"/>
          <p14:tracePt t="271836" x="5232400" y="3081338"/>
          <p14:tracePt t="271853" x="5241925" y="3081338"/>
          <p14:tracePt t="271870" x="5251450" y="3081338"/>
          <p14:tracePt t="271888" x="5251450" y="3089275"/>
          <p14:tracePt t="271905" x="5251450" y="3152775"/>
          <p14:tracePt t="271920" x="5205413" y="3224213"/>
          <p14:tracePt t="271936" x="5170488" y="3268663"/>
          <p14:tracePt t="271970" x="5133975" y="3330575"/>
          <p14:tracePt t="271986" x="5126038" y="3348038"/>
          <p14:tracePt t="272003" x="5081588" y="3473450"/>
          <p14:tracePt t="272020" x="5054600" y="3562350"/>
          <p14:tracePt t="272036" x="5054600" y="3571875"/>
          <p14:tracePt t="272176" x="5045075" y="3571875"/>
          <p14:tracePt t="272192" x="5027613" y="3581400"/>
          <p14:tracePt t="272200" x="5010150" y="3589338"/>
          <p14:tracePt t="272208" x="5000625" y="3589338"/>
          <p14:tracePt t="272220" x="4973638" y="3598863"/>
          <p14:tracePt t="272236" x="4911725" y="3625850"/>
          <p14:tracePt t="272253" x="4884738" y="3643313"/>
          <p14:tracePt t="272270" x="4875213" y="3652838"/>
          <p14:tracePt t="272288" x="4867275" y="3652838"/>
          <p14:tracePt t="272304" x="4867275" y="3670300"/>
          <p14:tracePt t="272320" x="4848225" y="3705225"/>
          <p14:tracePt t="272336" x="4803775" y="3741738"/>
          <p14:tracePt t="272353" x="4732338" y="3751263"/>
          <p14:tracePt t="272371" x="4687888" y="3751263"/>
          <p14:tracePt t="272387" x="4608513" y="3751263"/>
          <p14:tracePt t="272403" x="4483100" y="3751263"/>
          <p14:tracePt t="272420" x="4276725" y="3751263"/>
          <p14:tracePt t="272437" x="3965575" y="3751263"/>
          <p14:tracePt t="272454" x="3660775" y="3759200"/>
          <p14:tracePt t="272470" x="3438525" y="3822700"/>
          <p14:tracePt t="272488" x="3197225" y="3929063"/>
          <p14:tracePt t="272504" x="3027363" y="3990975"/>
          <p14:tracePt t="272520" x="2857500" y="4017963"/>
          <p14:tracePt t="272537" x="2697163" y="4017963"/>
          <p14:tracePt t="272553" x="2536825" y="3973513"/>
          <p14:tracePt t="272570" x="2500313" y="3946525"/>
          <p14:tracePt t="272587" x="2490788" y="3938588"/>
          <p14:tracePt t="272603" x="2490788" y="3875088"/>
          <p14:tracePt t="272620" x="2544763" y="3786188"/>
          <p14:tracePt t="272637" x="2687638" y="3670300"/>
          <p14:tracePt t="272654" x="2894013" y="3536950"/>
          <p14:tracePt t="272670" x="3044825" y="3465513"/>
          <p14:tracePt t="272687" x="3062288" y="3446463"/>
          <p14:tracePt t="272721" x="3071813" y="3446463"/>
          <p14:tracePt t="272832" x="3062288" y="3446463"/>
          <p14:tracePt t="272840" x="3054350" y="3446463"/>
          <p14:tracePt t="272864" x="3044825" y="3455988"/>
          <p14:tracePt t="272873" x="3036888" y="3465513"/>
          <p14:tracePt t="273184" x="3036888" y="3455988"/>
          <p14:tracePt t="273200" x="3027363" y="3455988"/>
          <p14:tracePt t="273240" x="3027363" y="3465513"/>
          <p14:tracePt t="273264" x="3027363" y="3455988"/>
          <p14:tracePt t="273288" x="3027363" y="3446463"/>
          <p14:tracePt t="273297" x="3027363" y="3438525"/>
          <p14:tracePt t="273424" x="3036888" y="3438525"/>
          <p14:tracePt t="273432" x="3044825" y="3446463"/>
          <p14:tracePt t="274769" x="3062288" y="3438525"/>
          <p14:tracePt t="274801" x="3071813" y="3473450"/>
          <p14:tracePt t="274809" x="3081338" y="3482975"/>
          <p14:tracePt t="274820" x="3081338" y="3509963"/>
          <p14:tracePt t="274837" x="3081338" y="3562350"/>
          <p14:tracePt t="274854" x="3108325" y="3652838"/>
          <p14:tracePt t="274871" x="3133725" y="3732213"/>
          <p14:tracePt t="274889" x="3152775" y="3786188"/>
          <p14:tracePt t="274906" x="3170238" y="3803650"/>
          <p14:tracePt t="274921" x="3179763" y="3822700"/>
          <p14:tracePt t="274937" x="3224213" y="3857625"/>
          <p14:tracePt t="274954" x="3286125" y="3875088"/>
          <p14:tracePt t="274971" x="3357563" y="3875088"/>
          <p14:tracePt t="274987" x="3384550" y="3875088"/>
          <p14:tracePt t="275004" x="3384550" y="3830638"/>
          <p14:tracePt t="275020" x="3367088" y="3822700"/>
          <p14:tracePt t="275289" x="3357563" y="3822700"/>
          <p14:tracePt t="275297" x="3340100" y="3803650"/>
          <p14:tracePt t="275306" x="3303588" y="3786188"/>
          <p14:tracePt t="275321" x="3251200" y="3741738"/>
          <p14:tracePt t="275337" x="3232150" y="3724275"/>
          <p14:tracePt t="275385" x="3241675" y="3724275"/>
          <p14:tracePt t="275401" x="3259138" y="3724275"/>
          <p14:tracePt t="275409" x="3268663" y="3724275"/>
          <p14:tracePt t="275421" x="3295650" y="3724275"/>
          <p14:tracePt t="275438" x="3348038" y="3714750"/>
          <p14:tracePt t="275454" x="3429000" y="3697288"/>
          <p14:tracePt t="275471" x="3465513" y="3687763"/>
          <p14:tracePt t="275488" x="3473450" y="3687763"/>
          <p14:tracePt t="275504" x="3482975" y="3687763"/>
          <p14:tracePt t="275729" x="3500438" y="3687763"/>
          <p14:tracePt t="275737" x="3527425" y="3687763"/>
          <p14:tracePt t="275754" x="3759200" y="3714750"/>
          <p14:tracePt t="275771" x="3990975" y="3714750"/>
          <p14:tracePt t="275787" x="4170363" y="3714750"/>
          <p14:tracePt t="275804" x="4394200" y="3714750"/>
          <p14:tracePt t="275821" x="4652963" y="3751263"/>
          <p14:tracePt t="275838" x="4938713" y="3795713"/>
          <p14:tracePt t="275854" x="5170488" y="3813175"/>
          <p14:tracePt t="275871" x="5367338" y="3813175"/>
          <p14:tracePt t="275888" x="5518150" y="3768725"/>
          <p14:tracePt t="275905" x="5554663" y="3724275"/>
          <p14:tracePt t="275921" x="5581650" y="3714750"/>
          <p14:tracePt t="275938" x="5589588" y="3705225"/>
          <p14:tracePt t="275954" x="5589588" y="3697288"/>
          <p14:tracePt t="275988" x="5599113" y="3670300"/>
          <p14:tracePt t="276005" x="5599113" y="3652838"/>
          <p14:tracePt t="276022" x="5599113" y="3633788"/>
          <p14:tracePt t="276073" x="5589588" y="3625850"/>
          <p14:tracePt t="276081" x="5562600" y="3608388"/>
          <p14:tracePt t="276089" x="5545138" y="3598863"/>
          <p14:tracePt t="276105" x="5465763" y="3527425"/>
          <p14:tracePt t="276121" x="5367338" y="3446463"/>
          <p14:tracePt t="276138" x="5224463" y="3322638"/>
          <p14:tracePt t="276154" x="5143500" y="3259138"/>
          <p14:tracePt t="276171" x="5116513" y="3224213"/>
          <p14:tracePt t="276188" x="5099050" y="3205163"/>
          <p14:tracePt t="276221" x="5089525" y="3205163"/>
          <p14:tracePt t="276238" x="5081588" y="3205163"/>
          <p14:tracePt t="276282" x="5072063" y="3205163"/>
          <p14:tracePt t="276545" x="5072063" y="3214688"/>
          <p14:tracePt t="276553" x="5072063" y="3224213"/>
          <p14:tracePt t="276561" x="5072063" y="3241675"/>
          <p14:tracePt t="276571" x="5072063" y="3268663"/>
          <p14:tracePt t="276588" x="5072063" y="3330575"/>
          <p14:tracePt t="276604" x="5081588" y="3402013"/>
          <p14:tracePt t="276621" x="5108575" y="3473450"/>
          <p14:tracePt t="276638" x="5116513" y="3554413"/>
          <p14:tracePt t="276655" x="5133975" y="3625850"/>
          <p14:tracePt t="276671" x="5133975" y="3670300"/>
          <p14:tracePt t="276688" x="5133975" y="3679825"/>
          <p14:tracePt t="276873" x="5126038" y="3679825"/>
          <p14:tracePt t="276882" x="5116513" y="3679825"/>
          <p14:tracePt t="276890" x="5099050" y="3670300"/>
          <p14:tracePt t="276905" x="5072063" y="3652838"/>
          <p14:tracePt t="276922" x="5010150" y="3643313"/>
          <p14:tracePt t="276938" x="4983163" y="3643313"/>
          <p14:tracePt t="276954" x="4956175" y="3643313"/>
          <p14:tracePt t="276971" x="4911725" y="3643313"/>
          <p14:tracePt t="276988" x="4848225" y="3643313"/>
          <p14:tracePt t="277005" x="4759325" y="3660775"/>
          <p14:tracePt t="277022" x="4608513" y="3687763"/>
          <p14:tracePt t="277039" x="4438650" y="3697288"/>
          <p14:tracePt t="277055" x="4322763" y="3714750"/>
          <p14:tracePt t="277071" x="4303713" y="3724275"/>
          <p14:tracePt t="277105" x="4313238" y="3714750"/>
          <p14:tracePt t="277122" x="4340225" y="3714750"/>
          <p14:tracePt t="277130" x="4357688" y="3714750"/>
          <p14:tracePt t="277138" x="4394200" y="3705225"/>
          <p14:tracePt t="277154" x="4456113" y="3705225"/>
          <p14:tracePt t="277171" x="4572000" y="3714750"/>
          <p14:tracePt t="277188" x="4732338" y="3741738"/>
          <p14:tracePt t="277205" x="4894263" y="3768725"/>
          <p14:tracePt t="277221" x="5037138" y="3795713"/>
          <p14:tracePt t="277238" x="5153025" y="3813175"/>
          <p14:tracePt t="277254" x="5170488" y="3813175"/>
          <p14:tracePt t="277288" x="5180013" y="3813175"/>
          <p14:tracePt t="277441" x="5180013" y="3822700"/>
          <p14:tracePt t="277449" x="5180013" y="3840163"/>
          <p14:tracePt t="277457" x="5180013" y="3867150"/>
          <p14:tracePt t="277471" x="5170488" y="3911600"/>
          <p14:tracePt t="277489" x="5143500" y="4010025"/>
          <p14:tracePt t="277506" x="5126038" y="4037013"/>
          <p14:tracePt t="277522" x="5099050" y="4054475"/>
          <p14:tracePt t="277538" x="5072063" y="4054475"/>
          <p14:tracePt t="277555" x="5037138" y="4054475"/>
          <p14:tracePt t="277571" x="5037138" y="4044950"/>
          <p14:tracePt t="277588" x="5027613" y="4010025"/>
          <p14:tracePt t="277605" x="5027613" y="3929063"/>
          <p14:tracePt t="277621" x="5081588" y="3732213"/>
          <p14:tracePt t="277638" x="5126038" y="3616325"/>
          <p14:tracePt t="277655" x="5143500" y="3500438"/>
          <p14:tracePt t="277671" x="5143500" y="3438525"/>
          <p14:tracePt t="277689" x="5133975" y="3357563"/>
          <p14:tracePt t="277705" x="5126038" y="3340100"/>
          <p14:tracePt t="277722" x="5126038" y="3330575"/>
          <p14:tracePt t="277738" x="5116513" y="3330575"/>
          <p14:tracePt t="277755" x="5108575" y="3330575"/>
          <p14:tracePt t="277772" x="5099050" y="3348038"/>
          <p14:tracePt t="277788" x="5081588" y="3394075"/>
          <p14:tracePt t="277805" x="5072063" y="3446463"/>
          <p14:tracePt t="277821" x="5072063" y="3500438"/>
          <p14:tracePt t="277838" x="5072063" y="3544888"/>
          <p14:tracePt t="277855" x="5072063" y="3598863"/>
          <p14:tracePt t="277872" x="5072063" y="3660775"/>
          <p14:tracePt t="277889" x="5045075" y="3751263"/>
          <p14:tracePt t="277906" x="5037138" y="3776663"/>
          <p14:tracePt t="277922" x="5027613" y="3786188"/>
          <p14:tracePt t="277938" x="5018088" y="3803650"/>
          <p14:tracePt t="277956" x="5000625" y="3813175"/>
          <p14:tracePt t="277988" x="4973638" y="3813175"/>
          <p14:tracePt t="278005" x="4965700" y="3813175"/>
          <p14:tracePt t="278022" x="4911725" y="3813175"/>
          <p14:tracePt t="278038" x="4894263" y="3813175"/>
          <p14:tracePt t="278055" x="4875213" y="3813175"/>
          <p14:tracePt t="278072" x="4857750" y="3813175"/>
          <p14:tracePt t="278074" x="4848225" y="3813175"/>
          <p14:tracePt t="278089" x="4795838" y="3813175"/>
          <p14:tracePt t="278105" x="4759325" y="3813175"/>
          <p14:tracePt t="278122" x="4741863" y="3813175"/>
          <p14:tracePt t="278139" x="4732338" y="3822700"/>
          <p14:tracePt t="278172" x="4732338" y="3830638"/>
          <p14:tracePt t="278188" x="4732338" y="3840163"/>
          <p14:tracePt t="278210" x="4751388" y="3840163"/>
          <p14:tracePt t="278222" x="4768850" y="3840163"/>
          <p14:tracePt t="278239" x="4795838" y="3840163"/>
          <p14:tracePt t="278255" x="4822825" y="3830638"/>
          <p14:tracePt t="278272" x="4857750" y="3795713"/>
          <p14:tracePt t="278289" x="4875213" y="3751263"/>
          <p14:tracePt t="278306" x="4875213" y="3741738"/>
          <p14:tracePt t="278322" x="4875213" y="3724275"/>
          <p14:tracePt t="278338" x="4875213" y="3714750"/>
          <p14:tracePt t="278355" x="4875213" y="3705225"/>
          <p14:tracePt t="278372" x="4875213" y="3687763"/>
          <p14:tracePt t="278388" x="4867275" y="3679825"/>
          <p14:tracePt t="278450" x="4875213" y="3679825"/>
          <p14:tracePt t="278458" x="4894263" y="3687763"/>
          <p14:tracePt t="278471" x="4965700" y="3714750"/>
          <p14:tracePt t="278489" x="5108575" y="3822700"/>
          <p14:tracePt t="278505" x="5153025" y="3857625"/>
          <p14:tracePt t="278522" x="5153025" y="3867150"/>
          <p14:tracePt t="278538" x="5153025" y="3875088"/>
          <p14:tracePt t="278555" x="5133975" y="3875088"/>
          <p14:tracePt t="278572" x="5108575" y="3875088"/>
          <p14:tracePt t="278589" x="5018088" y="3875088"/>
          <p14:tracePt t="278605" x="4956175" y="3875088"/>
          <p14:tracePt t="278622" x="4911725" y="3857625"/>
          <p14:tracePt t="278639" x="4884738" y="3848100"/>
          <p14:tracePt t="278655" x="4848225" y="3830638"/>
          <p14:tracePt t="278672" x="4795838" y="3795713"/>
          <p14:tracePt t="278689" x="4741863" y="3768725"/>
          <p14:tracePt t="278746" x="4741863" y="3759200"/>
          <p14:tracePt t="278754" x="4732338" y="3759200"/>
          <p14:tracePt t="278762" x="4714875" y="3741738"/>
          <p14:tracePt t="278771" x="4697413" y="3724275"/>
          <p14:tracePt t="278788" x="4652963" y="3697288"/>
          <p14:tracePt t="278805" x="4625975" y="3687763"/>
          <p14:tracePt t="278822" x="4608513" y="3687763"/>
          <p14:tracePt t="278838" x="4598988" y="3687763"/>
          <p14:tracePt t="278855" x="4589463" y="3687763"/>
          <p14:tracePt t="278872" x="4581525" y="3687763"/>
          <p14:tracePt t="278898" x="4572000" y="3687763"/>
          <p14:tracePt t="278914" x="4572000" y="3697288"/>
          <p14:tracePt t="278930" x="4572000" y="3705225"/>
          <p14:tracePt t="278946" x="4572000" y="3714750"/>
          <p14:tracePt t="278971" x="4572000" y="3724275"/>
          <p14:tracePt t="278978" x="4581525" y="3732213"/>
          <p14:tracePt t="278994" x="4589463" y="3732213"/>
          <p14:tracePt t="279005" x="4598988" y="3732213"/>
          <p14:tracePt t="279022" x="4616450" y="3741738"/>
          <p14:tracePt t="279038" x="4633913" y="3741738"/>
          <p14:tracePt t="279055" x="4660900" y="3741738"/>
          <p14:tracePt t="279072" x="4705350" y="3741738"/>
          <p14:tracePt t="279075" x="4732338" y="3732213"/>
          <p14:tracePt t="279089" x="4768850" y="3732213"/>
          <p14:tracePt t="279106" x="4803775" y="3732213"/>
          <p14:tracePt t="279122" x="4848225" y="3751263"/>
          <p14:tracePt t="279138" x="4902200" y="3795713"/>
          <p14:tracePt t="279155" x="4946650" y="3840163"/>
          <p14:tracePt t="279172" x="4973638" y="3875088"/>
          <p14:tracePt t="279189" x="4991100" y="3902075"/>
          <p14:tracePt t="279205" x="5000625" y="3938588"/>
          <p14:tracePt t="279222" x="5000625" y="3965575"/>
          <p14:tracePt t="279238" x="5018088" y="3990975"/>
          <p14:tracePt t="279255" x="5027613" y="4017963"/>
          <p14:tracePt t="279272" x="5037138" y="4037013"/>
          <p14:tracePt t="279289" x="5037138" y="4044950"/>
          <p14:tracePt t="279306" x="5010150" y="4037013"/>
          <p14:tracePt t="279322" x="4983163" y="4017963"/>
          <p14:tracePt t="279339" x="4973638" y="4010025"/>
          <p14:tracePt t="279356" x="4965700" y="3990975"/>
          <p14:tracePt t="279372" x="4938713" y="3956050"/>
          <p14:tracePt t="279389" x="4911725" y="3911600"/>
          <p14:tracePt t="279405" x="4875213" y="3822700"/>
          <p14:tracePt t="279422" x="4867275" y="3803650"/>
          <p14:tracePt t="279455" x="4875213" y="3786188"/>
          <p14:tracePt t="279490" x="4875213" y="3795713"/>
          <p14:tracePt t="279554" x="4875213" y="3803650"/>
          <p14:tracePt t="279610" x="4867275" y="3803650"/>
          <p14:tracePt t="279802" x="4857750" y="3803650"/>
          <p14:tracePt t="281034" x="4848225" y="3803650"/>
          <p14:tracePt t="281043" x="4840288" y="3803650"/>
          <p14:tracePt t="281056" x="4840288" y="3795713"/>
          <p14:tracePt t="281073" x="4803775" y="3786188"/>
          <p14:tracePt t="281090" x="4768850" y="3776663"/>
          <p14:tracePt t="281106" x="4732338" y="3776663"/>
          <p14:tracePt t="281123" x="4679950" y="3795713"/>
          <p14:tracePt t="281194" x="4687888" y="3795713"/>
          <p14:tracePt t="281203" x="4714875" y="3795713"/>
          <p14:tracePt t="281212" x="4751388" y="3795713"/>
          <p14:tracePt t="281223" x="4759325" y="3795713"/>
          <p14:tracePt t="281239" x="4786313" y="3795713"/>
          <p14:tracePt t="281256" x="4795838" y="3786188"/>
          <p14:tracePt t="281273" x="4795838" y="3776663"/>
          <p14:tracePt t="281290" x="4795838" y="3759200"/>
          <p14:tracePt t="281307" x="4768850" y="3714750"/>
          <p14:tracePt t="281323" x="4751388" y="3687763"/>
          <p14:tracePt t="281340" x="4741863" y="3679825"/>
          <p14:tracePt t="281356" x="4732338" y="3679825"/>
          <p14:tracePt t="281378" x="4724400" y="3679825"/>
          <p14:tracePt t="281389" x="4705350" y="3679825"/>
          <p14:tracePt t="281406" x="4687888" y="3670300"/>
          <p14:tracePt t="281423" x="4679950" y="3670300"/>
          <p14:tracePt t="281450" x="4670425" y="3670300"/>
          <p14:tracePt t="281467" x="4652963" y="3670300"/>
          <p14:tracePt t="281483" x="4633913" y="3660775"/>
          <p14:tracePt t="281492" x="4616450" y="3660775"/>
          <p14:tracePt t="281507" x="4598988" y="3643313"/>
          <p14:tracePt t="281523" x="4572000" y="3643313"/>
          <p14:tracePt t="281540" x="4562475" y="3643313"/>
          <p14:tracePt t="281556" x="4554538" y="3643313"/>
          <p14:tracePt t="281587" x="4554538" y="3652838"/>
          <p14:tracePt t="281603" x="4554538" y="3660775"/>
          <p14:tracePt t="281611" x="4562475" y="3660775"/>
          <p14:tracePt t="281623" x="4562475" y="3670300"/>
          <p14:tracePt t="281643" x="4572000" y="3670300"/>
          <p14:tracePt t="281659" x="4572000" y="3679825"/>
          <p14:tracePt t="281715" x="4581525" y="3679825"/>
          <p14:tracePt t="281731" x="4589463" y="3679825"/>
          <p14:tracePt t="281740" x="4598988" y="3679825"/>
          <p14:tracePt t="281756" x="4616450" y="3679825"/>
          <p14:tracePt t="281773" x="4652963" y="3679825"/>
          <p14:tracePt t="281789" x="4687888" y="3679825"/>
          <p14:tracePt t="281806" x="4714875" y="3679825"/>
          <p14:tracePt t="281823" x="4732338" y="3679825"/>
          <p14:tracePt t="281840" x="4768850" y="3670300"/>
          <p14:tracePt t="281856" x="4813300" y="3670300"/>
          <p14:tracePt t="281873" x="4902200" y="3670300"/>
          <p14:tracePt t="281890" x="5018088" y="3652838"/>
          <p14:tracePt t="281907" x="5241925" y="3616325"/>
          <p14:tracePt t="281923" x="5295900" y="3616325"/>
          <p14:tracePt t="281939" x="5313363" y="3616325"/>
          <p14:tracePt t="281987" x="5313363" y="3625850"/>
          <p14:tracePt t="281995" x="5322888" y="3625850"/>
          <p14:tracePt t="282006" x="5322888" y="3633788"/>
          <p14:tracePt t="282022" x="5322888" y="3643313"/>
          <p14:tracePt t="282039" x="5322888" y="3660775"/>
          <p14:tracePt t="282056" x="5295900" y="3697288"/>
          <p14:tracePt t="282072" x="5286375" y="3759200"/>
          <p14:tracePt t="282076" x="5276850" y="3786188"/>
          <p14:tracePt t="282089" x="5268913" y="3848100"/>
          <p14:tracePt t="282106" x="5268913" y="3990975"/>
          <p14:tracePt t="282123" x="5268913" y="4037013"/>
          <p14:tracePt t="282139" x="5268913" y="4071938"/>
          <p14:tracePt t="282156" x="5259388" y="4089400"/>
          <p14:tracePt t="282173" x="5241925" y="4133850"/>
          <p14:tracePt t="282189" x="5224463" y="4160838"/>
          <p14:tracePt t="282207" x="5197475" y="4197350"/>
          <p14:tracePt t="282223" x="5126038" y="4241800"/>
          <p14:tracePt t="282240" x="5037138" y="4303713"/>
          <p14:tracePt t="282256" x="4983163" y="4330700"/>
          <p14:tracePt t="282272" x="4965700" y="4340225"/>
          <p14:tracePt t="282289" x="4946650" y="4348163"/>
          <p14:tracePt t="282307" x="4929188" y="4348163"/>
          <p14:tracePt t="282323" x="4867275" y="4340225"/>
          <p14:tracePt t="282339" x="4795838" y="4313238"/>
          <p14:tracePt t="282356" x="4687888" y="4276725"/>
          <p14:tracePt t="282372" x="4598988" y="4268788"/>
          <p14:tracePt t="282390" x="4537075" y="4259263"/>
          <p14:tracePt t="282407" x="4500563" y="4259263"/>
          <p14:tracePt t="282423" x="4473575" y="4259263"/>
          <p14:tracePt t="282440" x="4446588" y="4251325"/>
          <p14:tracePt t="282457" x="4419600" y="4241800"/>
          <p14:tracePt t="282473" x="4384675" y="4224338"/>
          <p14:tracePt t="282491" x="4367213" y="4214813"/>
          <p14:tracePt t="282507" x="4357688" y="4197350"/>
          <p14:tracePt t="282523" x="4357688" y="4170363"/>
          <p14:tracePt t="282540" x="4357688" y="4133850"/>
          <p14:tracePt t="282556" x="4384675" y="4054475"/>
          <p14:tracePt t="282573" x="4411663" y="3965575"/>
          <p14:tracePt t="282590" x="4446588" y="3911600"/>
          <p14:tracePt t="282606" x="4491038" y="3857625"/>
          <p14:tracePt t="282623" x="4527550" y="3803650"/>
          <p14:tracePt t="282639" x="4554538" y="3786188"/>
          <p14:tracePt t="282656" x="4562475" y="3776663"/>
          <p14:tracePt t="282673" x="4572000" y="3768725"/>
          <p14:tracePt t="282689" x="4581525" y="3768725"/>
          <p14:tracePt t="282707" x="4625975" y="3768725"/>
          <p14:tracePt t="282723" x="4697413" y="3776663"/>
          <p14:tracePt t="282739" x="4768850" y="3786188"/>
          <p14:tracePt t="282756" x="4848225" y="3786188"/>
          <p14:tracePt t="282773" x="4894263" y="3786188"/>
          <p14:tracePt t="282789" x="4946650" y="3786188"/>
          <p14:tracePt t="282806" x="4983163" y="3776663"/>
          <p14:tracePt t="282823" x="4991100" y="3768725"/>
          <p14:tracePt t="282839" x="5010150" y="3768725"/>
          <p14:tracePt t="282856" x="5018088" y="3759200"/>
          <p14:tracePt t="282899" x="5018088" y="3768725"/>
          <p14:tracePt t="282915" x="5018088" y="3776663"/>
          <p14:tracePt t="282924" x="5018088" y="3786188"/>
          <p14:tracePt t="282939" x="5018088" y="3803650"/>
          <p14:tracePt t="282956" x="5018088" y="3813175"/>
          <p14:tracePt t="282987" x="5018088" y="3822700"/>
          <p14:tracePt t="283011" x="5018088" y="3830638"/>
          <p14:tracePt t="283019" x="5018088" y="3840163"/>
          <p14:tracePt t="283027" x="5018088" y="3848100"/>
          <p14:tracePt t="283039" x="5018088" y="3867150"/>
          <p14:tracePt t="283056" x="5018088" y="3911600"/>
          <p14:tracePt t="283073" x="5000625" y="3938588"/>
          <p14:tracePt t="283076" x="5000625" y="3973513"/>
          <p14:tracePt t="283089" x="4991100" y="3983038"/>
          <p14:tracePt t="283107" x="4965700" y="4044950"/>
          <p14:tracePt t="283124" x="4938713" y="4081463"/>
          <p14:tracePt t="283140" x="4911725" y="4098925"/>
          <p14:tracePt t="283156" x="4894263" y="4108450"/>
          <p14:tracePt t="283173" x="4875213" y="4116388"/>
          <p14:tracePt t="283189" x="4867275" y="4116388"/>
          <p14:tracePt t="283206" x="4848225" y="4116388"/>
          <p14:tracePt t="283223" x="4822825" y="4116388"/>
          <p14:tracePt t="283239" x="4776788" y="4098925"/>
          <p14:tracePt t="283256" x="4687888" y="4098925"/>
          <p14:tracePt t="283273" x="4625975" y="4081463"/>
          <p14:tracePt t="283289" x="4589463" y="4071938"/>
          <p14:tracePt t="283307" x="4537075" y="4044950"/>
          <p14:tracePt t="283324" x="4500563" y="4017963"/>
          <p14:tracePt t="283340" x="4473575" y="4000500"/>
          <p14:tracePt t="283356" x="4465638" y="3983038"/>
          <p14:tracePt t="283373" x="4456113" y="3983038"/>
          <p14:tracePt t="283389" x="4456113" y="3973513"/>
          <p14:tracePt t="283406" x="4456113" y="3965575"/>
          <p14:tracePt t="283423" x="4456113" y="3929063"/>
          <p14:tracePt t="283439" x="4456113" y="3902075"/>
          <p14:tracePt t="283456" x="4456113" y="3875088"/>
          <p14:tracePt t="283473" x="4456113" y="3848100"/>
          <p14:tracePt t="283489" x="4456113" y="3830638"/>
          <p14:tracePt t="283531" x="4465638" y="3813175"/>
          <p14:tracePt t="283547" x="4483100" y="3803650"/>
          <p14:tracePt t="283563" x="4500563" y="3795713"/>
          <p14:tracePt t="283579" x="4510088" y="3795713"/>
          <p14:tracePt t="283590" x="4527550" y="3786188"/>
          <p14:tracePt t="283606" x="4562475" y="3786188"/>
          <p14:tracePt t="283623" x="4616450" y="3786188"/>
          <p14:tracePt t="283640" x="4687888" y="3786188"/>
          <p14:tracePt t="283656" x="4741863" y="3786188"/>
          <p14:tracePt t="283674" x="4786313" y="3786188"/>
          <p14:tracePt t="283707" x="4795838" y="3786188"/>
          <p14:tracePt t="283755" x="4795838" y="3795713"/>
          <p14:tracePt t="283764" x="4795838" y="3803650"/>
          <p14:tracePt t="283773" x="4803775" y="3803650"/>
          <p14:tracePt t="283790" x="4803775" y="3813175"/>
          <p14:tracePt t="283807" x="4813300" y="3830638"/>
          <p14:tracePt t="283823" x="4830763" y="3867150"/>
          <p14:tracePt t="283840" x="4840288" y="3884613"/>
          <p14:tracePt t="283873" x="4840288" y="3894138"/>
          <p14:tracePt t="283915" x="4840288" y="3884613"/>
          <p14:tracePt t="283924" x="4840288" y="3867150"/>
          <p14:tracePt t="283940" x="4803775" y="3768725"/>
          <p14:tracePt t="283957" x="4751388" y="3652838"/>
          <p14:tracePt t="283974" x="4705350" y="3527425"/>
          <p14:tracePt t="283990" x="4697413" y="3455988"/>
          <p14:tracePt t="284006" x="4679950" y="3419475"/>
          <p14:tracePt t="284023" x="4679950" y="3394075"/>
          <p14:tracePt t="284040" x="4670425" y="3367088"/>
          <p14:tracePt t="284148" x="4670425" y="3375025"/>
          <p14:tracePt t="284156" x="4670425" y="3384550"/>
          <p14:tracePt t="284164" x="4670425" y="3429000"/>
          <p14:tracePt t="284173" x="4679950" y="3517900"/>
          <p14:tracePt t="284190" x="4687888" y="3589338"/>
          <p14:tracePt t="284207" x="4687888" y="3679825"/>
          <p14:tracePt t="284223" x="4687888" y="3768725"/>
          <p14:tracePt t="284240" x="4705350" y="3840163"/>
          <p14:tracePt t="284257" x="4705350" y="3867150"/>
          <p14:tracePt t="284273" x="4714875" y="3875088"/>
          <p14:tracePt t="284308" x="4705350" y="3875088"/>
          <p14:tracePt t="284315" x="4679950" y="3875088"/>
          <p14:tracePt t="284325" x="4660900" y="3875088"/>
          <p14:tracePt t="284340" x="4616450" y="3848100"/>
          <p14:tracePt t="284356" x="4581525" y="3813175"/>
          <p14:tracePt t="284374" x="4537075" y="3751263"/>
          <p14:tracePt t="284390" x="4518025" y="3724275"/>
          <p14:tracePt t="284407" x="4510088" y="3705225"/>
          <p14:tracePt t="284423" x="4500563" y="3705225"/>
          <p14:tracePt t="284440" x="4500563" y="3697288"/>
          <p14:tracePt t="284457" x="4510088" y="3697288"/>
          <p14:tracePt t="284474" x="4554538" y="3697288"/>
          <p14:tracePt t="284491" x="4697413" y="3697288"/>
          <p14:tracePt t="284507" x="4822825" y="3670300"/>
          <p14:tracePt t="284524" x="4938713" y="3652838"/>
          <p14:tracePt t="284540" x="5010150" y="3643313"/>
          <p14:tracePt t="284557" x="5054600" y="3643313"/>
          <p14:tracePt t="284574" x="5062538" y="3643313"/>
          <p14:tracePt t="284644" x="5062538" y="3660775"/>
          <p14:tracePt t="284652" x="5062538" y="3670300"/>
          <p14:tracePt t="284661" x="5062538" y="3679825"/>
          <p14:tracePt t="284673" x="5062538" y="3687763"/>
          <p14:tracePt t="284690" x="5072063" y="3741738"/>
          <p14:tracePt t="284708" x="5072063" y="3786188"/>
          <p14:tracePt t="284724" x="5072063" y="3813175"/>
          <p14:tracePt t="284740" x="5072063" y="3830638"/>
          <p14:tracePt t="284756" x="5062538" y="3867150"/>
          <p14:tracePt t="284773" x="5045075" y="3884613"/>
          <p14:tracePt t="284790" x="5027613" y="3902075"/>
          <p14:tracePt t="284807" x="5018088" y="3946525"/>
          <p14:tracePt t="284823" x="5010150" y="3973513"/>
          <p14:tracePt t="284840" x="5000625" y="4000500"/>
          <p14:tracePt t="284856" x="4983163" y="4010025"/>
          <p14:tracePt t="284873" x="4956175" y="4017963"/>
          <p14:tracePt t="284890" x="4875213" y="4027488"/>
          <p14:tracePt t="284907" x="4830763" y="4044950"/>
          <p14:tracePt t="284924" x="4813300" y="4054475"/>
          <p14:tracePt t="284940" x="4795838" y="4071938"/>
          <p14:tracePt t="284956" x="4741863" y="4081463"/>
          <p14:tracePt t="284974" x="4697413" y="4108450"/>
          <p14:tracePt t="284990" x="4643438" y="4108450"/>
          <p14:tracePt t="285007" x="4608513" y="4125913"/>
          <p14:tracePt t="285023" x="4581525" y="4143375"/>
          <p14:tracePt t="285040" x="4572000" y="4143375"/>
          <p14:tracePt t="285068" x="4562475" y="4143375"/>
          <p14:tracePt t="285076" x="4554538" y="4133850"/>
          <p14:tracePt t="285090" x="4518025" y="4071938"/>
          <p14:tracePt t="285108" x="4483100" y="3973513"/>
          <p14:tracePt t="285124" x="4473575" y="3919538"/>
          <p14:tracePt t="285140" x="4473575" y="3840163"/>
          <p14:tracePt t="285157" x="4483100" y="3803650"/>
          <p14:tracePt t="285174" x="4491038" y="3776663"/>
          <p14:tracePt t="285190" x="4500563" y="3776663"/>
          <p14:tracePt t="285236" x="4510088" y="3776663"/>
          <p14:tracePt t="285244" x="4518025" y="3776663"/>
          <p14:tracePt t="285257" x="4527550" y="3776663"/>
          <p14:tracePt t="285273" x="4625975" y="3759200"/>
          <p14:tracePt t="285290" x="4697413" y="3741738"/>
          <p14:tracePt t="285307" x="4768850" y="3714750"/>
          <p14:tracePt t="285324" x="4786313" y="3705225"/>
          <p14:tracePt t="285340" x="4822825" y="3705225"/>
          <p14:tracePt t="285357" x="4857750" y="3705225"/>
          <p14:tracePt t="285373" x="4902200" y="3714750"/>
          <p14:tracePt t="285390" x="4929188" y="3724275"/>
          <p14:tracePt t="285407" x="4956175" y="3741738"/>
          <p14:tracePt t="285423" x="4965700" y="3751263"/>
          <p14:tracePt t="285440" x="4973638" y="3759200"/>
          <p14:tracePt t="285457" x="4983163" y="3768725"/>
          <p14:tracePt t="285474" x="4991100" y="3768725"/>
          <p14:tracePt t="285548" x="4991100" y="3776663"/>
          <p14:tracePt t="285572" x="4991100" y="3786188"/>
          <p14:tracePt t="285588" x="4991100" y="3795713"/>
          <p14:tracePt t="285604" x="4991100" y="3803650"/>
          <p14:tracePt t="285612" x="4991100" y="3813175"/>
          <p14:tracePt t="285644" x="4991100" y="3822700"/>
          <p14:tracePt t="285660" x="4991100" y="3840163"/>
          <p14:tracePt t="285669" x="4991100" y="3857625"/>
          <p14:tracePt t="285677" x="4991100" y="3875088"/>
          <p14:tracePt t="285691" x="5000625" y="3894138"/>
          <p14:tracePt t="285708" x="5000625" y="3929063"/>
          <p14:tracePt t="285724" x="5000625" y="3946525"/>
          <p14:tracePt t="285740" x="4991100" y="3965575"/>
          <p14:tracePt t="285757" x="4983163" y="3973513"/>
          <p14:tracePt t="285773" x="4973638" y="3990975"/>
          <p14:tracePt t="285790" x="4973638" y="4000500"/>
          <p14:tracePt t="285807" x="4965700" y="4017963"/>
          <p14:tracePt t="285823" x="4946650" y="4027488"/>
          <p14:tracePt t="285840" x="4938713" y="4027488"/>
          <p14:tracePt t="286069" x="4938713" y="4017963"/>
          <p14:tracePt t="286093" x="4946650" y="4017963"/>
          <p14:tracePt t="286100" x="4946650" y="4010025"/>
          <p14:tracePt t="286436" x="4946650" y="4000500"/>
          <p14:tracePt t="286452" x="4946650" y="3990975"/>
          <p14:tracePt t="286468" x="4946650" y="3983038"/>
          <p14:tracePt t="286477" x="4938713" y="3983038"/>
          <p14:tracePt t="286490" x="4938713" y="3973513"/>
          <p14:tracePt t="286508" x="4929188" y="3965575"/>
          <p14:tracePt t="286540" x="4919663" y="3956050"/>
          <p14:tracePt t="286557" x="4919663" y="3938588"/>
          <p14:tracePt t="286574" x="4919663" y="3929063"/>
          <p14:tracePt t="286591" x="4938713" y="3902075"/>
          <p14:tracePt t="286608" x="4965700" y="3875088"/>
          <p14:tracePt t="286624" x="4973638" y="3840163"/>
          <p14:tracePt t="286640" x="5010150" y="3822700"/>
          <p14:tracePt t="286657" x="5018088" y="3822700"/>
          <p14:tracePt t="286674" x="5027613" y="3813175"/>
          <p14:tracePt t="286690" x="5037138" y="3813175"/>
          <p14:tracePt t="291702" x="5027613" y="3830638"/>
          <p14:tracePt t="291710" x="5027613" y="3840163"/>
          <p14:tracePt t="291727" x="5027613" y="3857625"/>
          <p14:tracePt t="291743" x="5018088" y="3884613"/>
          <p14:tracePt t="291758" x="5010150" y="3894138"/>
          <p14:tracePt t="291775" x="4973638" y="3911600"/>
          <p14:tracePt t="291792" x="4956175" y="3919538"/>
          <p14:tracePt t="291808" x="4946650" y="3919538"/>
          <p14:tracePt t="291825" x="4938713" y="3919538"/>
          <p14:tracePt t="291842" x="4929188" y="3902075"/>
          <p14:tracePt t="291859" x="4902200" y="3867150"/>
          <p14:tracePt t="291875" x="4875213" y="3840163"/>
          <p14:tracePt t="291892" x="4840288" y="3822700"/>
          <p14:tracePt t="291909" x="4830763" y="3813175"/>
          <p14:tracePt t="291942" x="4840288" y="3803650"/>
          <p14:tracePt t="291958" x="4857750" y="3795713"/>
          <p14:tracePt t="291975" x="4875213" y="3795713"/>
          <p14:tracePt t="291992" x="4894263" y="3795713"/>
          <p14:tracePt t="292663" x="4894263" y="3786188"/>
          <p14:tracePt t="292678" x="4884738" y="3786188"/>
          <p14:tracePt t="292686" x="4884738" y="3776663"/>
          <p14:tracePt t="292695" x="4884738" y="3768725"/>
          <p14:tracePt t="292726" x="4884738" y="3759200"/>
          <p14:tracePt t="292742" x="4884738" y="3751263"/>
          <p14:tracePt t="292759" x="4884738" y="3741738"/>
          <p14:tracePt t="292767" x="4894263" y="3741738"/>
          <p14:tracePt t="292776" x="4902200" y="3732213"/>
          <p14:tracePt t="292793" x="4911725" y="3724275"/>
          <p14:tracePt t="292950" x="4919663" y="3714750"/>
          <p14:tracePt t="292959" x="4929188" y="3705225"/>
          <p14:tracePt t="292976" x="4946650" y="3687763"/>
          <p14:tracePt t="292992" x="4991100" y="3660775"/>
          <p14:tracePt t="293009" x="5027613" y="3625850"/>
          <p14:tracePt t="293025" x="5054600" y="3608388"/>
          <p14:tracePt t="293042" x="5062538" y="3608388"/>
          <p14:tracePt t="293059" x="5062538" y="3598863"/>
          <p14:tracePt t="293175" x="5072063" y="3598863"/>
          <p14:tracePt t="293798" x="5062538" y="3598863"/>
          <p14:tracePt t="293807" x="5054600" y="3598863"/>
          <p14:tracePt t="293815" x="5027613" y="3598863"/>
          <p14:tracePt t="293825" x="4991100" y="3598863"/>
          <p14:tracePt t="293842" x="4929188" y="3598863"/>
          <p14:tracePt t="293859" x="4894263" y="3598863"/>
          <p14:tracePt t="293876" x="4848225" y="3598863"/>
          <p14:tracePt t="293892" x="4830763" y="3608388"/>
          <p14:tracePt t="293909" x="4803775" y="3616325"/>
          <p14:tracePt t="293926" x="4732338" y="3633788"/>
          <p14:tracePt t="293943" x="4633913" y="3625850"/>
          <p14:tracePt t="293959" x="4545013" y="3608388"/>
          <p14:tracePt t="293976" x="4473575" y="3581400"/>
          <p14:tracePt t="293992" x="4446588" y="3581400"/>
          <p14:tracePt t="294009" x="4438650" y="3571875"/>
          <p14:tracePt t="294119" x="4438650" y="3562350"/>
          <p14:tracePt t="294127" x="4446588" y="3562350"/>
          <p14:tracePt t="294143" x="4456113" y="3554413"/>
          <p14:tracePt t="294159" x="4473575" y="3554413"/>
          <p14:tracePt t="294176" x="4545013" y="3527425"/>
          <p14:tracePt t="294192" x="4724400" y="3527425"/>
          <p14:tracePt t="294209" x="4875213" y="3527425"/>
          <p14:tracePt t="294226" x="4919663" y="3500438"/>
          <p14:tracePt t="294487" x="4911725" y="3509963"/>
          <p14:tracePt t="294495" x="4848225" y="3509963"/>
          <p14:tracePt t="294509" x="4822825" y="3509963"/>
          <p14:tracePt t="294527" x="4768850" y="3509963"/>
          <p14:tracePt t="294543" x="4751388" y="3527425"/>
          <p14:tracePt t="294559" x="4724400" y="3527425"/>
          <p14:tracePt t="294576" x="4670425" y="3527425"/>
          <p14:tracePt t="294593" x="4554538" y="3517900"/>
          <p14:tracePt t="294609" x="4473575" y="3500438"/>
          <p14:tracePt t="294626" x="4429125" y="3500438"/>
          <p14:tracePt t="294642" x="4402138" y="3500438"/>
          <p14:tracePt t="294659" x="4394200" y="3509963"/>
          <p14:tracePt t="294677" x="4367213" y="3517900"/>
          <p14:tracePt t="294692" x="4330700" y="3527425"/>
          <p14:tracePt t="294709" x="4303713" y="3544888"/>
          <p14:tracePt t="294727" x="4276725" y="3562350"/>
          <p14:tracePt t="294743" x="4259263" y="3571875"/>
          <p14:tracePt t="294807" x="4268788" y="3571875"/>
          <p14:tracePt t="294823" x="4276725" y="3571875"/>
          <p14:tracePt t="294839" x="4295775" y="3571875"/>
          <p14:tracePt t="294847" x="4303713" y="3581400"/>
          <p14:tracePt t="294860" x="4313238" y="3589338"/>
          <p14:tracePt t="294876" x="4357688" y="3589338"/>
          <p14:tracePt t="294893" x="4384675" y="3598863"/>
          <p14:tracePt t="294909" x="4411663" y="3616325"/>
          <p14:tracePt t="294927" x="4438650" y="3616325"/>
          <p14:tracePt t="294960" x="4446588" y="3616325"/>
          <p14:tracePt t="294983" x="4456113" y="3616325"/>
          <p14:tracePt t="294993" x="4465638" y="3616325"/>
          <p14:tracePt t="295009" x="4483100" y="3616325"/>
          <p14:tracePt t="295026" x="4500563" y="3608388"/>
          <p14:tracePt t="295043" x="4518025" y="3598863"/>
          <p14:tracePt t="295059" x="4527550" y="3598863"/>
          <p14:tracePt t="295076" x="4537075" y="3598863"/>
          <p14:tracePt t="295093" x="4545013" y="3598863"/>
          <p14:tracePt t="295111" x="4581525" y="3598863"/>
          <p14:tracePt t="295127" x="4643438" y="3571875"/>
          <p14:tracePt t="295143" x="4795838" y="3509963"/>
          <p14:tracePt t="295160" x="4929188" y="3446463"/>
          <p14:tracePt t="295176" x="5037138" y="3402013"/>
          <p14:tracePt t="295193" x="5089525" y="3384550"/>
          <p14:tracePt t="295210" x="5099050" y="3375025"/>
          <p14:tracePt t="295227" x="5099050" y="3367088"/>
          <p14:tracePt t="295243" x="5116513" y="3348038"/>
          <p14:tracePt t="295276" x="5116513" y="3330575"/>
          <p14:tracePt t="295293" x="5126038" y="3313113"/>
          <p14:tracePt t="295310" x="5133975" y="3276600"/>
          <p14:tracePt t="295326" x="5133975" y="3241675"/>
          <p14:tracePt t="295343" x="5143500" y="3205163"/>
          <p14:tracePt t="295360" x="5143500" y="3160713"/>
          <p14:tracePt t="295376" x="5153025" y="3116263"/>
          <p14:tracePt t="295392" x="5160963" y="3089275"/>
          <p14:tracePt t="295409" x="5160963" y="3081338"/>
          <p14:tracePt t="295443" x="5160963" y="3089275"/>
          <p14:tracePt t="295459" x="5143500" y="3098800"/>
          <p14:tracePt t="295476" x="5108575" y="3125788"/>
          <p14:tracePt t="295493" x="5054600" y="3133725"/>
          <p14:tracePt t="295509" x="5010150" y="3143250"/>
          <p14:tracePt t="295527" x="4946650" y="3152775"/>
          <p14:tracePt t="295543" x="4911725" y="3170238"/>
          <p14:tracePt t="295559" x="4884738" y="3170238"/>
          <p14:tracePt t="295576" x="4840288" y="3160713"/>
          <p14:tracePt t="295596" x="4786313" y="3143250"/>
          <p14:tracePt t="295611" x="4714875" y="3116263"/>
          <p14:tracePt t="295626" x="4660900" y="3089275"/>
          <p14:tracePt t="295643" x="4608513" y="3071813"/>
          <p14:tracePt t="295672" x="4572000" y="3062288"/>
          <p14:tracePt t="295695" x="4562475" y="3062288"/>
          <p14:tracePt t="295703" x="4554538" y="3062288"/>
          <p14:tracePt t="295713" x="4545013" y="3071813"/>
          <p14:tracePt t="295730" x="4537075" y="3098800"/>
          <p14:tracePt t="295745" x="4527550" y="3125788"/>
          <p14:tracePt t="295760" x="4510088" y="3133725"/>
          <p14:tracePt t="295779" x="4500563" y="3152775"/>
          <p14:tracePt t="295793" x="4491038" y="3160713"/>
          <p14:tracePt t="295810" x="4483100" y="3179763"/>
          <p14:tracePt t="295826" x="4473575" y="3187700"/>
          <p14:tracePt t="295847" x="4473575" y="3205163"/>
          <p14:tracePt t="295860" x="4456113" y="3224213"/>
          <p14:tracePt t="295878" x="4438650" y="3259138"/>
          <p14:tracePt t="295940" x="4394200" y="3367088"/>
          <p14:tracePt t="295950" x="4375150" y="3429000"/>
          <p14:tracePt t="295960" x="4367213" y="3429000"/>
          <p14:tracePt t="295976" x="4367213" y="3446463"/>
          <p14:tracePt t="295993" x="4367213" y="3465513"/>
          <p14:tracePt t="296009" x="4375150" y="3473450"/>
          <p14:tracePt t="296026" x="4402138" y="3490913"/>
          <p14:tracePt t="296043" x="4429125" y="3500438"/>
          <p14:tracePt t="296060" x="4465638" y="3509963"/>
          <p14:tracePt t="296076" x="4510088" y="3536950"/>
          <p14:tracePt t="296079" x="4545013" y="3544888"/>
          <p14:tracePt t="296093" x="4562475" y="3544888"/>
          <p14:tracePt t="296109" x="4608513" y="3554413"/>
          <p14:tracePt t="296128" x="4625975" y="3554413"/>
          <p14:tracePt t="296159" x="4633913" y="3554413"/>
          <p14:tracePt t="296177" x="4643438" y="3554413"/>
          <p14:tracePt t="296193" x="4643438" y="3544888"/>
          <p14:tracePt t="296216" x="4643438" y="3536950"/>
          <p14:tracePt t="296231" x="4643438" y="3527425"/>
          <p14:tracePt t="296248" x="4643438" y="3517900"/>
          <p14:tracePt t="296264" x="4643438" y="3509963"/>
          <p14:tracePt t="296276" x="4652963" y="3500438"/>
          <p14:tracePt t="296293" x="4652963" y="3455988"/>
          <p14:tracePt t="296310" x="4652963" y="3429000"/>
          <p14:tracePt t="296327" x="4633913" y="3402013"/>
          <p14:tracePt t="296343" x="4625975" y="3394075"/>
          <p14:tracePt t="296360" x="4581525" y="3429000"/>
          <p14:tracePt t="296376" x="4527550" y="3517900"/>
          <p14:tracePt t="296393" x="4473575" y="3581400"/>
          <p14:tracePt t="296410" x="4429125" y="3643313"/>
          <p14:tracePt t="296426" x="4394200" y="3705225"/>
          <p14:tracePt t="296443" x="4384675" y="3776663"/>
          <p14:tracePt t="296459" x="4384675" y="3857625"/>
          <p14:tracePt t="296476" x="4375150" y="3919538"/>
          <p14:tracePt t="296493" x="4357688" y="3990975"/>
          <p14:tracePt t="296510" x="4357688" y="4017963"/>
          <p14:tracePt t="296526" x="4348163" y="4027488"/>
          <p14:tracePt t="296608" x="4348163" y="4017963"/>
          <p14:tracePt t="296617" x="4348163" y="3973513"/>
          <p14:tracePt t="296626" x="4348163" y="3956050"/>
          <p14:tracePt t="296643" x="4357688" y="3867150"/>
          <p14:tracePt t="296660" x="4357688" y="3795713"/>
          <p14:tracePt t="296677" x="4357688" y="3759200"/>
          <p14:tracePt t="296693" x="4348163" y="3751263"/>
          <p14:tracePt t="296710" x="4348163" y="3741738"/>
          <p14:tracePt t="296728" x="4348163" y="3732213"/>
          <p14:tracePt t="296745" x="4375150" y="3724275"/>
          <p14:tracePt t="296760" x="4402138" y="3724275"/>
          <p14:tracePt t="296776" x="4473575" y="3724275"/>
          <p14:tracePt t="296793" x="4581525" y="3732213"/>
          <p14:tracePt t="296810" x="4670425" y="3732213"/>
          <p14:tracePt t="296826" x="4751388" y="3732213"/>
          <p14:tracePt t="296843" x="4830763" y="3732213"/>
          <p14:tracePt t="296860" x="4919663" y="3732213"/>
          <p14:tracePt t="296876" x="5018088" y="3732213"/>
          <p14:tracePt t="296893" x="5062538" y="3732213"/>
          <p14:tracePt t="296910" x="5108575" y="3732213"/>
          <p14:tracePt t="296928" x="5126038" y="3732213"/>
          <p14:tracePt t="296943" x="5133975" y="3732213"/>
          <p14:tracePt t="297016" x="5153025" y="3759200"/>
          <p14:tracePt t="297024" x="5153025" y="3768725"/>
          <p14:tracePt t="297032" x="5160963" y="3803650"/>
          <p14:tracePt t="297043" x="5170488" y="3822700"/>
          <p14:tracePt t="297060" x="5187950" y="3875088"/>
          <p14:tracePt t="297077" x="5187950" y="3929063"/>
          <p14:tracePt t="297093" x="5187950" y="3946525"/>
          <p14:tracePt t="297111" x="5170488" y="3983038"/>
          <p14:tracePt t="297127" x="5126038" y="4037013"/>
          <p14:tracePt t="297144" x="5089525" y="4089400"/>
          <p14:tracePt t="297160" x="5054600" y="4133850"/>
          <p14:tracePt t="297176" x="5027613" y="4170363"/>
          <p14:tracePt t="297193" x="5010150" y="4197350"/>
          <p14:tracePt t="297210" x="4991100" y="4214813"/>
          <p14:tracePt t="297227" x="4991100" y="4224338"/>
          <p14:tracePt t="297243" x="4983163" y="4224338"/>
          <p14:tracePt t="297260" x="4973638" y="4224338"/>
          <p14:tracePt t="297276" x="4946650" y="4224338"/>
          <p14:tracePt t="297293" x="4911725" y="4224338"/>
          <p14:tracePt t="297310" x="4884738" y="4232275"/>
          <p14:tracePt t="297327" x="4840288" y="4232275"/>
          <p14:tracePt t="297344" x="4813300" y="4224338"/>
          <p14:tracePt t="297360" x="4751388" y="4187825"/>
          <p14:tracePt t="297377" x="4679950" y="4160838"/>
          <p14:tracePt t="297394" x="4616450" y="4133850"/>
          <p14:tracePt t="297410" x="4562475" y="4116388"/>
          <p14:tracePt t="297427" x="4518025" y="4098925"/>
          <p14:tracePt t="297444" x="4500563" y="4089400"/>
          <p14:tracePt t="297460" x="4483100" y="4089400"/>
          <p14:tracePt t="297552" x="4483100" y="4081463"/>
          <p14:tracePt t="297560" x="4491038" y="4081463"/>
          <p14:tracePt t="297577" x="4510088" y="4044950"/>
          <p14:tracePt t="297593" x="4527550" y="4017963"/>
          <p14:tracePt t="297610" x="4545013" y="3990975"/>
          <p14:tracePt t="297626" x="4562475" y="3938588"/>
          <p14:tracePt t="297643" x="4589463" y="3902075"/>
          <p14:tracePt t="297660" x="4616450" y="3884613"/>
          <p14:tracePt t="297677" x="4633913" y="3875088"/>
          <p14:tracePt t="297693" x="4652963" y="3875088"/>
          <p14:tracePt t="297711" x="4670425" y="3875088"/>
          <p14:tracePt t="297727" x="4714875" y="3875088"/>
          <p14:tracePt t="297744" x="4751388" y="3875088"/>
          <p14:tracePt t="297760" x="4776788" y="3884613"/>
          <p14:tracePt t="297777" x="4830763" y="3902075"/>
          <p14:tracePt t="297794" x="4884738" y="3902075"/>
          <p14:tracePt t="297810" x="4929188" y="3902075"/>
          <p14:tracePt t="297827" x="4965700" y="3902075"/>
          <p14:tracePt t="297843" x="4991100" y="3902075"/>
          <p14:tracePt t="297860" x="5000625" y="3902075"/>
          <p14:tracePt t="297877" x="5010150" y="3902075"/>
          <p14:tracePt t="297893" x="5018088" y="3902075"/>
          <p14:tracePt t="297910" x="5037138" y="3902075"/>
          <p14:tracePt t="297928" x="5054600" y="3902075"/>
          <p14:tracePt t="297945" x="5062538" y="3894138"/>
          <p14:tracePt t="297960" x="5072063" y="3884613"/>
          <p14:tracePt t="297977" x="5081588" y="3884613"/>
          <p14:tracePt t="298053" x="5081588" y="3894138"/>
          <p14:tracePt t="298065" x="5081588" y="3911600"/>
          <p14:tracePt t="298080" x="5081588" y="3938588"/>
          <p14:tracePt t="298096" x="5081588" y="4017963"/>
          <p14:tracePt t="298122" x="5062538" y="4108450"/>
          <p14:tracePt t="298129" x="5062538" y="4143375"/>
          <p14:tracePt t="298142" x="5062538" y="4160838"/>
          <p14:tracePt t="298150" x="5054600" y="4187825"/>
          <p14:tracePt t="298162" x="5045075" y="4232275"/>
          <p14:tracePt t="298178" x="5037138" y="4276725"/>
          <p14:tracePt t="298194" x="5018088" y="4303713"/>
          <p14:tracePt t="298214" x="5018088" y="4313238"/>
          <p14:tracePt t="298241" x="5010150" y="4313238"/>
          <p14:tracePt t="298256" x="5000625" y="4303713"/>
          <p14:tracePt t="298264" x="4991100" y="4303713"/>
          <p14:tracePt t="298277" x="4973638" y="4276725"/>
          <p14:tracePt t="298295" x="4938713" y="4251325"/>
          <p14:tracePt t="298313" x="4848225" y="4197350"/>
          <p14:tracePt t="298329" x="4803775" y="4179888"/>
          <p14:tracePt t="298385" x="4714875" y="4143375"/>
          <p14:tracePt t="298410" x="4705350" y="4143375"/>
          <p14:tracePt t="298427" x="4687888" y="4143375"/>
          <p14:tracePt t="298443" x="4679950" y="4143375"/>
          <p14:tracePt t="298477" x="4670425" y="4143375"/>
          <p14:tracePt t="298494" x="4660900" y="4143375"/>
          <p14:tracePt t="298568" x="4652963" y="4143375"/>
          <p14:tracePt t="298576" x="4652963" y="4133850"/>
          <p14:tracePt t="298593" x="4643438" y="4116388"/>
          <p14:tracePt t="298610" x="4616450" y="4054475"/>
          <p14:tracePt t="298627" x="4581525" y="3965575"/>
          <p14:tracePt t="298644" x="4554538" y="3857625"/>
          <p14:tracePt t="298660" x="4537075" y="3803650"/>
          <p14:tracePt t="298677" x="4537075" y="3759200"/>
          <p14:tracePt t="298694" x="4537075" y="3724275"/>
          <p14:tracePt t="298710" x="4537075" y="3705225"/>
          <p14:tracePt t="298728" x="4545013" y="3687763"/>
          <p14:tracePt t="298744" x="4562475" y="3679825"/>
          <p14:tracePt t="298760" x="4589463" y="3679825"/>
          <p14:tracePt t="298777" x="4616450" y="3670300"/>
          <p14:tracePt t="298793" x="4652963" y="3660775"/>
          <p14:tracePt t="298810" x="4732338" y="3660775"/>
          <p14:tracePt t="298827" x="4786313" y="3652838"/>
          <p14:tracePt t="298843" x="4848225" y="3633788"/>
          <p14:tracePt t="298861" x="4902200" y="3633788"/>
          <p14:tracePt t="298877" x="4956175" y="3633788"/>
          <p14:tracePt t="298894" x="4983163" y="3633788"/>
          <p14:tracePt t="298910" x="5018088" y="3633788"/>
          <p14:tracePt t="298928" x="5099050" y="3660775"/>
          <p14:tracePt t="298944" x="5160963" y="3697288"/>
          <p14:tracePt t="298961" x="5187950" y="3724275"/>
          <p14:tracePt t="299000" x="5187950" y="3732213"/>
          <p14:tracePt t="299016" x="5187950" y="3741738"/>
          <p14:tracePt t="299027" x="5187950" y="3759200"/>
          <p14:tracePt t="299044" x="5187950" y="3776663"/>
          <p14:tracePt t="299060" x="5180013" y="3795713"/>
          <p14:tracePt t="299077" x="5170488" y="3813175"/>
          <p14:tracePt t="299080" x="5160963" y="3840163"/>
          <p14:tracePt t="299094" x="5153025" y="3857625"/>
          <p14:tracePt t="299110" x="5133975" y="3911600"/>
          <p14:tracePt t="299128" x="5099050" y="4000500"/>
          <p14:tracePt t="299144" x="5081588" y="4037013"/>
          <p14:tracePt t="299161" x="5072063" y="4044950"/>
          <p14:tracePt t="299177" x="5062538" y="4062413"/>
          <p14:tracePt t="299194" x="5054600" y="4071938"/>
          <p14:tracePt t="299210" x="5037138" y="4089400"/>
          <p14:tracePt t="299227" x="5018088" y="4108450"/>
          <p14:tracePt t="299244" x="5000625" y="4116388"/>
          <p14:tracePt t="299261" x="5000625" y="4125913"/>
          <p14:tracePt t="299277" x="4991100" y="4125913"/>
          <p14:tracePt t="299296" x="4983163" y="4125913"/>
          <p14:tracePt t="299311" x="4965700" y="4125913"/>
          <p14:tracePt t="299328" x="4875213" y="4125913"/>
          <p14:tracePt t="299344" x="4795838" y="4108450"/>
          <p14:tracePt t="299360" x="4714875" y="4098925"/>
          <p14:tracePt t="299377" x="4652963" y="4089400"/>
          <p14:tracePt t="299394" x="4608513" y="4081463"/>
          <p14:tracePt t="299410" x="4554538" y="4081463"/>
          <p14:tracePt t="299427" x="4456113" y="4081463"/>
          <p14:tracePt t="299444" x="4348163" y="4062413"/>
          <p14:tracePt t="299460" x="4268788" y="4044950"/>
          <p14:tracePt t="299478" x="4214813" y="4037013"/>
          <p14:tracePt t="299494" x="4197350" y="4027488"/>
          <p14:tracePt t="299510" x="4187825" y="4010025"/>
          <p14:tracePt t="299528" x="4143375" y="3990975"/>
          <p14:tracePt t="299545" x="4125913" y="3983038"/>
          <p14:tracePt t="299561" x="4089400" y="3965575"/>
          <p14:tracePt t="299578" x="4071938" y="3946525"/>
          <p14:tracePt t="299594" x="4017963" y="3902075"/>
          <p14:tracePt t="299610" x="3965575" y="3875088"/>
          <p14:tracePt t="299627" x="3919538" y="3822700"/>
          <p14:tracePt t="299644" x="3875088" y="3786188"/>
          <p14:tracePt t="299660" x="3857625" y="3759200"/>
          <p14:tracePt t="299678" x="3848100" y="3751263"/>
          <p14:tracePt t="299710" x="3848100" y="3741738"/>
          <p14:tracePt t="299728" x="3848100" y="3732213"/>
          <p14:tracePt t="299793" x="3857625" y="3724275"/>
          <p14:tracePt t="299801" x="3875088" y="3724275"/>
          <p14:tracePt t="299810" x="3884613" y="3724275"/>
          <p14:tracePt t="299827" x="3902075" y="3724275"/>
          <p14:tracePt t="299844" x="4010025" y="3724275"/>
          <p14:tracePt t="299861" x="4116388" y="3724275"/>
          <p14:tracePt t="299877" x="4251325" y="3724275"/>
          <p14:tracePt t="299894" x="4367213" y="3724275"/>
          <p14:tracePt t="299910" x="4537075" y="3751263"/>
          <p14:tracePt t="299928" x="4697413" y="3768725"/>
          <p14:tracePt t="299945" x="4822825" y="3768725"/>
          <p14:tracePt t="299961" x="4919663" y="3768725"/>
          <p14:tracePt t="299977" x="5045075" y="3768725"/>
          <p14:tracePt t="299994" x="5116513" y="3759200"/>
          <p14:tracePt t="300010" x="5160963" y="3759200"/>
          <p14:tracePt t="300027" x="5180013" y="3759200"/>
          <p14:tracePt t="300044" x="5197475" y="3751263"/>
          <p14:tracePt t="300061" x="5214938" y="3741738"/>
          <p14:tracePt t="300077" x="5224463" y="3741738"/>
          <p14:tracePt t="300152" x="5224463" y="3751263"/>
          <p14:tracePt t="300160" x="5214938" y="3759200"/>
          <p14:tracePt t="300178" x="5187950" y="3795713"/>
          <p14:tracePt t="300194" x="5153025" y="3840163"/>
          <p14:tracePt t="300211" x="5116513" y="3884613"/>
          <p14:tracePt t="300228" x="5089525" y="3929063"/>
          <p14:tracePt t="300244" x="5062538" y="3956050"/>
          <p14:tracePt t="300261" x="5062538" y="3973513"/>
          <p14:tracePt t="300297" x="5062538" y="3965575"/>
          <p14:tracePt t="300311" x="5062538" y="3946525"/>
          <p14:tracePt t="300328" x="5072063" y="3867150"/>
          <p14:tracePt t="300345" x="5081588" y="3813175"/>
          <p14:tracePt t="300361" x="5081588" y="3741738"/>
          <p14:tracePt t="300377" x="5081588" y="3724275"/>
          <p14:tracePt t="300424" x="5072063" y="3732213"/>
          <p14:tracePt t="300433" x="5054600" y="3759200"/>
          <p14:tracePt t="300444" x="5045075" y="3768725"/>
          <p14:tracePt t="300461" x="5010150" y="3795713"/>
          <p14:tracePt t="300477" x="5000625" y="3822700"/>
          <p14:tracePt t="300494" x="4983163" y="3840163"/>
          <p14:tracePt t="300511" x="4983163" y="3848100"/>
          <p14:tracePt t="300529" x="4973638" y="3848100"/>
          <p14:tracePt t="300545" x="4965700" y="3848100"/>
          <p14:tracePt t="300562" x="4956175" y="3813175"/>
          <p14:tracePt t="300577" x="4919663" y="3776663"/>
          <p14:tracePt t="300594" x="4884738" y="3732213"/>
          <p14:tracePt t="300611" x="4848225" y="3687763"/>
          <p14:tracePt t="300627" x="4822825" y="3652838"/>
          <p14:tracePt t="300644" x="4803775" y="3643313"/>
          <p14:tracePt t="300661" x="4795838" y="3643313"/>
          <p14:tracePt t="300678" x="4786313" y="3643313"/>
          <p14:tracePt t="300695" x="4741863" y="3670300"/>
          <p14:tracePt t="300711" x="4687888" y="3687763"/>
          <p14:tracePt t="300728" x="4589463" y="3724275"/>
          <p14:tracePt t="300745" x="4456113" y="3786188"/>
          <p14:tracePt t="300761" x="4402138" y="3822700"/>
          <p14:tracePt t="300777" x="4357688" y="3830638"/>
          <p14:tracePt t="300794" x="4340225" y="3840163"/>
          <p14:tracePt t="300827" x="4340225" y="3848100"/>
          <p14:tracePt t="300864" x="4384675" y="3848100"/>
          <p14:tracePt t="300873" x="4456113" y="3840163"/>
          <p14:tracePt t="300881" x="4483100" y="3830638"/>
          <p14:tracePt t="300894" x="4572000" y="3795713"/>
          <p14:tracePt t="300911" x="4687888" y="3751263"/>
          <p14:tracePt t="300928" x="4822825" y="3687763"/>
          <p14:tracePt t="300945" x="4911725" y="3643313"/>
          <p14:tracePt t="300961" x="4946650" y="3633788"/>
          <p14:tracePt t="300978" x="4983163" y="3625850"/>
          <p14:tracePt t="300994" x="5018088" y="3625850"/>
          <p14:tracePt t="301011" x="5027613" y="3625850"/>
          <p14:tracePt t="301027" x="5045075" y="3625850"/>
          <p14:tracePt t="301044" x="5054600" y="3643313"/>
          <p14:tracePt t="301061" x="5054600" y="3652838"/>
          <p14:tracePt t="301077" x="5081588" y="3714750"/>
          <p14:tracePt t="301094" x="5081588" y="3759200"/>
          <p14:tracePt t="301111" x="5081588" y="3786188"/>
          <p14:tracePt t="301128" x="5081588" y="3822700"/>
          <p14:tracePt t="301145" x="5099050" y="3884613"/>
          <p14:tracePt t="301161" x="5108575" y="3902075"/>
          <p14:tracePt t="301177" x="5108575" y="3911600"/>
          <p14:tracePt t="301233" x="5108575" y="3919538"/>
          <p14:tracePt t="301244" x="5099050" y="3919538"/>
          <p14:tracePt t="301250" x="5099050" y="3929063"/>
          <p14:tracePt t="301265" x="5089525" y="3929063"/>
          <p14:tracePt t="301278" x="5089525" y="3946525"/>
          <p14:tracePt t="301294" x="5072063" y="3973513"/>
          <p14:tracePt t="301311" x="5054600" y="4000500"/>
          <p14:tracePt t="301328" x="5045075" y="4037013"/>
          <p14:tracePt t="301345" x="5045075" y="4062413"/>
          <p14:tracePt t="301361" x="5045075" y="4081463"/>
          <p14:tracePt t="301378" x="5045075" y="4089400"/>
          <p14:tracePt t="301394" x="5037138" y="4098925"/>
          <p14:tracePt t="301411" x="5010150" y="4108450"/>
          <p14:tracePt t="301428" x="4938713" y="4108450"/>
          <p14:tracePt t="301444" x="4803775" y="4062413"/>
          <p14:tracePt t="301461" x="4705350" y="4017963"/>
          <p14:tracePt t="301477" x="4633913" y="4000500"/>
          <p14:tracePt t="301494" x="4616450" y="4000500"/>
          <p14:tracePt t="301511" x="4608513" y="4000500"/>
          <p14:tracePt t="301528" x="4598988" y="4000500"/>
          <p14:tracePt t="301546" x="4572000" y="3990975"/>
          <p14:tracePt t="301561" x="4562475" y="3983038"/>
          <p14:tracePt t="301673" x="4562475" y="3973513"/>
          <p14:tracePt t="301681" x="4562475" y="3965575"/>
          <p14:tracePt t="301695" x="4562475" y="3946525"/>
          <p14:tracePt t="301711" x="4562475" y="3894138"/>
          <p14:tracePt t="301728" x="4562475" y="3813175"/>
          <p14:tracePt t="301745" x="4562475" y="3724275"/>
          <p14:tracePt t="301761" x="4589463" y="3697288"/>
          <p14:tracePt t="301778" x="4608513" y="3687763"/>
          <p14:tracePt t="301794" x="4643438" y="3679825"/>
          <p14:tracePt t="301811" x="4687888" y="3679825"/>
          <p14:tracePt t="301828" x="4751388" y="3679825"/>
          <p14:tracePt t="301844" x="4830763" y="3687763"/>
          <p14:tracePt t="301861" x="4956175" y="3714750"/>
          <p14:tracePt t="301878" x="5054600" y="3714750"/>
          <p14:tracePt t="301894" x="5116513" y="3724275"/>
          <p14:tracePt t="301911" x="5133975" y="3724275"/>
          <p14:tracePt t="301928" x="5143500" y="3724275"/>
          <p14:tracePt t="301954" x="5143500" y="3732213"/>
          <p14:tracePt t="301969" x="5143500" y="3741738"/>
          <p14:tracePt t="301978" x="5143500" y="3759200"/>
          <p14:tracePt t="301994" x="5143500" y="3803650"/>
          <p14:tracePt t="302011" x="5133975" y="3848100"/>
          <p14:tracePt t="302028" x="5126038" y="3875088"/>
          <p14:tracePt t="302044" x="5116513" y="3902075"/>
          <p14:tracePt t="302061" x="5108575" y="3938588"/>
          <p14:tracePt t="302078" x="5108575" y="3956050"/>
          <p14:tracePt t="302113" x="5099050" y="3956050"/>
          <p14:tracePt t="302129" x="5072063" y="3956050"/>
          <p14:tracePt t="302137" x="5054600" y="3956050"/>
          <p14:tracePt t="302146" x="4991100" y="3929063"/>
          <p14:tracePt t="302161" x="4894263" y="3884613"/>
          <p14:tracePt t="302178" x="4840288" y="3875088"/>
          <p14:tracePt t="302195" x="4813300" y="3867150"/>
          <p14:tracePt t="302211" x="4803775" y="3867150"/>
          <p14:tracePt t="302228" x="4795838" y="3867150"/>
          <p14:tracePt t="302245" x="4786313" y="3867150"/>
          <p14:tracePt t="302281" x="4776788" y="3857625"/>
          <p14:tracePt t="302297" x="4776788" y="3848100"/>
          <p14:tracePt t="302329" x="4768850" y="3848100"/>
          <p14:tracePt t="302337" x="4768850" y="3840163"/>
          <p14:tracePt t="302346" x="4751388" y="3840163"/>
          <p14:tracePt t="302361" x="4724400" y="3822700"/>
          <p14:tracePt t="302378" x="4705350" y="3813175"/>
          <p14:tracePt t="302394" x="4687888" y="3795713"/>
          <p14:tracePt t="302411" x="4660900" y="3776663"/>
          <p14:tracePt t="302428" x="4643438" y="3751263"/>
          <p14:tracePt t="302445" x="4625975" y="3714750"/>
          <p14:tracePt t="302481" x="4625975" y="3705225"/>
          <p14:tracePt t="302497" x="4625975" y="3697288"/>
          <p14:tracePt t="302511" x="4633913" y="3697288"/>
          <p14:tracePt t="302529" x="4751388" y="3643313"/>
          <p14:tracePt t="302545" x="4848225" y="3643313"/>
          <p14:tracePt t="302562" x="4929188" y="3643313"/>
          <p14:tracePt t="302578" x="5000625" y="3670300"/>
          <p14:tracePt t="302595" x="5027613" y="3697288"/>
          <p14:tracePt t="302611" x="5027613" y="3705225"/>
          <p14:tracePt t="302628" x="5037138" y="3724275"/>
          <p14:tracePt t="302644" x="5037138" y="3751263"/>
          <p14:tracePt t="302661" x="5037138" y="3768725"/>
          <p14:tracePt t="302678" x="5037138" y="3786188"/>
          <p14:tracePt t="302695" x="5037138" y="3795713"/>
          <p14:tracePt t="302711" x="5037138" y="3822700"/>
          <p14:tracePt t="302729" x="5037138" y="3840163"/>
          <p14:tracePt t="302745" x="5037138" y="3848100"/>
          <p14:tracePt t="302762" x="5037138" y="3857625"/>
          <p14:tracePt t="302778" x="5037138" y="3867150"/>
          <p14:tracePt t="302795" x="5037138" y="3884613"/>
          <p14:tracePt t="302811" x="5037138" y="3894138"/>
          <p14:tracePt t="302828" x="5037138" y="3911600"/>
          <p14:tracePt t="302845" x="5037138" y="3946525"/>
          <p14:tracePt t="302861" x="5037138" y="3956050"/>
          <p14:tracePt t="302878" x="5037138" y="3965575"/>
          <p14:tracePt t="302895" x="5037138" y="3973513"/>
          <p14:tracePt t="302911" x="5037138" y="3990975"/>
          <p14:tracePt t="302928" x="5037138" y="4000500"/>
          <p14:tracePt t="302945" x="5037138" y="4010025"/>
          <p14:tracePt t="303001" x="5045075" y="4017963"/>
          <p14:tracePt t="303017" x="5054600" y="4027488"/>
          <p14:tracePt t="303025" x="5054600" y="4037013"/>
          <p14:tracePt t="303034" x="5062538" y="4037013"/>
          <p14:tracePt t="303085" x="5062538" y="4044950"/>
          <p14:tracePt t="303097" x="5062538" y="4054475"/>
          <p14:tracePt t="303123" x="5062538" y="4062413"/>
          <p14:tracePt t="303131" x="5037138" y="4062413"/>
          <p14:tracePt t="303141" x="5027613" y="4062413"/>
          <p14:tracePt t="303148" x="4983163" y="4044950"/>
          <p14:tracePt t="303163" x="4894263" y="3990975"/>
          <p14:tracePt t="303179" x="4786313" y="3929063"/>
          <p14:tracePt t="303197" x="4759325" y="3902075"/>
          <p14:tracePt t="303214" x="4741863" y="3902075"/>
          <p14:tracePt t="303245" x="4724400" y="3894138"/>
          <p14:tracePt t="303262" x="4679950" y="3894138"/>
          <p14:tracePt t="303278" x="4616450" y="3894138"/>
          <p14:tracePt t="303298" x="4572000" y="3902075"/>
          <p14:tracePt t="303313" x="4562475" y="3911600"/>
          <p14:tracePt t="303387" x="4554538" y="3929063"/>
          <p14:tracePt t="303418" x="4545013" y="3929063"/>
          <p14:tracePt t="303426" x="4537075" y="3929063"/>
          <p14:tracePt t="303435" x="4537075" y="3919538"/>
          <p14:tracePt t="303445" x="4537075" y="3911600"/>
          <p14:tracePt t="303461" x="4527550" y="3894138"/>
          <p14:tracePt t="303479" x="4518025" y="3822700"/>
          <p14:tracePt t="303495" x="4518025" y="3751263"/>
          <p14:tracePt t="303512" x="4518025" y="3652838"/>
          <p14:tracePt t="303529" x="4518025" y="3633788"/>
          <p14:tracePt t="303546" x="4527550" y="3608388"/>
          <p14:tracePt t="303563" x="4537075" y="3598863"/>
          <p14:tracePt t="303578" x="4554538" y="3589338"/>
          <p14:tracePt t="303595" x="4616450" y="3589338"/>
          <p14:tracePt t="303612" x="4679950" y="3589338"/>
          <p14:tracePt t="303629" x="4751388" y="3581400"/>
          <p14:tracePt t="303645" x="4795838" y="3581400"/>
          <p14:tracePt t="303661" x="4840288" y="3571875"/>
          <p14:tracePt t="303678" x="4902200" y="3571875"/>
          <p14:tracePt t="303695" x="4946650" y="3571875"/>
          <p14:tracePt t="303711" x="4991100" y="3571875"/>
          <p14:tracePt t="303729" x="5000625" y="3562350"/>
          <p14:tracePt t="303762" x="5010150" y="3562350"/>
          <p14:tracePt t="303779" x="5018088" y="3589338"/>
          <p14:tracePt t="303795" x="5027613" y="3643313"/>
          <p14:tracePt t="303812" x="5027613" y="3697288"/>
          <p14:tracePt t="303828" x="5027613" y="3776663"/>
          <p14:tracePt t="303845" x="5027613" y="3830638"/>
          <p14:tracePt t="303862" x="5027613" y="3894138"/>
          <p14:tracePt t="303879" x="5018088" y="3938588"/>
          <p14:tracePt t="303895" x="5010150" y="3973513"/>
          <p14:tracePt t="303912" x="4991100" y="3983038"/>
          <p14:tracePt t="303929" x="4965700" y="3990975"/>
          <p14:tracePt t="303946" x="4956175" y="4000500"/>
          <p14:tracePt t="303962" x="4946650" y="4010025"/>
          <p14:tracePt t="303979" x="4929188" y="4017963"/>
          <p14:tracePt t="303995" x="4867275" y="4037013"/>
          <p14:tracePt t="304012" x="4786313" y="4054475"/>
          <p14:tracePt t="304028" x="4633913" y="4081463"/>
          <p14:tracePt t="304045" x="4572000" y="4081463"/>
          <p14:tracePt t="304062" x="4545013" y="4081463"/>
          <p14:tracePt t="304079" x="4537075" y="4081463"/>
          <p14:tracePt t="304178" x="4537075" y="4071938"/>
          <p14:tracePt t="304186" x="4537075" y="4044950"/>
          <p14:tracePt t="304196" x="4537075" y="4027488"/>
          <p14:tracePt t="304212" x="4545013" y="3938588"/>
          <p14:tracePt t="304229" x="4545013" y="3867150"/>
          <p14:tracePt t="304245" x="4545013" y="3830638"/>
          <p14:tracePt t="304262" x="4545013" y="3822700"/>
          <p14:tracePt t="304530" x="4545013" y="3813175"/>
          <p14:tracePt t="304546" x="4545013" y="3803650"/>
          <p14:tracePt t="304562" x="4545013" y="3795713"/>
          <p14:tracePt t="304571" x="4545013" y="3786188"/>
          <p14:tracePt t="304602" x="4545013" y="3776663"/>
          <p14:tracePt t="304618" x="4554538" y="3776663"/>
          <p14:tracePt t="304626" x="4572000" y="3759200"/>
          <p14:tracePt t="304635" x="4581525" y="3759200"/>
          <p14:tracePt t="304645" x="4616450" y="3741738"/>
          <p14:tracePt t="304662" x="4687888" y="3724275"/>
          <p14:tracePt t="304679" x="4776788" y="3714750"/>
          <p14:tracePt t="304695" x="4830763" y="3714750"/>
          <p14:tracePt t="304712" x="4867275" y="3714750"/>
          <p14:tracePt t="304730" x="4929188" y="3714750"/>
          <p14:tracePt t="304746" x="4965700" y="3714750"/>
          <p14:tracePt t="304762" x="4983163" y="3714750"/>
          <p14:tracePt t="304779" x="5010150" y="3714750"/>
          <p14:tracePt t="304795" x="5045075" y="3714750"/>
          <p14:tracePt t="304812" x="5054600" y="3714750"/>
          <p14:tracePt t="304828" x="5062538" y="3714750"/>
          <p14:tracePt t="304850" x="5072063" y="3714750"/>
          <p14:tracePt t="304866" x="5081588" y="3714750"/>
          <p14:tracePt t="304954" x="5081588" y="3724275"/>
          <p14:tracePt t="304963" x="5081588" y="3732213"/>
          <p14:tracePt t="304979" x="5081588" y="3759200"/>
          <p14:tracePt t="304995" x="5081588" y="3776663"/>
          <p14:tracePt t="305028" x="5081588" y="3795713"/>
          <p14:tracePt t="305045" x="5072063" y="3822700"/>
          <p14:tracePt t="305062" x="5072063" y="3857625"/>
          <p14:tracePt t="305078" x="5054600" y="3894138"/>
          <p14:tracePt t="305096" x="5045075" y="3911600"/>
          <p14:tracePt t="305112" x="5045075" y="3929063"/>
          <p14:tracePt t="305128" x="5045075" y="3946525"/>
          <p14:tracePt t="305145" x="5045075" y="3956050"/>
          <p14:tracePt t="305170" x="5037138" y="3956050"/>
          <p14:tracePt t="305179" x="5037138" y="3965575"/>
          <p14:tracePt t="305196" x="5037138" y="3983038"/>
          <p14:tracePt t="305212" x="5037138" y="4000500"/>
          <p14:tracePt t="305229" x="5027613" y="4017963"/>
          <p14:tracePt t="305246" x="5000625" y="4017963"/>
          <p14:tracePt t="305262" x="4983163" y="4037013"/>
          <p14:tracePt t="305278" x="4956175" y="4037013"/>
          <p14:tracePt t="305295" x="4911725" y="4037013"/>
          <p14:tracePt t="305312" x="4848225" y="4037013"/>
          <p14:tracePt t="305328" x="4803775" y="4037013"/>
          <p14:tracePt t="305346" x="4768850" y="4037013"/>
          <p14:tracePt t="305363" x="4759325" y="4037013"/>
          <p14:tracePt t="305379" x="4751388" y="4037013"/>
          <p14:tracePt t="305395" x="4732338" y="4037013"/>
          <p14:tracePt t="305412" x="4714875" y="4027488"/>
          <p14:tracePt t="305554" x="4705350" y="4027488"/>
          <p14:tracePt t="305563" x="4705350" y="4037013"/>
          <p14:tracePt t="305579" x="4697413" y="4044950"/>
          <p14:tracePt t="305596" x="4687888" y="4044950"/>
          <p14:tracePt t="305612" x="4687888" y="4054475"/>
          <p14:tracePt t="305628" x="4679950" y="4054475"/>
          <p14:tracePt t="305650" x="4660900" y="4054475"/>
          <p14:tracePt t="305667" x="4643438" y="4054475"/>
          <p14:tracePt t="305679" x="4633913" y="4054475"/>
          <p14:tracePt t="305695" x="4598988" y="4017963"/>
          <p14:tracePt t="305712" x="4554538" y="3965575"/>
          <p14:tracePt t="305729" x="4527550" y="3911600"/>
          <p14:tracePt t="305746" x="4491038" y="3840163"/>
          <p14:tracePt t="305763" x="4465638" y="3759200"/>
          <p14:tracePt t="305779" x="4465638" y="3741738"/>
          <p14:tracePt t="305795" x="4465638" y="3714750"/>
          <p14:tracePt t="305812" x="4465638" y="3705225"/>
          <p14:tracePt t="305829" x="4465638" y="3679825"/>
          <p14:tracePt t="305846" x="4465638" y="3660775"/>
          <p14:tracePt t="305862" x="4473575" y="3652838"/>
          <p14:tracePt t="305895" x="4483100" y="3643313"/>
          <p14:tracePt t="305915" x="4491038" y="3643313"/>
          <p14:tracePt t="305930" x="4510088" y="3643313"/>
          <p14:tracePt t="305946" x="4554538" y="3643313"/>
          <p14:tracePt t="305963" x="4633913" y="3643313"/>
          <p14:tracePt t="305979" x="4705350" y="3643313"/>
          <p14:tracePt t="305996" x="4741863" y="3643313"/>
          <p14:tracePt t="306012" x="4768850" y="3643313"/>
          <p14:tracePt t="306029" x="4776788" y="3633788"/>
          <p14:tracePt t="306046" x="4786313" y="3633788"/>
          <p14:tracePt t="306099" x="4786313" y="3643313"/>
          <p14:tracePt t="306107" x="4786313" y="3660775"/>
          <p14:tracePt t="306115" x="4776788" y="3670300"/>
          <p14:tracePt t="306129" x="4776788" y="3705225"/>
          <p14:tracePt t="306146" x="4786313" y="3776663"/>
          <p14:tracePt t="306163" x="4803775" y="3786188"/>
          <p14:tracePt t="306179" x="4813300" y="3786188"/>
          <p14:tracePt t="306195" x="4830763" y="3786188"/>
          <p14:tracePt t="306212" x="4840288" y="3786188"/>
          <p14:tracePt t="306330" x="4840288" y="3795713"/>
          <p14:tracePt t="306338" x="4840288" y="3803650"/>
          <p14:tracePt t="306354" x="4840288" y="3813175"/>
          <p14:tracePt t="306364" x="4840288" y="3830638"/>
          <p14:tracePt t="306379" x="4848225" y="3857625"/>
          <p14:tracePt t="306395" x="4867275" y="3894138"/>
          <p14:tracePt t="306412" x="4884738" y="3911600"/>
          <p14:tracePt t="306491" x="4867275" y="3911600"/>
          <p14:tracePt t="306499" x="4840288" y="3911600"/>
          <p14:tracePt t="306512" x="4786313" y="3894138"/>
          <p14:tracePt t="306529" x="4697413" y="3857625"/>
          <p14:tracePt t="306547" x="4608513" y="3830638"/>
          <p14:tracePt t="306563" x="4581525" y="3830638"/>
          <p14:tracePt t="306579" x="4554538" y="3830638"/>
          <p14:tracePt t="306596" x="4527550" y="3830638"/>
          <p14:tracePt t="306612" x="4491038" y="3830638"/>
          <p14:tracePt t="306629" x="4456113" y="3830638"/>
          <p14:tracePt t="306646" x="4438650" y="3813175"/>
          <p14:tracePt t="306679" x="4429125" y="3803650"/>
          <p14:tracePt t="306696" x="4419600" y="3786188"/>
          <p14:tracePt t="306712" x="4411663" y="3776663"/>
          <p14:tracePt t="306729" x="4411663" y="3768725"/>
          <p14:tracePt t="306811" x="4411663" y="3759200"/>
          <p14:tracePt t="306827" x="4411663" y="3751263"/>
          <p14:tracePt t="306835" x="4438650" y="3732213"/>
          <p14:tracePt t="306846" x="4438650" y="3724275"/>
          <p14:tracePt t="306862" x="4510088" y="3679825"/>
          <p14:tracePt t="306879" x="4572000" y="3670300"/>
          <p14:tracePt t="306896" x="4625975" y="3652838"/>
          <p14:tracePt t="306912" x="4670425" y="3652838"/>
          <p14:tracePt t="306929" x="4732338" y="3652838"/>
          <p14:tracePt t="306947" x="4902200" y="3732213"/>
          <p14:tracePt t="306963" x="4973638" y="3768725"/>
          <p14:tracePt t="306979" x="5010150" y="3786188"/>
          <p14:tracePt t="306996" x="5045075" y="3795713"/>
          <p14:tracePt t="307013" x="5062538" y="3795713"/>
          <p14:tracePt t="307091" x="5062538" y="3803650"/>
          <p14:tracePt t="307187" x="5062538" y="3795713"/>
          <p14:tracePt t="307195" x="5054600" y="3795713"/>
          <p14:tracePt t="307203" x="5045075" y="3795713"/>
          <p14:tracePt t="307219" x="5027613" y="3786188"/>
          <p14:tracePt t="307235" x="5000625" y="3776663"/>
          <p14:tracePt t="307246" x="4991100" y="3768725"/>
          <p14:tracePt t="307262" x="4938713" y="3751263"/>
          <p14:tracePt t="307279" x="4919663" y="3741738"/>
          <p14:tracePt t="307296" x="4911725" y="3741738"/>
          <p14:tracePt t="307312" x="4911725" y="3732213"/>
          <p14:tracePt t="307329" x="4902200" y="3714750"/>
          <p14:tracePt t="307347" x="4902200" y="3687763"/>
          <p14:tracePt t="307363" x="4919663" y="3670300"/>
          <p14:tracePt t="307379" x="4956175" y="3652838"/>
          <p14:tracePt t="307396" x="4991100" y="3652838"/>
          <p14:tracePt t="307412" x="5010150" y="3652838"/>
          <p14:tracePt t="307429" x="5018088" y="3652838"/>
          <p14:tracePt t="307462" x="5027613" y="3652838"/>
          <p14:tracePt t="307539" x="5018088" y="3652838"/>
          <p14:tracePt t="307547" x="5010150" y="3660775"/>
          <p14:tracePt t="307564" x="5000625" y="3660775"/>
          <p14:tracePt t="307627" x="5018088" y="3660775"/>
          <p14:tracePt t="307636" x="5062538" y="3660775"/>
          <p14:tracePt t="307646" x="5089525" y="3660775"/>
          <p14:tracePt t="307662" x="5126038" y="3652838"/>
          <p14:tracePt t="307680" x="5153025" y="3652838"/>
          <p14:tracePt t="307696" x="5180013" y="3652838"/>
          <p14:tracePt t="307771" x="5180013" y="3643313"/>
          <p14:tracePt t="307819" x="5170488" y="3643313"/>
          <p14:tracePt t="307827" x="5160963" y="3643313"/>
          <p14:tracePt t="307843" x="5126038" y="3633788"/>
          <p14:tracePt t="307851" x="5099050" y="3633788"/>
          <p14:tracePt t="307863" x="5045075" y="3625850"/>
          <p14:tracePt t="307879" x="4956175" y="3616325"/>
          <p14:tracePt t="307896" x="4894263" y="3616325"/>
          <p14:tracePt t="307912" x="4822825" y="3616325"/>
          <p14:tracePt t="307929" x="4795838" y="3616325"/>
          <p14:tracePt t="307947" x="4751388" y="3616325"/>
          <p14:tracePt t="307964" x="4741863" y="3616325"/>
          <p14:tracePt t="308043" x="4751388" y="3616325"/>
          <p14:tracePt t="308059" x="4786313" y="3616325"/>
          <p14:tracePt t="308067" x="4813300" y="3616325"/>
          <p14:tracePt t="308079" x="4867275" y="3608388"/>
          <p14:tracePt t="308096" x="4973638" y="3589338"/>
          <p14:tracePt t="308112" x="5081588" y="3581400"/>
          <p14:tracePt t="308130" x="5197475" y="3571875"/>
          <p14:tracePt t="308147" x="5214938" y="3571875"/>
          <p14:tracePt t="308179" x="5214938" y="3562350"/>
          <p14:tracePt t="308227" x="5205413" y="3562350"/>
          <p14:tracePt t="308244" x="5197475" y="3562350"/>
          <p14:tracePt t="308252" x="5187950" y="3562350"/>
          <p14:tracePt t="308263" x="5160963" y="3562350"/>
          <p14:tracePt t="308280" x="5116513" y="3562350"/>
          <p14:tracePt t="308296" x="5072063" y="3562350"/>
          <p14:tracePt t="308313" x="5027613" y="3562350"/>
          <p14:tracePt t="308329" x="4973638" y="3544888"/>
          <p14:tracePt t="308347" x="4911725" y="3536950"/>
          <p14:tracePt t="308363" x="4894263" y="3536950"/>
          <p14:tracePt t="308396" x="4884738" y="3536950"/>
          <p14:tracePt t="308420" x="4884738" y="3544888"/>
          <p14:tracePt t="308435" x="4884738" y="3554413"/>
          <p14:tracePt t="308467" x="4884738" y="3562350"/>
          <p14:tracePt t="308491" x="4894263" y="3562350"/>
          <p14:tracePt t="308500" x="4911725" y="3562350"/>
          <p14:tracePt t="308513" x="4919663" y="3562350"/>
          <p14:tracePt t="308529" x="4965700" y="3571875"/>
          <p14:tracePt t="308547" x="5010150" y="3571875"/>
          <p14:tracePt t="308619" x="5000625" y="3571875"/>
          <p14:tracePt t="308627" x="4965700" y="3571875"/>
          <p14:tracePt t="308636" x="4946650" y="3571875"/>
          <p14:tracePt t="308646" x="4894263" y="3571875"/>
          <p14:tracePt t="308663" x="4822825" y="3562350"/>
          <p14:tracePt t="308680" x="4751388" y="3562350"/>
          <p14:tracePt t="308697" x="4724400" y="3562350"/>
          <p14:tracePt t="308713" x="4705350" y="3562350"/>
          <p14:tracePt t="308730" x="4697413" y="3562350"/>
          <p14:tracePt t="308746" x="4687888" y="3562350"/>
          <p14:tracePt t="308780" x="4679950" y="3562350"/>
          <p14:tracePt t="308796" x="4652963" y="3562350"/>
          <p14:tracePt t="308813" x="4616450" y="3562350"/>
          <p14:tracePt t="308830" x="4598988" y="3562350"/>
          <p14:tracePt t="308846" x="4581525" y="3562350"/>
          <p14:tracePt t="308863" x="4572000" y="3562350"/>
          <p14:tracePt t="308880" x="4554538" y="3571875"/>
          <p14:tracePt t="308896" x="4537075" y="3571875"/>
          <p14:tracePt t="308913" x="4518025" y="3571875"/>
          <p14:tracePt t="308930" x="4500563" y="3571875"/>
          <p14:tracePt t="309011" x="4527550" y="3571875"/>
          <p14:tracePt t="309020" x="4545013" y="3571875"/>
          <p14:tracePt t="309029" x="4598988" y="3562350"/>
          <p14:tracePt t="309046" x="4687888" y="3562350"/>
          <p14:tracePt t="309063" x="4786313" y="3562350"/>
          <p14:tracePt t="309080" x="4894263" y="3571875"/>
          <p14:tracePt t="309096" x="5018088" y="3589338"/>
          <p14:tracePt t="309113" x="5108575" y="3608388"/>
          <p14:tracePt t="309130" x="5180013" y="3625850"/>
          <p14:tracePt t="309147" x="5259388" y="3643313"/>
          <p14:tracePt t="309163" x="5286375" y="3643313"/>
          <p14:tracePt t="309196" x="5286375" y="3633788"/>
          <p14:tracePt t="309227" x="5286375" y="3625850"/>
          <p14:tracePt t="309244" x="5276850" y="3625850"/>
          <p14:tracePt t="309253" x="5259388" y="3625850"/>
          <p14:tracePt t="309263" x="5251450" y="3625850"/>
          <p14:tracePt t="309280" x="5197475" y="3598863"/>
          <p14:tracePt t="309297" x="5133975" y="3589338"/>
          <p14:tracePt t="309313" x="5081588" y="3581400"/>
          <p14:tracePt t="309330" x="5000625" y="3581400"/>
          <p14:tracePt t="309347" x="4911725" y="3581400"/>
          <p14:tracePt t="309363" x="4840288" y="3581400"/>
          <p14:tracePt t="309380" x="4795838" y="3581400"/>
          <p14:tracePt t="309397" x="4741863" y="3581400"/>
          <p14:tracePt t="309413" x="4679950" y="3598863"/>
          <p14:tracePt t="309430" x="4598988" y="3608388"/>
          <p14:tracePt t="309447" x="4500563" y="3625850"/>
          <p14:tracePt t="309463" x="4438650" y="3633788"/>
          <p14:tracePt t="309480" x="4402138" y="3633788"/>
          <p14:tracePt t="309497" x="4394200" y="3633788"/>
          <p14:tracePt t="309513" x="4384675" y="3633788"/>
          <p14:tracePt t="309530" x="4367213" y="3633788"/>
          <p14:tracePt t="309547" x="4348163" y="3633788"/>
          <p14:tracePt t="309563" x="4340225" y="3633788"/>
          <p14:tracePt t="309611" x="4348163" y="3625850"/>
          <p14:tracePt t="309620" x="4367213" y="3625850"/>
          <p14:tracePt t="309629" x="4419600" y="3625850"/>
          <p14:tracePt t="309647" x="4518025" y="3608388"/>
          <p14:tracePt t="309664" x="4679950" y="3589338"/>
          <p14:tracePt t="309680" x="4840288" y="3589338"/>
          <p14:tracePt t="309697" x="4973638" y="3589338"/>
          <p14:tracePt t="309713" x="5062538" y="3598863"/>
          <p14:tracePt t="309730" x="5133975" y="3608388"/>
          <p14:tracePt t="309796" x="5116513" y="3608388"/>
          <p14:tracePt t="309804" x="5108575" y="3608388"/>
          <p14:tracePt t="309813" x="5072063" y="3608388"/>
          <p14:tracePt t="309830" x="4973638" y="3608388"/>
          <p14:tracePt t="309846" x="4840288" y="3589338"/>
          <p14:tracePt t="309863" x="4714875" y="3571875"/>
          <p14:tracePt t="309880" x="4625975" y="3554413"/>
          <p14:tracePt t="309897" x="4572000" y="3544888"/>
          <p14:tracePt t="309913" x="4545013" y="3544888"/>
          <p14:tracePt t="309930" x="4518025" y="3544888"/>
          <p14:tracePt t="309948" x="4483100" y="3544888"/>
          <p14:tracePt t="309964" x="4473575" y="3554413"/>
          <p14:tracePt t="310044" x="4483100" y="3554413"/>
          <p14:tracePt t="310052" x="4510088" y="3554413"/>
          <p14:tracePt t="310063" x="4518025" y="3554413"/>
          <p14:tracePt t="310080" x="4589463" y="3554413"/>
          <p14:tracePt t="310097" x="4660900" y="3554413"/>
          <p14:tracePt t="310113" x="4724400" y="3554413"/>
          <p14:tracePt t="310130" x="4803775" y="3536950"/>
          <p14:tracePt t="310148" x="4848225" y="3509963"/>
          <p14:tracePt t="310163" x="4875213" y="3509963"/>
          <p14:tracePt t="310204" x="4867275" y="3509963"/>
          <p14:tracePt t="310213" x="4857750" y="3509963"/>
          <p14:tracePt t="310230" x="4786313" y="3509963"/>
          <p14:tracePt t="310247" x="4679950" y="3509963"/>
          <p14:tracePt t="310263" x="4527550" y="3527425"/>
          <p14:tracePt t="310280" x="4402138" y="3544888"/>
          <p14:tracePt t="310297" x="4303713" y="3544888"/>
          <p14:tracePt t="310313" x="4259263" y="3554413"/>
          <p14:tracePt t="310364" x="4259263" y="3562350"/>
          <p14:tracePt t="310381" x="4259263" y="3571875"/>
          <p14:tracePt t="310460" x="4259263" y="3581400"/>
          <p14:tracePt t="310476" x="4268788" y="3589338"/>
          <p14:tracePt t="310484" x="4295775" y="3598863"/>
          <p14:tracePt t="310497" x="4303713" y="3608388"/>
          <p14:tracePt t="310513" x="4411663" y="3652838"/>
          <p14:tracePt t="310531" x="4491038" y="3660775"/>
          <p14:tracePt t="310548" x="4598988" y="3660775"/>
          <p14:tracePt t="310564" x="4670425" y="3660775"/>
          <p14:tracePt t="310580" x="4732338" y="3660775"/>
          <p14:tracePt t="310597" x="4768850" y="3652838"/>
          <p14:tracePt t="310613" x="4795838" y="3643313"/>
          <p14:tracePt t="310630" x="4813300" y="3643313"/>
          <p14:tracePt t="310647" x="4822825" y="3643313"/>
          <p14:tracePt t="310740" x="4786313" y="3643313"/>
          <p14:tracePt t="310748" x="4768850" y="3643313"/>
          <p14:tracePt t="310764" x="4679950" y="3643313"/>
          <p14:tracePt t="310780" x="4537075" y="3643313"/>
          <p14:tracePt t="310797" x="4438650" y="3643313"/>
          <p14:tracePt t="310813" x="4375150" y="3643313"/>
          <p14:tracePt t="310830" x="4322763" y="3652838"/>
          <p14:tracePt t="310847" x="4286250" y="3652838"/>
          <p14:tracePt t="310863" x="4268788" y="3652838"/>
          <p14:tracePt t="310880" x="4259263" y="3652838"/>
          <p14:tracePt t="310900" x="4259263" y="3660775"/>
          <p14:tracePt t="310988" x="4259263" y="3670300"/>
          <p14:tracePt t="311012" x="4268788" y="3670300"/>
          <p14:tracePt t="311020" x="4276725" y="3670300"/>
          <p14:tracePt t="311036" x="4286250" y="3670300"/>
          <p14:tracePt t="311047" x="4295775" y="3670300"/>
          <p14:tracePt t="311064" x="4322763" y="3670300"/>
          <p14:tracePt t="311080" x="4357688" y="3670300"/>
          <p14:tracePt t="311097" x="4411663" y="3660775"/>
          <p14:tracePt t="311114" x="4429125" y="3652838"/>
          <p14:tracePt t="311204" x="4429125" y="3643313"/>
          <p14:tracePt t="311220" x="4429125" y="3633788"/>
          <p14:tracePt t="311261" x="4446588" y="3633788"/>
          <p14:tracePt t="311269" x="4473575" y="3633788"/>
          <p14:tracePt t="311280" x="4510088" y="3633788"/>
          <p14:tracePt t="311297" x="4537075" y="3625850"/>
          <p14:tracePt t="311330" x="4527550" y="3625850"/>
          <p14:tracePt t="311348" x="4518025" y="3625850"/>
          <p14:tracePt t="311372" x="4510088" y="3625850"/>
          <p14:tracePt t="333347" x="4510088" y="3608388"/>
          <p14:tracePt t="333355" x="4500563" y="3581400"/>
          <p14:tracePt t="333369" x="4500563" y="3536950"/>
          <p14:tracePt t="333387" x="4411663" y="3259138"/>
          <p14:tracePt t="333403" x="4340225" y="3108325"/>
          <p14:tracePt t="333419" x="4205288" y="3027363"/>
          <p14:tracePt t="333436" x="4054475" y="3017838"/>
          <p14:tracePt t="333453" x="3919538" y="3160713"/>
          <p14:tracePt t="333469" x="3884613" y="3251200"/>
          <p14:tracePt t="333486" x="3894138" y="3303588"/>
          <p14:tracePt t="333503" x="3929063" y="3313113"/>
          <p14:tracePt t="333520" x="4010025" y="3241675"/>
          <p14:tracePt t="333536" x="4170363" y="3081338"/>
          <p14:tracePt t="333553" x="4313238" y="2973388"/>
          <p14:tracePt t="333569" x="4384675" y="2928938"/>
          <p14:tracePt t="333586" x="4394200" y="2919413"/>
          <p14:tracePt t="333683" x="4394200" y="2911475"/>
          <p14:tracePt t="333731" x="4384675" y="2911475"/>
          <p14:tracePt t="333739" x="4357688" y="2911475"/>
          <p14:tracePt t="333753" x="4322763" y="2928938"/>
          <p14:tracePt t="333770" x="3894138" y="3017838"/>
          <p14:tracePt t="333787" x="3490913" y="3054350"/>
          <p14:tracePt t="333803" x="3241675" y="3054350"/>
          <p14:tracePt t="333820" x="3044825" y="3098800"/>
          <p14:tracePt t="333836" x="2857500" y="3160713"/>
          <p14:tracePt t="333853" x="2759075" y="3205163"/>
          <p14:tracePt t="333869" x="2625725" y="3259138"/>
          <p14:tracePt t="333886" x="2446338" y="3367088"/>
          <p14:tracePt t="333903" x="2241550" y="3446463"/>
          <p14:tracePt t="333919" x="2081213" y="3509963"/>
          <p14:tracePt t="333936" x="1946275" y="3562350"/>
          <p14:tracePt t="333953" x="1812925" y="3608388"/>
          <p14:tracePt t="333969" x="1660525" y="3633788"/>
          <p14:tracePt t="333987" x="1589088" y="3652838"/>
          <p14:tracePt t="334004" x="1554163" y="3652838"/>
          <p14:tracePt t="334020" x="1544638" y="3652838"/>
          <p14:tracePt t="334036" x="1544638" y="3625850"/>
          <p14:tracePt t="334053" x="1562100" y="3589338"/>
          <p14:tracePt t="334070" x="1608138" y="3544888"/>
          <p14:tracePt t="334086" x="1633538" y="3536950"/>
          <p14:tracePt t="334103" x="1633538" y="3527425"/>
          <p14:tracePt t="334156" x="1633538" y="3517900"/>
          <p14:tracePt t="334163" x="1643063" y="3509963"/>
          <p14:tracePt t="334172" x="1660525" y="3500438"/>
          <p14:tracePt t="334187" x="1714500" y="3465513"/>
          <p14:tracePt t="334204" x="1758950" y="3438525"/>
          <p14:tracePt t="334220" x="1822450" y="3394075"/>
          <p14:tracePt t="334236" x="1866900" y="3357563"/>
          <p14:tracePt t="334253" x="1911350" y="3340100"/>
          <p14:tracePt t="334270" x="1938338" y="3330575"/>
          <p14:tracePt t="334286" x="1946275" y="3322638"/>
          <p14:tracePt t="334303" x="1965325" y="3322638"/>
          <p14:tracePt t="334320" x="1965325" y="3313113"/>
          <p14:tracePt t="334336" x="1973263" y="3313113"/>
          <p14:tracePt t="334353" x="1982788" y="3303588"/>
          <p14:tracePt t="334369" x="1990725" y="3295650"/>
          <p14:tracePt t="334388" x="2009775" y="3286125"/>
          <p14:tracePt t="334403" x="2017713" y="3268663"/>
          <p14:tracePt t="334420" x="2027238" y="3268663"/>
          <p14:tracePt t="334436" x="2036763" y="3259138"/>
          <p14:tracePt t="334453" x="2044700" y="3251200"/>
          <p14:tracePt t="334469" x="2054225" y="3251200"/>
          <p14:tracePt t="334486" x="2062163" y="3241675"/>
          <p14:tracePt t="334503" x="2071688" y="3232150"/>
          <p14:tracePt t="334520" x="2081213" y="3232150"/>
          <p14:tracePt t="334536" x="2089150" y="3232150"/>
          <p14:tracePt t="334556" x="2098675" y="3232150"/>
          <p14:tracePt t="334572" x="2108200" y="3232150"/>
          <p14:tracePt t="334636" x="2116138" y="3241675"/>
          <p14:tracePt t="334660" x="2116138" y="3251200"/>
          <p14:tracePt t="334667" x="2116138" y="3259138"/>
          <p14:tracePt t="334676" x="2125663" y="3268663"/>
          <p14:tracePt t="334692" x="2133600" y="3286125"/>
          <p14:tracePt t="334703" x="2133600" y="3295650"/>
          <p14:tracePt t="334719" x="2143125" y="3322638"/>
          <p14:tracePt t="334736" x="2152650" y="3348038"/>
          <p14:tracePt t="334753" x="2152650" y="3375025"/>
          <p14:tracePt t="334770" x="2160588" y="3394075"/>
          <p14:tracePt t="334788" x="2160588" y="3429000"/>
          <p14:tracePt t="334804" x="2170113" y="3465513"/>
          <p14:tracePt t="334820" x="2179638" y="3482975"/>
          <p14:tracePt t="334836" x="2197100" y="3509963"/>
          <p14:tracePt t="334853" x="2224088" y="3536950"/>
          <p14:tracePt t="334870" x="2241550" y="3562350"/>
          <p14:tracePt t="334886" x="2259013" y="3589338"/>
          <p14:tracePt t="334903" x="2259013" y="3598863"/>
          <p14:tracePt t="334920" x="2268538" y="3598863"/>
          <p14:tracePt t="334972" x="2276475" y="3598863"/>
          <p14:tracePt t="334996" x="2286000" y="3598863"/>
          <p14:tracePt t="335004" x="2295525" y="3598863"/>
          <p14:tracePt t="335020" x="2295525" y="3589338"/>
          <p14:tracePt t="335036" x="2295525" y="3562350"/>
          <p14:tracePt t="335053" x="2303463" y="3517900"/>
          <p14:tracePt t="335070" x="2312988" y="3465513"/>
          <p14:tracePt t="335086" x="2312988" y="3402013"/>
          <p14:tracePt t="335103" x="2312988" y="3367088"/>
          <p14:tracePt t="335120" x="2312988" y="3340100"/>
          <p14:tracePt t="335136" x="2312988" y="3330575"/>
          <p14:tracePt t="335153" x="2303463" y="3330575"/>
          <p14:tracePt t="335170" x="2295525" y="3322638"/>
          <p14:tracePt t="335204" x="2286000" y="3295650"/>
          <p14:tracePt t="335220" x="2286000" y="3268663"/>
          <p14:tracePt t="335236" x="2276475" y="3232150"/>
          <p14:tracePt t="335253" x="2268538" y="3205163"/>
          <p14:tracePt t="335270" x="2268538" y="3179763"/>
          <p14:tracePt t="335287" x="2251075" y="3170238"/>
          <p14:tracePt t="335303" x="2241550" y="3170238"/>
          <p14:tracePt t="335320" x="2241550" y="3160713"/>
          <p14:tracePt t="335336" x="2232025" y="3160713"/>
          <p14:tracePt t="335353" x="2214563" y="3160713"/>
          <p14:tracePt t="335370" x="2205038" y="3160713"/>
          <p14:tracePt t="335388" x="2197100" y="3160713"/>
          <p14:tracePt t="335403" x="2197100" y="3170238"/>
          <p14:tracePt t="335421" x="2187575" y="3179763"/>
          <p14:tracePt t="335444" x="2179638" y="3179763"/>
          <p14:tracePt t="335516" x="2187575" y="3179763"/>
          <p14:tracePt t="335540" x="2197100" y="3179763"/>
          <p14:tracePt t="335572" x="2205038" y="3197225"/>
          <p14:tracePt t="335580" x="2214563" y="3214688"/>
          <p14:tracePt t="335588" x="2214563" y="3251200"/>
          <p14:tracePt t="335604" x="2214563" y="3313113"/>
          <p14:tracePt t="335620" x="2214563" y="3367088"/>
          <p14:tracePt t="335637" x="2214563" y="3411538"/>
          <p14:tracePt t="335653" x="2214563" y="3446463"/>
          <p14:tracePt t="335670" x="2214563" y="3455988"/>
          <p14:tracePt t="335772" x="2224088" y="3455988"/>
          <p14:tracePt t="335780" x="2232025" y="3455988"/>
          <p14:tracePt t="335828" x="2241550" y="3455988"/>
          <p14:tracePt t="335852" x="2241550" y="3446463"/>
          <p14:tracePt t="335868" x="2251075" y="3446463"/>
          <p14:tracePt t="335908" x="2259013" y="3446463"/>
          <p14:tracePt t="335932" x="2259013" y="3455988"/>
          <p14:tracePt t="335940" x="2268538" y="3455988"/>
          <p14:tracePt t="335954" x="2276475" y="3482975"/>
          <p14:tracePt t="335970" x="2295525" y="3527425"/>
          <p14:tracePt t="335988" x="2347913" y="3633788"/>
          <p14:tracePt t="336004" x="2393950" y="3679825"/>
          <p14:tracePt t="336021" x="2428875" y="3724275"/>
          <p14:tracePt t="336037" x="2446338" y="3741738"/>
          <p14:tracePt t="336053" x="2455863" y="3759200"/>
          <p14:tracePt t="336070" x="2465388" y="3768725"/>
          <p14:tracePt t="336103" x="2482850" y="3768725"/>
          <p14:tracePt t="336120" x="2490788" y="3768725"/>
          <p14:tracePt t="336137" x="2500313" y="3751263"/>
          <p14:tracePt t="336153" x="2517775" y="3724275"/>
          <p14:tracePt t="336170" x="2554288" y="3679825"/>
          <p14:tracePt t="336188" x="2598738" y="3598863"/>
          <p14:tracePt t="336204" x="2598738" y="3571875"/>
          <p14:tracePt t="336220" x="2616200" y="3544888"/>
          <p14:tracePt t="336237" x="2616200" y="3536950"/>
          <p14:tracePt t="336316" x="2625725" y="3527425"/>
          <p14:tracePt t="336348" x="2625725" y="3517900"/>
          <p14:tracePt t="336364" x="2625725" y="3509963"/>
          <p14:tracePt t="341374" x="2625725" y="3490913"/>
          <p14:tracePt t="341382" x="2633663" y="3429000"/>
          <p14:tracePt t="341390" x="2633663" y="3419475"/>
          <p14:tracePt t="341405" x="2633663" y="3348038"/>
          <p14:tracePt t="341422" x="2633663" y="3313113"/>
          <p14:tracePt t="341550" x="2643188" y="3313113"/>
          <p14:tracePt t="341614" x="2652713" y="3313113"/>
          <p14:tracePt t="341622" x="2660650" y="3313113"/>
          <p14:tracePt t="341638" x="2724150" y="3295650"/>
          <p14:tracePt t="341655" x="2786063" y="3295650"/>
          <p14:tracePt t="341671" x="2840038" y="3286125"/>
          <p14:tracePt t="341688" x="2928938" y="3286125"/>
          <p14:tracePt t="341705" x="3036888" y="3295650"/>
          <p14:tracePt t="341721" x="3187700" y="3322638"/>
          <p14:tracePt t="341738" x="3340100" y="3340100"/>
          <p14:tracePt t="341755" x="3643313" y="3394075"/>
          <p14:tracePt t="341772" x="3884613" y="3429000"/>
          <p14:tracePt t="341788" x="4133850" y="3455988"/>
          <p14:tracePt t="341805" x="4518025" y="3455988"/>
          <p14:tracePt t="341822" x="4714875" y="3429000"/>
          <p14:tracePt t="341838" x="4857750" y="3411538"/>
          <p14:tracePt t="341855" x="4973638" y="3394075"/>
          <p14:tracePt t="341871" x="5062538" y="3394075"/>
          <p14:tracePt t="341888" x="5160963" y="3384550"/>
          <p14:tracePt t="341905" x="5232400" y="3367088"/>
          <p14:tracePt t="341921" x="5286375" y="3348038"/>
          <p14:tracePt t="341938" x="5313363" y="3348038"/>
          <p14:tracePt t="341955" x="5322888" y="3348038"/>
          <p14:tracePt t="342024" x="5322888" y="3357563"/>
          <p14:tracePt t="342031" x="5322888" y="3367088"/>
          <p14:tracePt t="342046" x="5313363" y="3375025"/>
          <p14:tracePt t="342055" x="5303838" y="3394075"/>
          <p14:tracePt t="342071" x="5286375" y="3419475"/>
          <p14:tracePt t="342088" x="5259388" y="3473450"/>
          <p14:tracePt t="342105" x="5232400" y="3554413"/>
          <p14:tracePt t="342121" x="5187950" y="3660775"/>
          <p14:tracePt t="342138" x="5160963" y="3741738"/>
          <p14:tracePt t="342155" x="5133975" y="3768725"/>
          <p14:tracePt t="342171" x="5126038" y="3786188"/>
          <p14:tracePt t="342188" x="5126038" y="3795713"/>
          <p14:tracePt t="342206" x="5108575" y="3803650"/>
          <p14:tracePt t="342222" x="5108575" y="3822700"/>
          <p14:tracePt t="342238" x="5099050" y="3830638"/>
          <p14:tracePt t="342326" x="5089525" y="3830638"/>
          <p14:tracePt t="342333" x="5089525" y="3840163"/>
          <p14:tracePt t="342342" x="5081588" y="3840163"/>
          <p14:tracePt t="342355" x="5072063" y="3848100"/>
          <p14:tracePt t="342372" x="5062538" y="3867150"/>
          <p14:tracePt t="342388" x="5054600" y="3875088"/>
          <p14:tracePt t="342406" x="5027613" y="3902075"/>
          <p14:tracePt t="342438" x="5018088" y="3911600"/>
          <p14:tracePt t="342455" x="5010150" y="3911600"/>
          <p14:tracePt t="342472" x="4983163" y="3911600"/>
          <p14:tracePt t="342488" x="4938713" y="3911600"/>
          <p14:tracePt t="342505" x="4884738" y="3911600"/>
          <p14:tracePt t="342522" x="4803775" y="3911600"/>
          <p14:tracePt t="342538" x="4724400" y="3894138"/>
          <p14:tracePt t="342555" x="4643438" y="3884613"/>
          <p14:tracePt t="342572" x="4572000" y="3867150"/>
          <p14:tracePt t="342588" x="4545013" y="3857625"/>
          <p14:tracePt t="342606" x="4537075" y="3857625"/>
          <p14:tracePt t="342622" x="4510088" y="3857625"/>
          <p14:tracePt t="342638" x="4491038" y="3857625"/>
          <p14:tracePt t="342655" x="4473575" y="3857625"/>
          <p14:tracePt t="342672" x="4446588" y="3857625"/>
          <p14:tracePt t="342688" x="4438650" y="3857625"/>
          <p14:tracePt t="342705" x="4384675" y="3902075"/>
          <p14:tracePt t="342722" x="4276725" y="3965575"/>
          <p14:tracePt t="342738" x="4268788" y="3983038"/>
          <p14:tracePt t="344024" x="4268788" y="3973513"/>
          <p14:tracePt t="344031" x="4268788" y="3911600"/>
          <p14:tracePt t="344039" x="4276725" y="3894138"/>
          <p14:tracePt t="344056" x="4276725" y="3813175"/>
          <p14:tracePt t="344072" x="4276725" y="3741738"/>
          <p14:tracePt t="344142" x="4286250" y="3741738"/>
          <p14:tracePt t="344151" x="4295775" y="3741738"/>
          <p14:tracePt t="344158" x="4303713" y="3741738"/>
          <p14:tracePt t="344172" x="4313238" y="3741738"/>
          <p14:tracePt t="344189" x="4322763" y="3741738"/>
          <p14:tracePt t="344383" x="4322763" y="3732213"/>
          <p14:tracePt t="344391" x="4322763" y="3724275"/>
          <p14:tracePt t="344407" x="4322763" y="3687763"/>
          <p14:tracePt t="344423" x="4322763" y="3643313"/>
          <p14:tracePt t="344439" x="4322763" y="3625850"/>
          <p14:tracePt t="344455" x="4330700" y="3616325"/>
          <p14:tracePt t="344472" x="4330700" y="3589338"/>
          <p14:tracePt t="344489" x="4340225" y="3571875"/>
          <p14:tracePt t="344505" x="4340225" y="3554413"/>
          <p14:tracePt t="344522" x="4348163" y="3544888"/>
          <p14:tracePt t="344591" x="4340225" y="3544888"/>
          <p14:tracePt t="344599" x="4322763" y="3544888"/>
          <p14:tracePt t="344607" x="4322763" y="3562350"/>
          <p14:tracePt t="344623" x="4286250" y="3616325"/>
          <p14:tracePt t="344639" x="4259263" y="3660775"/>
          <p14:tracePt t="344656" x="4259263" y="3705225"/>
          <p14:tracePt t="344672" x="4259263" y="3724275"/>
          <p14:tracePt t="344751" x="4251325" y="3724275"/>
          <p14:tracePt t="344767" x="4241800" y="3732213"/>
          <p14:tracePt t="344783" x="4232275" y="3732213"/>
          <p14:tracePt t="348240" x="4224338" y="3732213"/>
          <p14:tracePt t="348248" x="4224338" y="3741738"/>
          <p14:tracePt t="348257" x="4232275" y="3741738"/>
          <p14:tracePt t="348274" x="4062413" y="3768725"/>
          <p14:tracePt t="348290" x="3822700" y="3803650"/>
          <p14:tracePt t="348307" x="3517900" y="3848100"/>
          <p14:tracePt t="348323" x="3179763" y="3894138"/>
          <p14:tracePt t="348340" x="2795588" y="3902075"/>
          <p14:tracePt t="348357" x="2384425" y="3956050"/>
          <p14:tracePt t="348373" x="1938338" y="4044950"/>
          <p14:tracePt t="348390" x="1562100" y="4116388"/>
          <p14:tracePt t="348407" x="1554163" y="4125913"/>
          <p14:tracePt t="348488" x="1554163" y="4116388"/>
          <p14:tracePt t="348496" x="1562100" y="4081463"/>
          <p14:tracePt t="348506" x="1589088" y="4017963"/>
          <p14:tracePt t="348523" x="1608138" y="3938588"/>
          <p14:tracePt t="348540" x="1608138" y="3902075"/>
          <p14:tracePt t="348556" x="1608138" y="3884613"/>
          <p14:tracePt t="348576" x="1625600" y="3867150"/>
          <p14:tracePt t="348590" x="1625600" y="3848100"/>
          <p14:tracePt t="348608" x="1670050" y="3803650"/>
          <p14:tracePt t="348624" x="1687513" y="3776663"/>
          <p14:tracePt t="348640" x="1704975" y="3714750"/>
          <p14:tracePt t="348657" x="1724025" y="3652838"/>
          <p14:tracePt t="348673" x="1758950" y="3544888"/>
          <p14:tracePt t="348690" x="1830388" y="3402013"/>
          <p14:tracePt t="348707" x="1866900" y="3276600"/>
          <p14:tracePt t="348723" x="1874838" y="3205163"/>
          <p14:tracePt t="348740" x="1884363" y="3170238"/>
          <p14:tracePt t="348757" x="1901825" y="3143250"/>
          <p14:tracePt t="348774" x="1911350" y="3133725"/>
          <p14:tracePt t="348807" x="1919288" y="3125788"/>
          <p14:tracePt t="348824" x="1928813" y="3108325"/>
          <p14:tracePt t="348840" x="1990725" y="3062288"/>
          <p14:tracePt t="348857" x="2054225" y="3009900"/>
          <p14:tracePt t="348873" x="2160588" y="2938463"/>
          <p14:tracePt t="348890" x="2259013" y="2901950"/>
          <p14:tracePt t="348907" x="2303463" y="2901950"/>
          <p14:tracePt t="348968" x="2303463" y="2911475"/>
          <p14:tracePt t="348976" x="2295525" y="2928938"/>
          <p14:tracePt t="348990" x="2268538" y="2973388"/>
          <p14:tracePt t="349008" x="2197100" y="3054350"/>
          <p14:tracePt t="349024" x="2160588" y="3160713"/>
          <p14:tracePt t="349040" x="2071688" y="3357563"/>
          <p14:tracePt t="349057" x="2044700" y="3465513"/>
          <p14:tracePt t="349073" x="2027238" y="3536950"/>
          <p14:tracePt t="349090" x="2017713" y="3589338"/>
          <p14:tracePt t="349107" x="2017713" y="3660775"/>
          <p14:tracePt t="349124" x="2017713" y="3724275"/>
          <p14:tracePt t="349140" x="2017713" y="3759200"/>
          <p14:tracePt t="349157" x="2009775" y="3768725"/>
          <p14:tracePt t="349173" x="1982788" y="3786188"/>
          <p14:tracePt t="349190" x="1965325" y="3786188"/>
          <p14:tracePt t="349208" x="1946275" y="3786188"/>
          <p14:tracePt t="349224" x="1938338" y="3786188"/>
          <p14:tracePt t="349240" x="1919288" y="3786188"/>
          <p14:tracePt t="349257" x="1901825" y="3786188"/>
          <p14:tracePt t="349274" x="1893888" y="3786188"/>
          <p14:tracePt t="349290" x="1884363" y="3776663"/>
          <p14:tracePt t="349307" x="1874838" y="3768725"/>
          <p14:tracePt t="349323" x="1874838" y="3759200"/>
          <p14:tracePt t="349340" x="1874838" y="3741738"/>
          <p14:tracePt t="349357" x="1874838" y="3724275"/>
          <p14:tracePt t="349373" x="1866900" y="3697288"/>
          <p14:tracePt t="349390" x="1866900" y="3687763"/>
          <p14:tracePt t="349408" x="1857375" y="3679825"/>
          <p14:tracePt t="349464" x="1857375" y="3670300"/>
          <p14:tracePt t="349480" x="1847850" y="3670300"/>
          <p14:tracePt t="349496" x="1847850" y="3660775"/>
          <p14:tracePt t="349504" x="1847850" y="3652838"/>
          <p14:tracePt t="351681" x="1847850" y="3643313"/>
          <p14:tracePt t="351689" x="1847850" y="3616325"/>
          <p14:tracePt t="351697" x="1839913" y="3608388"/>
          <p14:tracePt t="351708" x="1839913" y="3581400"/>
          <p14:tracePt t="351725" x="1857375" y="3562350"/>
          <p14:tracePt t="351741" x="1874838" y="3544888"/>
          <p14:tracePt t="351757" x="1884363" y="3536950"/>
          <p14:tracePt t="351801" x="1884363" y="3527425"/>
          <p14:tracePt t="351809" x="1874838" y="3527425"/>
          <p14:tracePt t="353634" x="1874838" y="3517900"/>
          <p14:tracePt t="364278" x="1670050" y="3714750"/>
          <p14:tracePt t="364286" x="0" y="5116513"/>
          <p14:tracePt t="364294" x="0" y="5768975"/>
          <p14:tracePt t="364311" x="71438" y="6340475"/>
          <p14:tracePt t="364328" x="142875" y="6340475"/>
          <p14:tracePt t="364344" x="276225" y="6340475"/>
          <p14:tracePt t="364361" x="285750" y="6330950"/>
          <p14:tracePt t="364377" x="295275" y="6330950"/>
          <p14:tracePt t="364395" x="295275" y="6340475"/>
          <p14:tracePt t="364509" x="303213" y="6340475"/>
          <p14:tracePt t="364541" x="312738" y="6348413"/>
          <p14:tracePt t="364549" x="322263" y="6348413"/>
          <p14:tracePt t="364561" x="330200" y="6348413"/>
          <p14:tracePt t="364589" x="330200" y="6357938"/>
          <p14:tracePt t="364598" x="330200" y="6375400"/>
          <p14:tracePt t="364611" x="330200" y="6402388"/>
          <p14:tracePt t="364629" x="419100" y="6562725"/>
          <p14:tracePt t="365094" x="1544638" y="6367463"/>
          <p14:tracePt t="365111" x="1714500" y="6143625"/>
          <p14:tracePt t="365128" x="1874838" y="5965825"/>
          <p14:tracePt t="365144" x="2081213" y="5803900"/>
          <p14:tracePt t="365161" x="2268538" y="5670550"/>
          <p14:tracePt t="365178" x="2411413" y="5537200"/>
          <p14:tracePt t="365194" x="2562225" y="5394325"/>
          <p14:tracePt t="365211" x="2714625" y="5276850"/>
          <p14:tracePt t="365228" x="2874963" y="5126038"/>
          <p14:tracePt t="365245" x="3160713" y="4884738"/>
          <p14:tracePt t="365261" x="3322638" y="4768850"/>
          <p14:tracePt t="365278" x="3419475" y="4660900"/>
          <p14:tracePt t="365294" x="3554413" y="4518025"/>
          <p14:tracePt t="365311" x="3786188" y="4322763"/>
          <p14:tracePt t="365328" x="3840163" y="4276725"/>
          <p14:tracePt t="365373" x="3822700" y="4286250"/>
          <p14:tracePt t="365381" x="3776663" y="4330700"/>
          <p14:tracePt t="365394" x="3759200" y="4340225"/>
          <p14:tracePt t="365411" x="3741738" y="4357688"/>
          <p14:tracePt t="365428" x="3751263" y="4357688"/>
          <p14:tracePt t="365445" x="3830638" y="4303713"/>
          <p14:tracePt t="365462" x="3875088" y="4268788"/>
          <p14:tracePt t="365518" x="3857625" y="4286250"/>
          <p14:tracePt t="365525" x="3803650" y="4340225"/>
          <p14:tracePt t="365534" x="3776663" y="4367213"/>
          <p14:tracePt t="365544" x="3732213" y="4446588"/>
          <p14:tracePt t="365561" x="3652838" y="4589463"/>
          <p14:tracePt t="365578" x="3598863" y="4732338"/>
          <p14:tracePt t="365594" x="3562350" y="4813300"/>
          <p14:tracePt t="365598" x="3562350" y="4830763"/>
          <p14:tracePt t="365611" x="3562350" y="4840288"/>
          <p14:tracePt t="365628" x="3544888" y="4848225"/>
          <p14:tracePt t="365645" x="3527425" y="4867275"/>
          <p14:tracePt t="365661" x="3509963" y="4867275"/>
          <p14:tracePt t="365678" x="3500438" y="4867275"/>
          <p14:tracePt t="365711" x="3482975" y="4840288"/>
          <p14:tracePt t="365728" x="3473450" y="4803775"/>
          <p14:tracePt t="365744" x="3455988" y="4768850"/>
          <p14:tracePt t="365761" x="3446463" y="4732338"/>
          <p14:tracePt t="365778" x="3446463" y="4705350"/>
          <p14:tracePt t="365795" x="3438525" y="4679950"/>
          <p14:tracePt t="365811" x="3429000" y="4660900"/>
          <p14:tracePt t="365829" x="3394075" y="4625975"/>
          <p14:tracePt t="365845" x="3384550" y="4608513"/>
          <p14:tracePt t="365862" x="3375025" y="4589463"/>
          <p14:tracePt t="365878" x="3375025" y="4581525"/>
          <p14:tracePt t="365894" x="3375025" y="4572000"/>
          <p14:tracePt t="365911" x="3384550" y="4554538"/>
          <p14:tracePt t="365928" x="3402013" y="4537075"/>
          <p14:tracePt t="365945" x="3419475" y="4510088"/>
          <p14:tracePt t="365961" x="3438525" y="4473575"/>
          <p14:tracePt t="365978" x="3438525" y="4438650"/>
          <p14:tracePt t="365995" x="3446463" y="4411663"/>
          <p14:tracePt t="366011" x="3455988" y="4367213"/>
          <p14:tracePt t="366029" x="3473450" y="4330700"/>
          <p14:tracePt t="366045" x="3482975" y="4322763"/>
          <p14:tracePt t="366062" x="3490913" y="4322763"/>
          <p14:tracePt t="366078" x="3509963" y="4303713"/>
          <p14:tracePt t="366095" x="3527425" y="4295775"/>
          <p14:tracePt t="366111" x="3536950" y="4286250"/>
          <p14:tracePt t="366128" x="3562350" y="4276725"/>
          <p14:tracePt t="366145" x="3581400" y="4268788"/>
          <p14:tracePt t="366161" x="3598863" y="4268788"/>
          <p14:tracePt t="366178" x="3608388" y="4268788"/>
          <p14:tracePt t="366195" x="3616325" y="4268788"/>
          <p14:tracePt t="366211" x="3625850" y="4259263"/>
          <p14:tracePt t="366228" x="3633788" y="4251325"/>
          <p14:tracePt t="366246" x="3660775" y="4241800"/>
          <p14:tracePt t="366262" x="3687763" y="4224338"/>
          <p14:tracePt t="366278" x="3697288" y="4214813"/>
          <p14:tracePt t="366295" x="3705225" y="4214813"/>
          <p14:tracePt t="366311" x="3714750" y="4205288"/>
          <p14:tracePt t="366328" x="3724275" y="4197350"/>
          <p14:tracePt t="366345" x="3732213" y="4187825"/>
          <p14:tracePt t="366361" x="3751263" y="4179888"/>
          <p14:tracePt t="366378" x="3759200" y="4170363"/>
          <p14:tracePt t="366413" x="3768725" y="4170363"/>
          <p14:tracePt t="366428" x="3768725" y="4160838"/>
          <p14:tracePt t="366445" x="3776663" y="4160838"/>
          <p14:tracePt t="366502" x="3786188" y="4170363"/>
          <p14:tracePt t="366509" x="3786188" y="4179888"/>
          <p14:tracePt t="366526" x="3786188" y="4197350"/>
          <p14:tracePt t="366534" x="3803650" y="4224338"/>
          <p14:tracePt t="366545" x="3803650" y="4232275"/>
          <p14:tracePt t="366561" x="3813175" y="4286250"/>
          <p14:tracePt t="366578" x="3822700" y="4340225"/>
          <p14:tracePt t="366595" x="3830638" y="4402138"/>
          <p14:tracePt t="366598" x="3840163" y="4419600"/>
          <p14:tracePt t="366612" x="3840163" y="4446588"/>
          <p14:tracePt t="366628" x="3840163" y="4483100"/>
          <p14:tracePt t="366646" x="3840163" y="4545013"/>
          <p14:tracePt t="366662" x="3830638" y="4589463"/>
          <p14:tracePt t="366678" x="3803650" y="4705350"/>
          <p14:tracePt t="366695" x="3795713" y="4751388"/>
          <p14:tracePt t="366711" x="3795713" y="4795838"/>
          <p14:tracePt t="366728" x="3803650" y="4848225"/>
          <p14:tracePt t="366745" x="3813175" y="4875213"/>
          <p14:tracePt t="366761" x="3813175" y="4894263"/>
          <p14:tracePt t="366778" x="3813175" y="4919663"/>
          <p14:tracePt t="366795" x="3822700" y="4965700"/>
          <p14:tracePt t="366812" x="3840163" y="5010150"/>
          <p14:tracePt t="366828" x="3840163" y="5027613"/>
          <p14:tracePt t="366846" x="3840163" y="5037138"/>
          <p14:tracePt t="366862" x="3840163" y="5054600"/>
          <p14:tracePt t="366878" x="3840163" y="5081588"/>
          <p14:tracePt t="366895" x="3840163" y="5116513"/>
          <p14:tracePt t="366911" x="3840163" y="5133975"/>
          <p14:tracePt t="366928" x="3840163" y="5143500"/>
          <p14:tracePt t="367070" x="3840163" y="5153025"/>
          <p14:tracePt t="367086" x="3830638" y="5153025"/>
          <p14:tracePt t="367095" x="3813175" y="5160963"/>
          <p14:tracePt t="367111" x="3795713" y="5180013"/>
          <p14:tracePt t="367128" x="3776663" y="5197475"/>
          <p14:tracePt t="367145" x="3759200" y="5197475"/>
          <p14:tracePt t="367162" x="3741738" y="5205413"/>
          <p14:tracePt t="367178" x="3705225" y="5214938"/>
          <p14:tracePt t="367195" x="3652838" y="5224463"/>
          <p14:tracePt t="367212" x="3625850" y="5251450"/>
          <p14:tracePt t="367229" x="3598863" y="5268913"/>
          <p14:tracePt t="367246" x="3581400" y="5276850"/>
          <p14:tracePt t="367343" x="3581400" y="5268913"/>
          <p14:tracePt t="367350" x="3571875" y="5259388"/>
          <p14:tracePt t="367362" x="3571875" y="5251450"/>
          <p14:tracePt t="367378" x="3554413" y="5214938"/>
          <p14:tracePt t="367395" x="3544888" y="5187950"/>
          <p14:tracePt t="367411" x="3517900" y="5160963"/>
          <p14:tracePt t="367428" x="3500438" y="5099050"/>
          <p14:tracePt t="367446" x="3438525" y="4875213"/>
          <p14:tracePt t="367462" x="3438525" y="4732338"/>
          <p14:tracePt t="367478" x="3438525" y="4616450"/>
          <p14:tracePt t="367495" x="3438525" y="4518025"/>
          <p14:tracePt t="367512" x="3455988" y="4411663"/>
          <p14:tracePt t="367529" x="3482975" y="4303713"/>
          <p14:tracePt t="367545" x="3500438" y="4232275"/>
          <p14:tracePt t="367562" x="3509963" y="4205288"/>
          <p14:tracePt t="367578" x="3509963" y="4197350"/>
          <p14:tracePt t="367638" x="3517900" y="4197350"/>
          <p14:tracePt t="367655" x="3527425" y="4197350"/>
          <p14:tracePt t="367663" x="3536950" y="4197350"/>
          <p14:tracePt t="367678" x="3571875" y="4197350"/>
          <p14:tracePt t="367695" x="3616325" y="4197350"/>
          <p14:tracePt t="367712" x="3652838" y="4197350"/>
          <p14:tracePt t="367728" x="3687763" y="4197350"/>
          <p14:tracePt t="367745" x="3705225" y="4197350"/>
          <p14:tracePt t="367762" x="3724275" y="4197350"/>
          <p14:tracePt t="367779" x="3741738" y="4197350"/>
          <p14:tracePt t="367796" x="3759200" y="4197350"/>
          <p14:tracePt t="367812" x="3768725" y="4197350"/>
          <p14:tracePt t="367846" x="3786188" y="4197350"/>
          <p14:tracePt t="367862" x="3795713" y="4197350"/>
          <p14:tracePt t="367878" x="3803650" y="4197350"/>
          <p14:tracePt t="367895" x="3822700" y="4197350"/>
          <p14:tracePt t="367912" x="3830638" y="4197350"/>
          <p14:tracePt t="368103" x="3830638" y="4205288"/>
          <p14:tracePt t="368110" x="3830638" y="4214813"/>
          <p14:tracePt t="368126" x="3830638" y="4224338"/>
          <p14:tracePt t="368135" x="3830638" y="4232275"/>
          <p14:tracePt t="368145" x="3830638" y="4251325"/>
          <p14:tracePt t="368162" x="3830638" y="4286250"/>
          <p14:tracePt t="368178" x="3822700" y="4340225"/>
          <p14:tracePt t="368195" x="3813175" y="4394200"/>
          <p14:tracePt t="368212" x="3803650" y="4465638"/>
          <p14:tracePt t="368228" x="3795713" y="4537075"/>
          <p14:tracePt t="368247" x="3795713" y="4652963"/>
          <p14:tracePt t="368262" x="3786188" y="4724400"/>
          <p14:tracePt t="368279" x="3768725" y="4786313"/>
          <p14:tracePt t="368295" x="3768725" y="4848225"/>
          <p14:tracePt t="368312" x="3759200" y="4929188"/>
          <p14:tracePt t="368328" x="3759200" y="4991100"/>
          <p14:tracePt t="368345" x="3759200" y="5072063"/>
          <p14:tracePt t="368362" x="3759200" y="5108575"/>
          <p14:tracePt t="368378" x="3759200" y="5126038"/>
          <p14:tracePt t="368395" x="3759200" y="5133975"/>
          <p14:tracePt t="368486" x="3759200" y="5116513"/>
          <p14:tracePt t="368495" x="3741738" y="5099050"/>
          <p14:tracePt t="368503" x="3724275" y="5081588"/>
          <p14:tracePt t="368512" x="3705225" y="5072063"/>
          <p14:tracePt t="368529" x="3679825" y="5045075"/>
          <p14:tracePt t="368545" x="3625850" y="5018088"/>
          <p14:tracePt t="368562" x="3598863" y="5010150"/>
          <p14:tracePt t="368579" x="3562350" y="4991100"/>
          <p14:tracePt t="368595" x="3536950" y="4973638"/>
          <p14:tracePt t="368598" x="3517900" y="4973638"/>
          <p14:tracePt t="368614" x="3509963" y="4973638"/>
          <p14:tracePt t="368759" x="3509963" y="4983163"/>
          <p14:tracePt t="368766" x="3500438" y="4983163"/>
          <p14:tracePt t="368779" x="3500438" y="4991100"/>
          <p14:tracePt t="368795" x="3500438" y="5000625"/>
          <p14:tracePt t="368812" x="3490913" y="5018088"/>
          <p14:tracePt t="368829" x="3482975" y="5027613"/>
          <p14:tracePt t="368847" x="3482975" y="5037138"/>
          <p14:tracePt t="368862" x="3473450" y="5045075"/>
          <p14:tracePt t="368927" x="3482975" y="5037138"/>
          <p14:tracePt t="368935" x="3490913" y="5027613"/>
          <p14:tracePt t="368945" x="3527425" y="4973638"/>
          <p14:tracePt t="368962" x="3571875" y="4894263"/>
          <p14:tracePt t="368979" x="3616325" y="4776788"/>
          <p14:tracePt t="368995" x="3652838" y="4660900"/>
          <p14:tracePt t="369012" x="3679825" y="4562475"/>
          <p14:tracePt t="369030" x="3687763" y="4473575"/>
          <p14:tracePt t="369046" x="3687763" y="4446588"/>
          <p14:tracePt t="369062" x="3687763" y="4411663"/>
          <p14:tracePt t="369079" x="3687763" y="4394200"/>
          <p14:tracePt t="369095" x="3679825" y="4384675"/>
          <p14:tracePt t="369112" x="3679825" y="4367213"/>
          <p14:tracePt t="369129" x="3670300" y="4357688"/>
          <p14:tracePt t="369162" x="3660775" y="4357688"/>
          <p14:tracePt t="369190" x="3652838" y="4357688"/>
          <p14:tracePt t="369223" x="3643313" y="4367213"/>
          <p14:tracePt t="369231" x="3643313" y="4375150"/>
          <p14:tracePt t="369254" x="3633788" y="4384675"/>
          <p14:tracePt t="369270" x="3625850" y="4402138"/>
          <p14:tracePt t="369286" x="3625850" y="4419600"/>
          <p14:tracePt t="369295" x="3625850" y="4429125"/>
          <p14:tracePt t="369312" x="3625850" y="4438650"/>
          <p14:tracePt t="369329" x="3625850" y="4465638"/>
          <p14:tracePt t="369345" x="3625850" y="4473575"/>
          <p14:tracePt t="369362" x="3625850" y="4500563"/>
          <p14:tracePt t="369379" x="3633788" y="4527550"/>
          <p14:tracePt t="369395" x="3643313" y="4572000"/>
          <p14:tracePt t="369412" x="3679825" y="4616450"/>
          <p14:tracePt t="369429" x="3697288" y="4652963"/>
          <p14:tracePt t="369447" x="3732213" y="4687888"/>
          <p14:tracePt t="369463" x="3776663" y="4724400"/>
          <p14:tracePt t="369479" x="3822700" y="4759325"/>
          <p14:tracePt t="369496" x="3867150" y="4786313"/>
          <p14:tracePt t="369512" x="3956050" y="4822825"/>
          <p14:tracePt t="369529" x="4010025" y="4848225"/>
          <p14:tracePt t="369546" x="4054475" y="4867275"/>
          <p14:tracePt t="369562" x="4071938" y="4884738"/>
          <p14:tracePt t="369579" x="4098925" y="4894263"/>
          <p14:tracePt t="369595" x="4125913" y="4902200"/>
          <p14:tracePt t="369767" x="4116388" y="4902200"/>
          <p14:tracePt t="369783" x="4108450" y="4902200"/>
          <p14:tracePt t="369791" x="4098925" y="4902200"/>
          <p14:tracePt t="369807" x="4089400" y="4894263"/>
          <p14:tracePt t="369927" x="4081463" y="4894263"/>
          <p14:tracePt t="369935" x="4071938" y="4894263"/>
          <p14:tracePt t="369946" x="4071938" y="4902200"/>
          <p14:tracePt t="369962" x="4054475" y="4902200"/>
          <p14:tracePt t="369979" x="4044950" y="4919663"/>
          <p14:tracePt t="369995" x="4027488" y="4919663"/>
          <p14:tracePt t="370012" x="3983038" y="4911725"/>
          <p14:tracePt t="370029" x="3894138" y="4875213"/>
          <p14:tracePt t="370046" x="3822700" y="4848225"/>
          <p14:tracePt t="370063" x="3768725" y="4803775"/>
          <p14:tracePt t="370079" x="3705225" y="4741863"/>
          <p14:tracePt t="370096" x="3616325" y="4562475"/>
          <p14:tracePt t="370112" x="3581400" y="4411663"/>
          <p14:tracePt t="370129" x="3571875" y="4276725"/>
          <p14:tracePt t="370146" x="3571875" y="4160838"/>
          <p14:tracePt t="370162" x="3589338" y="4054475"/>
          <p14:tracePt t="370179" x="3598863" y="3983038"/>
          <p14:tracePt t="370196" x="3598863" y="3938588"/>
          <p14:tracePt t="370212" x="3581400" y="3902075"/>
          <p14:tracePt t="370229" x="3562350" y="3884613"/>
          <p14:tracePt t="370247" x="3544888" y="3884613"/>
          <p14:tracePt t="370262" x="3536950" y="3884613"/>
          <p14:tracePt t="370280" x="3527425" y="3884613"/>
          <p14:tracePt t="370312" x="3509963" y="3884613"/>
          <p14:tracePt t="370329" x="3500438" y="3884613"/>
          <p14:tracePt t="370346" x="3500438" y="3894138"/>
          <p14:tracePt t="370362" x="3482975" y="3919538"/>
          <p14:tracePt t="370379" x="3482975" y="3983038"/>
          <p14:tracePt t="370396" x="3482975" y="4062413"/>
          <p14:tracePt t="370412" x="3527425" y="4224338"/>
          <p14:tracePt t="370429" x="3616325" y="4384675"/>
          <p14:tracePt t="370447" x="3759200" y="4581525"/>
          <p14:tracePt t="370463" x="3857625" y="4687888"/>
          <p14:tracePt t="370479" x="3938588" y="4786313"/>
          <p14:tracePt t="370496" x="3956050" y="4822825"/>
          <p14:tracePt t="370512" x="3965575" y="4857750"/>
          <p14:tracePt t="370531" x="3973513" y="4894263"/>
          <p14:tracePt t="370546" x="3973513" y="4929188"/>
          <p14:tracePt t="370562" x="3973513" y="4956175"/>
          <p14:tracePt t="370579" x="3965575" y="4973638"/>
          <p14:tracePt t="370596" x="3956050" y="4983163"/>
          <p14:tracePt t="370599" x="3946525" y="4983163"/>
          <p14:tracePt t="370613" x="3929063" y="4983163"/>
          <p14:tracePt t="370629" x="3894138" y="4991100"/>
          <p14:tracePt t="370647" x="3857625" y="5010150"/>
          <p14:tracePt t="370663" x="3813175" y="5037138"/>
          <p14:tracePt t="370679" x="3803650" y="5037138"/>
          <p14:tracePt t="370807" x="3795713" y="5037138"/>
          <p14:tracePt t="370823" x="3776663" y="5027613"/>
          <p14:tracePt t="370831" x="3768725" y="5027613"/>
          <p14:tracePt t="370847" x="3732213" y="5010150"/>
          <p14:tracePt t="370863" x="3660775" y="4973638"/>
          <p14:tracePt t="370879" x="3571875" y="4946650"/>
          <p14:tracePt t="370896" x="3419475" y="4894263"/>
          <p14:tracePt t="370912" x="3313113" y="4884738"/>
          <p14:tracePt t="370929" x="3241675" y="4884738"/>
          <p14:tracePt t="370946" x="3197225" y="4884738"/>
          <p14:tracePt t="370962" x="3170238" y="4884738"/>
          <p14:tracePt t="370979" x="3152775" y="4894263"/>
          <p14:tracePt t="370996" x="3062288" y="4902200"/>
          <p14:tracePt t="371012" x="2955925" y="4902200"/>
          <p14:tracePt t="371031" x="2822575" y="4919663"/>
          <p14:tracePt t="371047" x="2751138" y="4938713"/>
          <p14:tracePt t="371063" x="2652713" y="4965700"/>
          <p14:tracePt t="371079" x="2562225" y="4965700"/>
          <p14:tracePt t="371096" x="2465388" y="4965700"/>
          <p14:tracePt t="371112" x="2303463" y="4938713"/>
          <p14:tracePt t="371129" x="2116138" y="4938713"/>
          <p14:tracePt t="371146" x="1965325" y="4938713"/>
          <p14:tracePt t="371162" x="1884363" y="4965700"/>
          <p14:tracePt t="371179" x="1839913" y="4983163"/>
          <p14:tracePt t="371196" x="1822450" y="4991100"/>
          <p14:tracePt t="371247" x="1812925" y="4991100"/>
          <p14:tracePt t="371256" x="1795463" y="4991100"/>
          <p14:tracePt t="371264" x="1776413" y="4991100"/>
          <p14:tracePt t="371280" x="1758950" y="4991100"/>
          <p14:tracePt t="371296" x="1751013" y="4991100"/>
          <p14:tracePt t="371312" x="1731963" y="4991100"/>
          <p14:tracePt t="371383" x="1741488" y="4991100"/>
          <p14:tracePt t="371391" x="1758950" y="5000625"/>
          <p14:tracePt t="371399" x="1768475" y="5000625"/>
          <p14:tracePt t="371413" x="1795463" y="5000625"/>
          <p14:tracePt t="371429" x="1822450" y="5000625"/>
          <p14:tracePt t="371479" x="1812925" y="5010150"/>
          <p14:tracePt t="371487" x="1795463" y="5010150"/>
          <p14:tracePt t="371496" x="1776413" y="5010150"/>
          <p14:tracePt t="371513" x="1687513" y="5010150"/>
          <p14:tracePt t="371530" x="1616075" y="5010150"/>
          <p14:tracePt t="371546" x="1562100" y="5000625"/>
          <p14:tracePt t="371599" x="1571625" y="4991100"/>
          <p14:tracePt t="371615" x="1581150" y="4991100"/>
          <p14:tracePt t="371623" x="1625600" y="4991100"/>
          <p14:tracePt t="371632" x="1670050" y="4991100"/>
          <p14:tracePt t="371647" x="1724025" y="4991100"/>
          <p14:tracePt t="371664" x="1751013" y="4991100"/>
          <p14:tracePt t="371679" x="1758950" y="4991100"/>
          <p14:tracePt t="371713" x="1751013" y="4991100"/>
          <p14:tracePt t="371730" x="1714500" y="4991100"/>
          <p14:tracePt t="371746" x="1633538" y="4956175"/>
          <p14:tracePt t="371763" x="1589088" y="4938713"/>
          <p14:tracePt t="371780" x="1571625" y="4929188"/>
          <p14:tracePt t="371832" x="1625600" y="4929188"/>
          <p14:tracePt t="371839" x="1633538" y="4929188"/>
          <p14:tracePt t="371848" x="1652588" y="4938713"/>
          <p14:tracePt t="371863" x="1670050" y="4946650"/>
          <p14:tracePt t="371879" x="1679575" y="4946650"/>
          <p14:tracePt t="371896" x="1679575" y="4956175"/>
          <p14:tracePt t="371929" x="1670050" y="4956175"/>
          <p14:tracePt t="371946" x="1652588" y="4946650"/>
          <p14:tracePt t="371963" x="1633538" y="4919663"/>
          <p14:tracePt t="371979" x="1608138" y="4902200"/>
          <p14:tracePt t="371996" x="1598613" y="4894263"/>
          <p14:tracePt t="372071" x="1608138" y="4894263"/>
          <p14:tracePt t="372080" x="1625600" y="4894263"/>
          <p14:tracePt t="372096" x="1660525" y="4919663"/>
          <p14:tracePt t="372113" x="1687513" y="4929188"/>
          <p14:tracePt t="372129" x="1704975" y="4929188"/>
          <p14:tracePt t="372146" x="1731963" y="4929188"/>
          <p14:tracePt t="372163" x="1768475" y="4894263"/>
          <p14:tracePt t="372180" x="1803400" y="4840288"/>
          <p14:tracePt t="372196" x="1839913" y="4795838"/>
          <p14:tracePt t="372213" x="1874838" y="4741863"/>
          <p14:tracePt t="372229" x="1893888" y="4670425"/>
          <p14:tracePt t="372247" x="1884363" y="4581525"/>
          <p14:tracePt t="372264" x="1839913" y="4537075"/>
          <p14:tracePt t="372280" x="1803400" y="4510088"/>
          <p14:tracePt t="372296" x="1776413" y="4491038"/>
          <p14:tracePt t="372313" x="1758950" y="4483100"/>
          <p14:tracePt t="372329" x="1731963" y="4483100"/>
          <p14:tracePt t="372346" x="1670050" y="4483100"/>
          <p14:tracePt t="372363" x="1616075" y="4483100"/>
          <p14:tracePt t="372380" x="1544638" y="4483100"/>
          <p14:tracePt t="372396" x="1490663" y="4473575"/>
          <p14:tracePt t="372413" x="1482725" y="4473575"/>
          <p14:tracePt t="372448" x="1500188" y="4473575"/>
          <p14:tracePt t="372464" x="1536700" y="4473575"/>
          <p14:tracePt t="372480" x="1616075" y="4500563"/>
          <p14:tracePt t="372496" x="1704975" y="4510088"/>
          <p14:tracePt t="372513" x="1776413" y="4510088"/>
          <p14:tracePt t="372530" x="1839913" y="4510088"/>
          <p14:tracePt t="372546" x="1866900" y="4510088"/>
          <p14:tracePt t="372579" x="1857375" y="4510088"/>
          <p14:tracePt t="372596" x="1731963" y="4500563"/>
          <p14:tracePt t="372599" x="1625600" y="4473575"/>
          <p14:tracePt t="372613" x="1571625" y="4473575"/>
          <p14:tracePt t="372629" x="1438275" y="4456113"/>
          <p14:tracePt t="372647" x="1295400" y="4456113"/>
          <p14:tracePt t="372664" x="1276350" y="4456113"/>
          <p14:tracePt t="372679" x="1276350" y="4465638"/>
          <p14:tracePt t="372713" x="1295400" y="4465638"/>
          <p14:tracePt t="372730" x="1393825" y="4491038"/>
          <p14:tracePt t="372746" x="1562100" y="4510088"/>
          <p14:tracePt t="372763" x="1724025" y="4510088"/>
          <p14:tracePt t="372780" x="1839913" y="4510088"/>
          <p14:tracePt t="372796" x="1874838" y="4500563"/>
          <p14:tracePt t="372829" x="1874838" y="4491038"/>
          <p14:tracePt t="372847" x="1812925" y="4483100"/>
          <p14:tracePt t="372864" x="1785938" y="4473575"/>
          <p14:tracePt t="372880" x="1758950" y="4473575"/>
          <p14:tracePt t="372896" x="1714500" y="4465638"/>
          <p14:tracePt t="372913" x="1660525" y="4456113"/>
          <p14:tracePt t="372930" x="1625600" y="4456113"/>
          <p14:tracePt t="372992" x="1633538" y="4456113"/>
          <p14:tracePt t="373000" x="1660525" y="4456113"/>
          <p14:tracePt t="373013" x="1687513" y="4465638"/>
          <p14:tracePt t="373030" x="1768475" y="4473575"/>
          <p14:tracePt t="373046" x="1803400" y="4483100"/>
          <p14:tracePt t="373096" x="1785938" y="4483100"/>
          <p14:tracePt t="373104" x="1741488" y="4483100"/>
          <p14:tracePt t="373113" x="1697038" y="4483100"/>
          <p14:tracePt t="373130" x="1554163" y="4465638"/>
          <p14:tracePt t="373147" x="1393825" y="4456113"/>
          <p14:tracePt t="373163" x="1339850" y="4456113"/>
          <p14:tracePt t="373180" x="1330325" y="4456113"/>
          <p14:tracePt t="373208" x="1339850" y="4456113"/>
          <p14:tracePt t="373216" x="1357313" y="4456113"/>
          <p14:tracePt t="373230" x="1374775" y="4465638"/>
          <p14:tracePt t="373248" x="1536700" y="4491038"/>
          <p14:tracePt t="373264" x="1660525" y="4510088"/>
          <p14:tracePt t="373280" x="1758950" y="4537075"/>
          <p14:tracePt t="373296" x="1839913" y="4572000"/>
          <p14:tracePt t="373313" x="1919288" y="4616450"/>
          <p14:tracePt t="373330" x="1938338" y="4643438"/>
          <p14:tracePt t="373346" x="1938338" y="4679950"/>
          <p14:tracePt t="373363" x="1884363" y="4732338"/>
          <p14:tracePt t="373380" x="1795463" y="4795838"/>
          <p14:tracePt t="373397" x="1714500" y="4822825"/>
          <p14:tracePt t="373413" x="1652588" y="4822825"/>
          <p14:tracePt t="373430" x="1643063" y="4840288"/>
          <p14:tracePt t="373504" x="1652588" y="4840288"/>
          <p14:tracePt t="373512" x="1697038" y="4830763"/>
          <p14:tracePt t="373530" x="1812925" y="4830763"/>
          <p14:tracePt t="373547" x="1982788" y="4830763"/>
          <p14:tracePt t="373563" x="2187575" y="4830763"/>
          <p14:tracePt t="373580" x="2500313" y="4830763"/>
          <p14:tracePt t="373597" x="2982913" y="4857750"/>
          <p14:tracePt t="373600" x="3411538" y="4965700"/>
          <p14:tracePt t="373613" x="3554413" y="4983163"/>
          <p14:tracePt t="373630" x="4054475" y="5072063"/>
          <p14:tracePt t="373647" x="4419600" y="5062538"/>
          <p14:tracePt t="373664" x="4518025" y="5045075"/>
          <p14:tracePt t="373680" x="4581525" y="5037138"/>
          <p14:tracePt t="373697" x="4598988" y="5027613"/>
          <p14:tracePt t="373737" x="4581525" y="5018088"/>
          <p14:tracePt t="373747" x="4545013" y="5018088"/>
          <p14:tracePt t="373763" x="4303713" y="4965700"/>
          <p14:tracePt t="373780" x="3990975" y="4894263"/>
          <p14:tracePt t="373797" x="3776663" y="4867275"/>
          <p14:tracePt t="373813" x="3616325" y="4840288"/>
          <p14:tracePt t="373830" x="3544888" y="4830763"/>
          <p14:tracePt t="373864" x="3562350" y="4830763"/>
          <p14:tracePt t="373880" x="3608388" y="4830763"/>
          <p14:tracePt t="373897" x="3840163" y="4867275"/>
          <p14:tracePt t="373913" x="4054475" y="4911725"/>
          <p14:tracePt t="373930" x="4286250" y="4983163"/>
          <p14:tracePt t="373947" x="4438650" y="5037138"/>
          <p14:tracePt t="373963" x="4527550" y="5072063"/>
          <p14:tracePt t="373980" x="4537075" y="5081588"/>
          <p14:tracePt t="374016" x="4518025" y="5081588"/>
          <p14:tracePt t="374030" x="4456113" y="5072063"/>
          <p14:tracePt t="374047" x="4295775" y="5037138"/>
          <p14:tracePt t="374064" x="4152900" y="5000625"/>
          <p14:tracePt t="374080" x="3990975" y="4938713"/>
          <p14:tracePt t="374097" x="3973513" y="4929188"/>
          <p14:tracePt t="374136" x="3990975" y="4919663"/>
          <p14:tracePt t="374144" x="4017963" y="4919663"/>
          <p14:tracePt t="374152" x="4143375" y="4919663"/>
          <p14:tracePt t="374163" x="4224338" y="4929188"/>
          <p14:tracePt t="374180" x="4500563" y="5045075"/>
          <p14:tracePt t="374197" x="4652963" y="5126038"/>
          <p14:tracePt t="374213" x="4714875" y="5153025"/>
          <p14:tracePt t="374249" x="4687888" y="5153025"/>
          <p14:tracePt t="374264" x="4589463" y="5133975"/>
          <p14:tracePt t="374281" x="4322763" y="5089525"/>
          <p14:tracePt t="374297" x="4241800" y="5081588"/>
          <p14:tracePt t="374313" x="4205288" y="5089525"/>
          <p14:tracePt t="374330" x="4187825" y="5108575"/>
          <p14:tracePt t="374347" x="4170363" y="5126038"/>
          <p14:tracePt t="374363" x="4152900" y="5133975"/>
          <p14:tracePt t="374380" x="4133850" y="5143500"/>
          <p14:tracePt t="374397" x="4125913" y="5143500"/>
          <p14:tracePt t="374413" x="4125913" y="5153025"/>
          <p14:tracePt t="374464" x="4125913" y="5126038"/>
          <p14:tracePt t="374472" x="4116388" y="5116513"/>
          <p14:tracePt t="374481" x="4108450" y="5081588"/>
          <p14:tracePt t="374497" x="4071938" y="5018088"/>
          <p14:tracePt t="374513" x="4027488" y="4965700"/>
          <p14:tracePt t="374531" x="3965575" y="4911725"/>
          <p14:tracePt t="374547" x="3929063" y="4875213"/>
          <p14:tracePt t="374563" x="3884613" y="4848225"/>
          <p14:tracePt t="374580" x="3857625" y="4822825"/>
          <p14:tracePt t="374597" x="3822700" y="4795838"/>
          <p14:tracePt t="374600" x="3813175" y="4786313"/>
          <p14:tracePt t="374616" x="3813175" y="4776788"/>
          <p14:tracePt t="374640" x="3822700" y="4768850"/>
          <p14:tracePt t="374648" x="3830638" y="4759325"/>
          <p14:tracePt t="374664" x="3884613" y="4751388"/>
          <p14:tracePt t="374681" x="3956050" y="4751388"/>
          <p14:tracePt t="374697" x="4027488" y="4751388"/>
          <p14:tracePt t="374713" x="4081463" y="4759325"/>
          <p14:tracePt t="374730" x="4116388" y="4759325"/>
          <p14:tracePt t="374747" x="4133850" y="4759325"/>
          <p14:tracePt t="374764" x="4152900" y="4751388"/>
          <p14:tracePt t="374781" x="4170363" y="4751388"/>
          <p14:tracePt t="374797" x="4179888" y="4741863"/>
          <p14:tracePt t="374813" x="4187825" y="4741863"/>
          <p14:tracePt t="374830" x="4205288" y="4724400"/>
          <p14:tracePt t="374848" x="4224338" y="4714875"/>
          <p14:tracePt t="374865" x="4232275" y="4697413"/>
          <p14:tracePt t="374881" x="4241800" y="4697413"/>
          <p14:tracePt t="374945" x="4241800" y="4705350"/>
          <p14:tracePt t="374952" x="4259263" y="4732338"/>
          <p14:tracePt t="374969" x="4276725" y="4751388"/>
          <p14:tracePt t="374980" x="4295775" y="4768850"/>
          <p14:tracePt t="374997" x="4322763" y="4795838"/>
          <p14:tracePt t="375013" x="4322763" y="4813300"/>
          <p14:tracePt t="375031" x="4330700" y="4830763"/>
          <p14:tracePt t="375048" x="4348163" y="4929188"/>
          <p14:tracePt t="375064" x="4375150" y="5010150"/>
          <p14:tracePt t="375081" x="4411663" y="5081588"/>
          <p14:tracePt t="375097" x="4411663" y="5126038"/>
          <p14:tracePt t="375114" x="4411663" y="5133975"/>
          <p14:tracePt t="375130" x="4411663" y="5160963"/>
          <p14:tracePt t="375147" x="4402138" y="5170488"/>
          <p14:tracePt t="375163" x="4394200" y="5187950"/>
          <p14:tracePt t="375180" x="4375150" y="5197475"/>
          <p14:tracePt t="375233" x="4367213" y="5197475"/>
          <p14:tracePt t="375248" x="4357688" y="5197475"/>
          <p14:tracePt t="375257" x="4348163" y="5205413"/>
          <p14:tracePt t="375272" x="4340225" y="5205413"/>
          <p14:tracePt t="375289" x="4330700" y="5205413"/>
          <p14:tracePt t="375297" x="4330700" y="5197475"/>
          <p14:tracePt t="375314" x="4295775" y="5153025"/>
          <p14:tracePt t="375330" x="4251325" y="5099050"/>
          <p14:tracePt t="375347" x="4214813" y="5054600"/>
          <p14:tracePt t="375364" x="4179888" y="5010150"/>
          <p14:tracePt t="375380" x="4152900" y="4956175"/>
          <p14:tracePt t="375397" x="4125913" y="4902200"/>
          <p14:tracePt t="375414" x="4116388" y="4840288"/>
          <p14:tracePt t="375430" x="4116388" y="4759325"/>
          <p14:tracePt t="375448" x="4116388" y="4714875"/>
          <p14:tracePt t="375464" x="4125913" y="4705350"/>
          <p14:tracePt t="375568" x="4133850" y="4705350"/>
          <p14:tracePt t="375576" x="4143375" y="4705350"/>
          <p14:tracePt t="375585" x="4160838" y="4714875"/>
          <p14:tracePt t="375597" x="4205288" y="4751388"/>
          <p14:tracePt t="375614" x="4276725" y="4813300"/>
          <p14:tracePt t="375630" x="4357688" y="4894263"/>
          <p14:tracePt t="375648" x="4537075" y="5027613"/>
          <p14:tracePt t="375665" x="4572000" y="5054600"/>
          <p14:tracePt t="375681" x="4581525" y="5062538"/>
          <p14:tracePt t="375721" x="4572000" y="5062538"/>
          <p14:tracePt t="375730" x="4545013" y="5062538"/>
          <p14:tracePt t="375747" x="4500563" y="5045075"/>
          <p14:tracePt t="375764" x="4473575" y="5045075"/>
          <p14:tracePt t="375801" x="4473575" y="5037138"/>
          <p14:tracePt t="375816" x="4473575" y="5027613"/>
          <p14:tracePt t="375830" x="4483100" y="5027613"/>
          <p14:tracePt t="375848" x="4510088" y="5010150"/>
          <p14:tracePt t="375865" x="4527550" y="5010150"/>
          <p14:tracePt t="375881" x="4545013" y="5000625"/>
          <p14:tracePt t="375897" x="4554538" y="5000625"/>
          <p14:tracePt t="375945" x="4554538" y="4991100"/>
          <p14:tracePt t="377346" x="4554538" y="4973638"/>
          <p14:tracePt t="377353" x="4554538" y="4956175"/>
          <p14:tracePt t="377441" x="4554538" y="4946650"/>
          <p14:tracePt t="377457" x="4554538" y="4938713"/>
          <p14:tracePt t="377466" x="4554538" y="4929188"/>
          <p14:tracePt t="377481" x="4589463" y="4911725"/>
          <p14:tracePt t="377498" x="4616450" y="4894263"/>
          <p14:tracePt t="377514" x="4660900" y="4875213"/>
          <p14:tracePt t="377531" x="4705350" y="4875213"/>
          <p14:tracePt t="377548" x="4751388" y="4867275"/>
          <p14:tracePt t="377564" x="4759325" y="4857750"/>
          <p14:tracePt t="377649" x="4768850" y="4857750"/>
          <p14:tracePt t="377665" x="4776788" y="4857750"/>
          <p14:tracePt t="377682" x="4795838" y="4857750"/>
          <p14:tracePt t="377689" x="4822825" y="4867275"/>
          <p14:tracePt t="377698" x="4884738" y="4894263"/>
          <p14:tracePt t="377714" x="5062538" y="4983163"/>
          <p14:tracePt t="377731" x="5276850" y="5081588"/>
          <p14:tracePt t="377748" x="5429250" y="5133975"/>
          <p14:tracePt t="377765" x="5510213" y="5187950"/>
          <p14:tracePt t="377781" x="5537200" y="5197475"/>
          <p14:tracePt t="377802" x="5537200" y="5205413"/>
          <p14:tracePt t="377814" x="5527675" y="5205413"/>
          <p14:tracePt t="377831" x="5518150" y="5205413"/>
          <p14:tracePt t="377849" x="5491163" y="5205413"/>
          <p14:tracePt t="377865" x="5473700" y="5214938"/>
          <p14:tracePt t="377881" x="5456238" y="5232400"/>
          <p14:tracePt t="377898" x="5419725" y="5276850"/>
          <p14:tracePt t="377915" x="5375275" y="5313363"/>
          <p14:tracePt t="377932" x="5313363" y="5340350"/>
          <p14:tracePt t="377948" x="5259388" y="5357813"/>
          <p14:tracePt t="377965" x="5224463" y="5357813"/>
          <p14:tracePt t="377982" x="5205413" y="5357813"/>
          <p14:tracePt t="377998" x="5197475" y="5357813"/>
          <p14:tracePt t="378015" x="5180013" y="5348288"/>
          <p14:tracePt t="378032" x="5170488" y="5322888"/>
          <p14:tracePt t="378049" x="5160963" y="5303838"/>
          <p14:tracePt t="378065" x="5153025" y="5286375"/>
          <p14:tracePt t="378082" x="5153025" y="5268913"/>
          <p14:tracePt t="378099" x="5153025" y="5259388"/>
          <p14:tracePt t="378121" x="5153025" y="5251450"/>
          <p14:tracePt t="378137" x="5143500" y="5241925"/>
          <p14:tracePt t="378148" x="5116513" y="5232400"/>
          <p14:tracePt t="378165" x="5045075" y="5214938"/>
          <p14:tracePt t="378182" x="4902200" y="5180013"/>
          <p14:tracePt t="378198" x="4768850" y="5126038"/>
          <p14:tracePt t="378214" x="4697413" y="5081588"/>
          <p14:tracePt t="378231" x="4679950" y="5037138"/>
          <p14:tracePt t="378248" x="4724400" y="4965700"/>
          <p14:tracePt t="378265" x="4830763" y="4875213"/>
          <p14:tracePt t="378282" x="5037138" y="4741863"/>
          <p14:tracePt t="378298" x="5197475" y="4679950"/>
          <p14:tracePt t="378314" x="5394325" y="4608513"/>
          <p14:tracePt t="378331" x="5589588" y="4562475"/>
          <p14:tracePt t="378348" x="5795963" y="4562475"/>
          <p14:tracePt t="378364" x="5919788" y="4572000"/>
          <p14:tracePt t="378381" x="5946775" y="4572000"/>
          <p14:tracePt t="378398" x="5965825" y="4572000"/>
          <p14:tracePt t="378415" x="5973763" y="4581525"/>
          <p14:tracePt t="378431" x="5983288" y="4581525"/>
          <p14:tracePt t="378466" x="5973763" y="4589463"/>
          <p14:tracePt t="378474" x="5965825" y="4589463"/>
          <p14:tracePt t="378482" x="5946775" y="4598988"/>
          <p14:tracePt t="378498" x="5884863" y="4633913"/>
          <p14:tracePt t="378515" x="5822950" y="4679950"/>
          <p14:tracePt t="378532" x="5768975" y="4724400"/>
          <p14:tracePt t="378548" x="5724525" y="4776788"/>
          <p14:tracePt t="378564" x="5688013" y="4840288"/>
          <p14:tracePt t="378581" x="5661025" y="4884738"/>
          <p14:tracePt t="378598" x="5626100" y="4919663"/>
          <p14:tracePt t="378602" x="5589588" y="4938713"/>
          <p14:tracePt t="378615" x="5562600" y="4973638"/>
          <p14:tracePt t="378631" x="5500688" y="5010150"/>
          <p14:tracePt t="378650" x="5429250" y="5037138"/>
          <p14:tracePt t="378666" x="5384800" y="5037138"/>
          <p14:tracePt t="378682" x="5357813" y="5037138"/>
          <p14:tracePt t="378698" x="5313363" y="5027613"/>
          <p14:tracePt t="378714" x="5268913" y="5010150"/>
          <p14:tracePt t="378731" x="5197475" y="4991100"/>
          <p14:tracePt t="378748" x="5099050" y="4991100"/>
          <p14:tracePt t="378764" x="4991100" y="4991100"/>
          <p14:tracePt t="378781" x="4875213" y="5037138"/>
          <p14:tracePt t="378798" x="4813300" y="5062538"/>
          <p14:tracePt t="378930" x="4803775" y="5062538"/>
          <p14:tracePt t="378946" x="4795838" y="5062538"/>
          <p14:tracePt t="378954" x="4786313" y="5054600"/>
          <p14:tracePt t="378965" x="4776788" y="5054600"/>
          <p14:tracePt t="378981" x="4768850" y="5045075"/>
          <p14:tracePt t="378998" x="4759325" y="5027613"/>
          <p14:tracePt t="379014" x="4751388" y="5018088"/>
          <p14:tracePt t="379031" x="4751388" y="5000625"/>
          <p14:tracePt t="379050" x="4751388" y="4973638"/>
          <p14:tracePt t="379065" x="4768850" y="4919663"/>
          <p14:tracePt t="379082" x="4795838" y="4884738"/>
          <p14:tracePt t="379098" x="4813300" y="4867275"/>
          <p14:tracePt t="379115" x="4830763" y="4840288"/>
          <p14:tracePt t="379131" x="4867275" y="4795838"/>
          <p14:tracePt t="379148" x="4946650" y="4759325"/>
          <p14:tracePt t="379165" x="5027613" y="4724400"/>
          <p14:tracePt t="379181" x="5099050" y="4705350"/>
          <p14:tracePt t="379198" x="5214938" y="4687888"/>
          <p14:tracePt t="379215" x="5276850" y="4679950"/>
          <p14:tracePt t="379231" x="5330825" y="4679950"/>
          <p14:tracePt t="379250" x="5394325" y="4679950"/>
          <p14:tracePt t="379266" x="5429250" y="4670425"/>
          <p14:tracePt t="379282" x="5500688" y="4660900"/>
          <p14:tracePt t="379298" x="5589588" y="4643438"/>
          <p14:tracePt t="379315" x="5661025" y="4633913"/>
          <p14:tracePt t="379331" x="5724525" y="4625975"/>
          <p14:tracePt t="379348" x="5795963" y="4625975"/>
          <p14:tracePt t="379365" x="5867400" y="4625975"/>
          <p14:tracePt t="379381" x="5929313" y="4633913"/>
          <p14:tracePt t="379398" x="5946775" y="4633913"/>
          <p14:tracePt t="379415" x="5965825" y="4633913"/>
          <p14:tracePt t="379432" x="5973763" y="4633913"/>
          <p14:tracePt t="379448" x="5973763" y="4625975"/>
          <p14:tracePt t="379546" x="5983288" y="4625975"/>
          <p14:tracePt t="379570" x="5983288" y="4633913"/>
          <p14:tracePt t="379578" x="5983288" y="4652963"/>
          <p14:tracePt t="379586" x="5983288" y="4660900"/>
          <p14:tracePt t="379598" x="5983288" y="4687888"/>
          <p14:tracePt t="379615" x="5983288" y="4705350"/>
          <p14:tracePt t="379631" x="5983288" y="4732338"/>
          <p14:tracePt t="379648" x="5983288" y="4759325"/>
          <p14:tracePt t="379665" x="5991225" y="4840288"/>
          <p14:tracePt t="379682" x="6000750" y="4919663"/>
          <p14:tracePt t="379698" x="6000750" y="5018088"/>
          <p14:tracePt t="379715" x="6000750" y="5081588"/>
          <p14:tracePt t="379732" x="6000750" y="5126038"/>
          <p14:tracePt t="379802" x="6000750" y="5133975"/>
          <p14:tracePt t="379818" x="5991225" y="5133975"/>
          <p14:tracePt t="379826" x="5983288" y="5133975"/>
          <p14:tracePt t="379850" x="5973763" y="5143500"/>
          <p14:tracePt t="379881" x="5965825" y="5143500"/>
          <p14:tracePt t="379890" x="5956300" y="5143500"/>
          <p14:tracePt t="379899" x="5946775" y="5143500"/>
          <p14:tracePt t="379915" x="5911850" y="5143500"/>
          <p14:tracePt t="379931" x="5848350" y="5143500"/>
          <p14:tracePt t="379948" x="5751513" y="5160963"/>
          <p14:tracePt t="379965" x="5537200" y="5180013"/>
          <p14:tracePt t="379981" x="5411788" y="5180013"/>
          <p14:tracePt t="379998" x="5357813" y="5180013"/>
          <p14:tracePt t="380015" x="5340350" y="5180013"/>
          <p14:tracePt t="380033" x="5330825" y="5197475"/>
          <p14:tracePt t="380049" x="5313363" y="5205413"/>
          <p14:tracePt t="380065" x="5303838" y="5214938"/>
          <p14:tracePt t="380082" x="5295900" y="5214938"/>
          <p14:tracePt t="380115" x="5286375" y="5214938"/>
          <p14:tracePt t="380131" x="5276850" y="5214938"/>
          <p14:tracePt t="380148" x="5259388" y="5214938"/>
          <p14:tracePt t="380165" x="5197475" y="5214938"/>
          <p14:tracePt t="380182" x="5133975" y="5214938"/>
          <p14:tracePt t="380199" x="5062538" y="5214938"/>
          <p14:tracePt t="380215" x="4991100" y="5205413"/>
          <p14:tracePt t="380231" x="4919663" y="5197475"/>
          <p14:tracePt t="380249" x="4857750" y="5180013"/>
          <p14:tracePt t="380266" x="4813300" y="5170488"/>
          <p14:tracePt t="380282" x="4786313" y="5170488"/>
          <p14:tracePt t="380299" x="4759325" y="5160963"/>
          <p14:tracePt t="380315" x="4741863" y="5143500"/>
          <p14:tracePt t="380332" x="4724400" y="5126038"/>
          <p14:tracePt t="380348" x="4705350" y="5108575"/>
          <p14:tracePt t="380365" x="4660900" y="5072063"/>
          <p14:tracePt t="380382" x="4598988" y="5027613"/>
          <p14:tracePt t="380399" x="4510088" y="4956175"/>
          <p14:tracePt t="380415" x="4419600" y="4894263"/>
          <p14:tracePt t="380432" x="4313238" y="4848225"/>
          <p14:tracePt t="380449" x="4259263" y="4830763"/>
          <p14:tracePt t="380465" x="4224338" y="4830763"/>
          <p14:tracePt t="380482" x="4224338" y="4822825"/>
          <p14:tracePt t="380498" x="4224338" y="4803775"/>
          <p14:tracePt t="380515" x="4224338" y="4776788"/>
          <p14:tracePt t="380532" x="4224338" y="4759325"/>
          <p14:tracePt t="380548" x="4241800" y="4751388"/>
          <p14:tracePt t="380565" x="4259263" y="4751388"/>
          <p14:tracePt t="380582" x="4268788" y="4751388"/>
          <p14:tracePt t="380599" x="4286250" y="4768850"/>
          <p14:tracePt t="380602" x="4295775" y="4768850"/>
          <p14:tracePt t="380615" x="4303713" y="4786313"/>
          <p14:tracePt t="380632" x="4348163" y="4822825"/>
          <p14:tracePt t="380649" x="4429125" y="4875213"/>
          <p14:tracePt t="380666" x="4554538" y="4919663"/>
          <p14:tracePt t="380682" x="4581525" y="4919663"/>
          <p14:tracePt t="380699" x="4598988" y="4919663"/>
          <p14:tracePt t="380770" x="4608513" y="4919663"/>
          <p14:tracePt t="380786" x="4616450" y="4919663"/>
          <p14:tracePt t="380794" x="4625975" y="4919663"/>
          <p14:tracePt t="381058" x="4616450" y="4919663"/>
          <p14:tracePt t="381066" x="4598988" y="4919663"/>
          <p14:tracePt t="381082" x="4473575" y="4919663"/>
          <p14:tracePt t="381099" x="4357688" y="4919663"/>
          <p14:tracePt t="381115" x="4322763" y="4919663"/>
          <p14:tracePt t="381132" x="4303713" y="4919663"/>
          <p14:tracePt t="381149" x="4295775" y="4919663"/>
          <p14:tracePt t="381166" x="4286250" y="4919663"/>
          <p14:tracePt t="381182" x="4286250" y="4929188"/>
          <p14:tracePt t="381199" x="4268788" y="4938713"/>
          <p14:tracePt t="381215" x="4259263" y="4938713"/>
          <p14:tracePt t="381232" x="4241800" y="4938713"/>
          <p14:tracePt t="381248" x="4205288" y="4938713"/>
          <p14:tracePt t="381266" x="4143375" y="4938713"/>
          <p14:tracePt t="381283" x="4125913" y="4938713"/>
          <p14:tracePt t="381299" x="4108450" y="4938713"/>
          <p14:tracePt t="381315" x="4108450" y="4929188"/>
          <p14:tracePt t="381332" x="4108450" y="4919663"/>
          <p14:tracePt t="381349" x="4108450" y="4911725"/>
          <p14:tracePt t="381365" x="4108450" y="4894263"/>
          <p14:tracePt t="381382" x="4108450" y="4857750"/>
          <p14:tracePt t="381398" x="4098925" y="4813300"/>
          <p14:tracePt t="381415" x="4089400" y="4759325"/>
          <p14:tracePt t="381432" x="4054475" y="4687888"/>
          <p14:tracePt t="381449" x="4027488" y="4643438"/>
          <p14:tracePt t="381466" x="3990975" y="4616450"/>
          <p14:tracePt t="381482" x="3973513" y="4616450"/>
          <p14:tracePt t="381499" x="3956050" y="4608513"/>
          <p14:tracePt t="381515" x="3946525" y="4608513"/>
          <p14:tracePt t="381578" x="3956050" y="4625975"/>
          <p14:tracePt t="381586" x="3983038" y="4670425"/>
          <p14:tracePt t="381599" x="4000500" y="4687888"/>
          <p14:tracePt t="381616" x="4062413" y="4768850"/>
          <p14:tracePt t="381632" x="4143375" y="4840288"/>
          <p14:tracePt t="381651" x="4375150" y="5010150"/>
          <p14:tracePt t="381666" x="4483100" y="5089525"/>
          <p14:tracePt t="381683" x="4581525" y="5170488"/>
          <p14:tracePt t="381699" x="4643438" y="5214938"/>
          <p14:tracePt t="381715" x="4679950" y="5241925"/>
          <p14:tracePt t="381732" x="4687888" y="5241925"/>
          <p14:tracePt t="381794" x="4679950" y="5241925"/>
          <p14:tracePt t="381802" x="4652963" y="5224463"/>
          <p14:tracePt t="381815" x="4633913" y="5205413"/>
          <p14:tracePt t="381832" x="4581525" y="5108575"/>
          <p14:tracePt t="381849" x="4384675" y="4822825"/>
          <p14:tracePt t="381866" x="4179888" y="4598988"/>
          <p14:tracePt t="381883" x="4054475" y="4446588"/>
          <p14:tracePt t="381899" x="3973513" y="4340225"/>
          <p14:tracePt t="381915" x="3946525" y="4313238"/>
          <p14:tracePt t="381932" x="3946525" y="4303713"/>
          <p14:tracePt t="381986" x="3946525" y="4295775"/>
          <p14:tracePt t="382130" x="3965575" y="4322763"/>
          <p14:tracePt t="382138" x="3965575" y="4330700"/>
          <p14:tracePt t="382149" x="4000500" y="4375150"/>
          <p14:tracePt t="382165" x="4062413" y="4456113"/>
          <p14:tracePt t="382182" x="4179888" y="4589463"/>
          <p14:tracePt t="382199" x="4303713" y="4724400"/>
          <p14:tracePt t="382215" x="4429125" y="4803775"/>
          <p14:tracePt t="382232" x="4500563" y="4867275"/>
          <p14:tracePt t="382249" x="4545013" y="4894263"/>
          <p14:tracePt t="382266" x="4545013" y="4902200"/>
          <p14:tracePt t="382282" x="4545013" y="4911725"/>
          <p14:tracePt t="382411" x="4545013" y="4902200"/>
          <p14:tracePt t="382427" x="4527550" y="4867275"/>
          <p14:tracePt t="382435" x="4510088" y="4857750"/>
          <p14:tracePt t="382449" x="4446588" y="4803775"/>
          <p14:tracePt t="382467" x="4251325" y="4625975"/>
          <p14:tracePt t="382483" x="4089400" y="4510088"/>
          <p14:tracePt t="382499" x="3946525" y="4367213"/>
          <p14:tracePt t="382515" x="3919538" y="4348163"/>
          <p14:tracePt t="382549" x="3919538" y="4340225"/>
          <p14:tracePt t="382603" x="3919538" y="4348163"/>
          <p14:tracePt t="382610" x="3919538" y="4357688"/>
          <p14:tracePt t="382619" x="3938588" y="4384675"/>
          <p14:tracePt t="382632" x="3965575" y="4419600"/>
          <p14:tracePt t="382649" x="4037013" y="4483100"/>
          <p14:tracePt t="382666" x="4125913" y="4554538"/>
          <p14:tracePt t="382683" x="4259263" y="4687888"/>
          <p14:tracePt t="382699" x="4340225" y="4751388"/>
          <p14:tracePt t="382716" x="4375150" y="4776788"/>
          <p14:tracePt t="382733" x="4394200" y="4795838"/>
          <p14:tracePt t="382749" x="4429125" y="4813300"/>
          <p14:tracePt t="382766" x="4446588" y="4830763"/>
          <p14:tracePt t="382782" x="4465638" y="4848225"/>
          <p14:tracePt t="382799" x="4473575" y="4867275"/>
          <p14:tracePt t="382859" x="4473575" y="4857750"/>
          <p14:tracePt t="382867" x="4465638" y="4848225"/>
          <p14:tracePt t="382884" x="4446588" y="4830763"/>
          <p14:tracePt t="382899" x="4384675" y="4759325"/>
          <p14:tracePt t="382916" x="4276725" y="4660900"/>
          <p14:tracePt t="382932" x="4133850" y="4527550"/>
          <p14:tracePt t="382949" x="4017963" y="4419600"/>
          <p14:tracePt t="382966" x="3965575" y="4384675"/>
          <p14:tracePt t="382982" x="3956050" y="4367213"/>
          <p14:tracePt t="382999" x="3946525" y="4357688"/>
          <p14:tracePt t="383067" x="3946525" y="4367213"/>
          <p14:tracePt t="383075" x="3946525" y="4375150"/>
          <p14:tracePt t="383084" x="3965575" y="4394200"/>
          <p14:tracePt t="383100" x="4044950" y="4483100"/>
          <p14:tracePt t="383116" x="4125913" y="4581525"/>
          <p14:tracePt t="383132" x="4205288" y="4652963"/>
          <p14:tracePt t="383149" x="4286250" y="4705350"/>
          <p14:tracePt t="383166" x="4322763" y="4732338"/>
          <p14:tracePt t="383182" x="4340225" y="4751388"/>
          <p14:tracePt t="383199" x="4340225" y="4759325"/>
          <p14:tracePt t="383216" x="4340225" y="4751388"/>
          <p14:tracePt t="383232" x="4259263" y="4633913"/>
          <p14:tracePt t="383249" x="4037013" y="4357688"/>
          <p14:tracePt t="383267" x="3419475" y="3455988"/>
          <p14:tracePt t="383283" x="3214688" y="3224213"/>
          <p14:tracePt t="383299" x="3133725" y="3116263"/>
          <p14:tracePt t="383316" x="3116263" y="3098800"/>
          <p14:tracePt t="383412" x="3125788" y="3108325"/>
          <p14:tracePt t="383427" x="3133725" y="3125788"/>
          <p14:tracePt t="383435" x="3143250" y="3125788"/>
          <p14:tracePt t="383449" x="3152775" y="3133725"/>
          <p14:tracePt t="383467" x="3187700" y="3187700"/>
          <p14:tracePt t="383483" x="3205163" y="3205163"/>
          <p14:tracePt t="383499" x="3232150" y="3241675"/>
          <p14:tracePt t="383516" x="3268663" y="3286125"/>
          <p14:tracePt t="383532" x="3322638" y="3348038"/>
          <p14:tracePt t="383549" x="3367088" y="3438525"/>
          <p14:tracePt t="383566" x="3429000" y="3500438"/>
          <p14:tracePt t="383582" x="3455988" y="3544888"/>
          <p14:tracePt t="383599" x="3465513" y="3562350"/>
          <p14:tracePt t="383627" x="3455988" y="3562350"/>
          <p14:tracePt t="383635" x="3446463" y="3562350"/>
          <p14:tracePt t="383649" x="3419475" y="3554413"/>
          <p14:tracePt t="383667" x="3384550" y="3527425"/>
          <p14:tracePt t="383683" x="3375025" y="3527425"/>
          <p14:tracePt t="383700" x="3367088" y="3527425"/>
          <p14:tracePt t="383732" x="3367088" y="3517900"/>
          <p14:tracePt t="383749" x="3367088" y="3500438"/>
          <p14:tracePt t="383766" x="3367088" y="3490913"/>
          <p14:tracePt t="383783" x="3375025" y="347345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Itanium® and E</a:t>
            </a:r>
            <a:r>
              <a:rPr lang="ru-RU" dirty="0" smtClean="0"/>
              <a:t>2</a:t>
            </a:r>
            <a:r>
              <a:rPr lang="en-US" dirty="0" smtClean="0"/>
              <a:t>K approach: VLIW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Compiler merges independent instructions to “bundles”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Each bundle is a single instruction for CPU (Very Long Instruction Word)</a:t>
            </a:r>
            <a:endParaRPr lang="ru-RU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297914" y="3139282"/>
            <a:ext cx="58829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dirty="0" smtClean="0">
                <a:latin typeface="+mj-lt"/>
              </a:rPr>
              <a:t>PC</a:t>
            </a:r>
            <a:endParaRPr lang="ru-RU" dirty="0" smtClean="0">
              <a:latin typeface="+mj-lt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965314" y="2064373"/>
            <a:ext cx="6217906" cy="4372522"/>
            <a:chOff x="965314" y="2064373"/>
            <a:chExt cx="6217906" cy="3509479"/>
          </a:xfrm>
        </p:grpSpPr>
        <p:cxnSp>
          <p:nvCxnSpPr>
            <p:cNvPr id="12" name="Straight Arrow Connector 11"/>
            <p:cNvCxnSpPr/>
            <p:nvPr/>
          </p:nvCxnSpPr>
          <p:spPr bwMode="auto">
            <a:xfrm>
              <a:off x="965314" y="2103088"/>
              <a:ext cx="6217906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sp>
          <p:nvSpPr>
            <p:cNvPr id="13" name="Oval 12"/>
            <p:cNvSpPr/>
            <p:nvPr/>
          </p:nvSpPr>
          <p:spPr bwMode="auto">
            <a:xfrm>
              <a:off x="2152429" y="2073556"/>
              <a:ext cx="63396" cy="63396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4" name="Oval 13"/>
            <p:cNvSpPr/>
            <p:nvPr/>
          </p:nvSpPr>
          <p:spPr bwMode="auto">
            <a:xfrm>
              <a:off x="3367895" y="2075551"/>
              <a:ext cx="63396" cy="63396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5" name="Oval 14"/>
            <p:cNvSpPr/>
            <p:nvPr/>
          </p:nvSpPr>
          <p:spPr bwMode="auto">
            <a:xfrm>
              <a:off x="4583768" y="2064373"/>
              <a:ext cx="63396" cy="63396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6" name="Oval 15"/>
            <p:cNvSpPr/>
            <p:nvPr/>
          </p:nvSpPr>
          <p:spPr bwMode="auto">
            <a:xfrm>
              <a:off x="5809290" y="2068170"/>
              <a:ext cx="63396" cy="63396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 smtClean="0">
                <a:latin typeface="+mj-lt"/>
                <a:cs typeface="Arial" pitchFamily="34" charset="0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 bwMode="auto">
            <a:xfrm>
              <a:off x="1575096" y="2146173"/>
              <a:ext cx="0" cy="3391247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/>
            <p:cNvCxnSpPr/>
            <p:nvPr/>
          </p:nvCxnSpPr>
          <p:spPr bwMode="auto">
            <a:xfrm>
              <a:off x="2181940" y="2146173"/>
              <a:ext cx="0" cy="3391247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Straight Connector 19"/>
            <p:cNvCxnSpPr/>
            <p:nvPr/>
          </p:nvCxnSpPr>
          <p:spPr bwMode="auto">
            <a:xfrm>
              <a:off x="3386966" y="2146173"/>
              <a:ext cx="0" cy="3391247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/>
            <p:nvPr/>
          </p:nvCxnSpPr>
          <p:spPr bwMode="auto">
            <a:xfrm>
              <a:off x="965804" y="2146173"/>
              <a:ext cx="0" cy="3391247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22" name="Group 21"/>
            <p:cNvGrpSpPr/>
            <p:nvPr/>
          </p:nvGrpSpPr>
          <p:grpSpPr>
            <a:xfrm>
              <a:off x="3994653" y="2148944"/>
              <a:ext cx="1208550" cy="3391247"/>
              <a:chOff x="2413010" y="2250440"/>
              <a:chExt cx="1417424" cy="2362200"/>
            </a:xfrm>
          </p:grpSpPr>
          <p:cxnSp>
            <p:nvCxnSpPr>
              <p:cNvPr id="23" name="Straight Connector 22"/>
              <p:cNvCxnSpPr/>
              <p:nvPr/>
            </p:nvCxnSpPr>
            <p:spPr bwMode="auto">
              <a:xfrm>
                <a:off x="2413010" y="2250440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" name="Straight Connector 23"/>
              <p:cNvCxnSpPr/>
              <p:nvPr/>
            </p:nvCxnSpPr>
            <p:spPr bwMode="auto">
              <a:xfrm>
                <a:off x="3124735" y="2250440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>
                <a:off x="3830434" y="2250440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26" name="Straight Connector 25"/>
            <p:cNvCxnSpPr/>
            <p:nvPr/>
          </p:nvCxnSpPr>
          <p:spPr bwMode="auto">
            <a:xfrm>
              <a:off x="5822925" y="2182605"/>
              <a:ext cx="0" cy="3391247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Straight Connector 18"/>
            <p:cNvCxnSpPr/>
            <p:nvPr/>
          </p:nvCxnSpPr>
          <p:spPr bwMode="auto">
            <a:xfrm>
              <a:off x="2783646" y="2146173"/>
              <a:ext cx="0" cy="3391247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tx2">
                  <a:lumMod val="50000"/>
                </a:schemeClr>
              </a:solidFill>
              <a:prstDash val="lgDash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1" name="Group 10"/>
          <p:cNvGrpSpPr/>
          <p:nvPr/>
        </p:nvGrpSpPr>
        <p:grpSpPr>
          <a:xfrm>
            <a:off x="971711" y="2253600"/>
            <a:ext cx="3010065" cy="2160519"/>
            <a:chOff x="971711" y="2253600"/>
            <a:chExt cx="3010065" cy="2160519"/>
          </a:xfrm>
        </p:grpSpPr>
        <p:sp>
          <p:nvSpPr>
            <p:cNvPr id="6" name="Rectangle 5"/>
            <p:cNvSpPr/>
            <p:nvPr/>
          </p:nvSpPr>
          <p:spPr bwMode="auto">
            <a:xfrm>
              <a:off x="2178042" y="2254120"/>
              <a:ext cx="602953" cy="5400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E1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71711" y="2253600"/>
              <a:ext cx="3010065" cy="2160519"/>
              <a:chOff x="971711" y="2253600"/>
              <a:chExt cx="3010065" cy="2160519"/>
            </a:xfrm>
          </p:grpSpPr>
          <p:sp>
            <p:nvSpPr>
              <p:cNvPr id="4" name="Rectangle 3"/>
              <p:cNvSpPr/>
              <p:nvPr/>
            </p:nvSpPr>
            <p:spPr bwMode="auto">
              <a:xfrm>
                <a:off x="971711" y="2254118"/>
                <a:ext cx="602953" cy="2160000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 bwMode="auto">
              <a:xfrm>
                <a:off x="1571040" y="2254119"/>
                <a:ext cx="606229" cy="21600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D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 bwMode="auto">
              <a:xfrm>
                <a:off x="3387740" y="2254118"/>
                <a:ext cx="594036" cy="2160000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W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2178042" y="2791865"/>
                <a:ext cx="602953" cy="540000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AGU</a:t>
                </a:r>
                <a:endParaRPr lang="ru-RU" b="1" dirty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2786400" y="2793600"/>
                <a:ext cx="602953" cy="540000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M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32" name="Rectangle 31"/>
              <p:cNvSpPr/>
              <p:nvPr/>
            </p:nvSpPr>
            <p:spPr bwMode="auto">
              <a:xfrm>
                <a:off x="2177170" y="3333600"/>
                <a:ext cx="602953" cy="540000"/>
              </a:xfrm>
              <a:prstGeom prst="rect">
                <a:avLst/>
              </a:prstGeom>
              <a:solidFill>
                <a:srgbClr val="A365D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FP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37" name="Rectangle 36"/>
              <p:cNvSpPr/>
              <p:nvPr/>
            </p:nvSpPr>
            <p:spPr bwMode="auto">
              <a:xfrm>
                <a:off x="2178000" y="3874091"/>
                <a:ext cx="602952" cy="540000"/>
              </a:xfrm>
              <a:prstGeom prst="rect">
                <a:avLst/>
              </a:prstGeom>
              <a:solidFill>
                <a:schemeClr val="accent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E2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3" name="Rectangle 52"/>
              <p:cNvSpPr/>
              <p:nvPr/>
            </p:nvSpPr>
            <p:spPr bwMode="auto">
              <a:xfrm>
                <a:off x="2787334" y="2253600"/>
                <a:ext cx="602953" cy="540000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E1’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 bwMode="auto">
              <a:xfrm>
                <a:off x="2786400" y="3333600"/>
                <a:ext cx="602953" cy="540000"/>
              </a:xfrm>
              <a:prstGeom prst="rect">
                <a:avLst/>
              </a:prstGeom>
              <a:solidFill>
                <a:srgbClr val="A365D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FP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 bwMode="auto">
              <a:xfrm>
                <a:off x="2786400" y="3873600"/>
                <a:ext cx="602952" cy="540000"/>
              </a:xfrm>
              <a:prstGeom prst="rect">
                <a:avLst/>
              </a:prstGeom>
              <a:solidFill>
                <a:schemeClr val="accent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E2’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1582424" y="4413311"/>
            <a:ext cx="3010065" cy="2160519"/>
            <a:chOff x="971711" y="2253600"/>
            <a:chExt cx="3010065" cy="2160519"/>
          </a:xfrm>
        </p:grpSpPr>
        <p:sp>
          <p:nvSpPr>
            <p:cNvPr id="46" name="Rectangle 45"/>
            <p:cNvSpPr/>
            <p:nvPr/>
          </p:nvSpPr>
          <p:spPr bwMode="auto">
            <a:xfrm>
              <a:off x="2178042" y="2254120"/>
              <a:ext cx="602953" cy="5400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E1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971711" y="2253600"/>
              <a:ext cx="3010065" cy="2160519"/>
              <a:chOff x="971711" y="2253600"/>
              <a:chExt cx="3010065" cy="2160519"/>
            </a:xfrm>
          </p:grpSpPr>
          <p:sp>
            <p:nvSpPr>
              <p:cNvPr id="48" name="Rectangle 47"/>
              <p:cNvSpPr/>
              <p:nvPr/>
            </p:nvSpPr>
            <p:spPr bwMode="auto">
              <a:xfrm>
                <a:off x="971711" y="2254118"/>
                <a:ext cx="602953" cy="2160000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49" name="Rectangle 48"/>
              <p:cNvSpPr/>
              <p:nvPr/>
            </p:nvSpPr>
            <p:spPr bwMode="auto">
              <a:xfrm>
                <a:off x="1571040" y="2254119"/>
                <a:ext cx="606229" cy="21600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D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0" name="Rectangle 49"/>
              <p:cNvSpPr/>
              <p:nvPr/>
            </p:nvSpPr>
            <p:spPr bwMode="auto">
              <a:xfrm>
                <a:off x="3387740" y="2254118"/>
                <a:ext cx="594036" cy="2160000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W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1" name="Rectangle 50"/>
              <p:cNvSpPr/>
              <p:nvPr/>
            </p:nvSpPr>
            <p:spPr bwMode="auto">
              <a:xfrm>
                <a:off x="2178042" y="2791865"/>
                <a:ext cx="602953" cy="540000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AGU</a:t>
                </a:r>
                <a:endParaRPr lang="ru-RU" b="1" dirty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 bwMode="auto">
              <a:xfrm>
                <a:off x="2786400" y="2793600"/>
                <a:ext cx="602953" cy="540000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M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6" name="Rectangle 55"/>
              <p:cNvSpPr/>
              <p:nvPr/>
            </p:nvSpPr>
            <p:spPr bwMode="auto">
              <a:xfrm>
                <a:off x="2177170" y="3333600"/>
                <a:ext cx="602953" cy="540000"/>
              </a:xfrm>
              <a:prstGeom prst="rect">
                <a:avLst/>
              </a:prstGeom>
              <a:solidFill>
                <a:srgbClr val="A365D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FP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 bwMode="auto">
              <a:xfrm>
                <a:off x="2178000" y="3874091"/>
                <a:ext cx="602952" cy="540000"/>
              </a:xfrm>
              <a:prstGeom prst="rect">
                <a:avLst/>
              </a:prstGeom>
              <a:solidFill>
                <a:schemeClr val="accent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E2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 bwMode="auto">
              <a:xfrm>
                <a:off x="2787334" y="2253600"/>
                <a:ext cx="602953" cy="540000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E1’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 bwMode="auto">
              <a:xfrm>
                <a:off x="2786400" y="3333600"/>
                <a:ext cx="602953" cy="540000"/>
              </a:xfrm>
              <a:prstGeom prst="rect">
                <a:avLst/>
              </a:prstGeom>
              <a:solidFill>
                <a:srgbClr val="A365D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FP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60" name="Rectangle 59"/>
              <p:cNvSpPr/>
              <p:nvPr/>
            </p:nvSpPr>
            <p:spPr bwMode="auto">
              <a:xfrm>
                <a:off x="2786400" y="3873600"/>
                <a:ext cx="602952" cy="540000"/>
              </a:xfrm>
              <a:prstGeom prst="rect">
                <a:avLst/>
              </a:prstGeom>
              <a:solidFill>
                <a:schemeClr val="accent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E2’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</p:grpSp>
      </p:grpSp>
      <p:sp>
        <p:nvSpPr>
          <p:cNvPr id="61" name="TextBox 60"/>
          <p:cNvSpPr txBox="1"/>
          <p:nvPr/>
        </p:nvSpPr>
        <p:spPr>
          <a:xfrm>
            <a:off x="-233811" y="5491576"/>
            <a:ext cx="104219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dirty="0" smtClean="0">
                <a:latin typeface="+mj-lt"/>
              </a:rPr>
              <a:t>PC + 16 </a:t>
            </a:r>
            <a:endParaRPr lang="ru-RU" dirty="0" smtClean="0">
              <a:latin typeface="+mj-lt"/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6111996"/>
      </p:ext>
    </p:extLst>
  </p:cSld>
  <p:clrMapOvr>
    <a:masterClrMapping/>
  </p:clrMapOvr>
  <p:transition advTm="30911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uiExpand="1" build="p"/>
      <p:bldP spid="9" grpId="0"/>
      <p:bldP spid="61" grpId="0"/>
    </p:bldLst>
  </p:timing>
  <p:extLst>
    <p:ext uri="{3A86A75C-4F4B-4683-9AE1-C65F6400EC91}">
      <p14:laserTraceLst xmlns:p14="http://schemas.microsoft.com/office/powerpoint/2010/main">
        <p14:tracePtLst>
          <p14:tracePt t="6043" x="3375025" y="3429000"/>
          <p14:tracePt t="6051" x="3394075" y="3429000"/>
          <p14:tracePt t="6067" x="3490913" y="3411538"/>
          <p14:tracePt t="6084" x="3554413" y="3348038"/>
          <p14:tracePt t="6100" x="3571875" y="3303588"/>
          <p14:tracePt t="6117" x="3554413" y="3197225"/>
          <p14:tracePt t="6134" x="3527425" y="3036888"/>
          <p14:tracePt t="6151" x="3571875" y="2759075"/>
          <p14:tracePt t="6167" x="3776663" y="2347913"/>
          <p14:tracePt t="6184" x="4125913" y="1901825"/>
          <p14:tracePt t="6200" x="4375150" y="1660525"/>
          <p14:tracePt t="6219" x="4562475" y="1393825"/>
          <p14:tracePt t="6235" x="4581525" y="1258888"/>
          <p14:tracePt t="6251" x="4589463" y="1108075"/>
          <p14:tracePt t="6267" x="4589463" y="901700"/>
          <p14:tracePt t="6284" x="4598988" y="581025"/>
          <p14:tracePt t="6301" x="4633913" y="179388"/>
          <p14:tracePt t="6317" x="4660900" y="26988"/>
          <p14:tracePt t="6334" x="4670425" y="0"/>
          <p14:tracePt t="6427" x="4643438" y="9525"/>
          <p14:tracePt t="6435" x="4633913" y="17463"/>
          <p14:tracePt t="6443" x="4608513" y="44450"/>
          <p14:tracePt t="6452" x="4581525" y="53975"/>
          <p14:tracePt t="6467" x="4545013" y="88900"/>
          <p14:tracePt t="6484" x="4491038" y="125413"/>
          <p14:tracePt t="6501" x="4394200" y="187325"/>
          <p14:tracePt t="6517" x="4322763" y="214313"/>
          <p14:tracePt t="6534" x="4286250" y="231775"/>
          <p14:tracePt t="6551" x="4276725" y="231775"/>
          <p14:tracePt t="6584" x="4276725" y="241300"/>
          <p14:tracePt t="6601" x="4276725" y="250825"/>
          <p14:tracePt t="6618" x="4276725" y="268288"/>
          <p14:tracePt t="6635" x="4251325" y="339725"/>
          <p14:tracePt t="6651" x="4232275" y="401638"/>
          <p14:tracePt t="6667" x="4205288" y="438150"/>
          <p14:tracePt t="6684" x="4205288" y="490538"/>
          <p14:tracePt t="6701" x="4205288" y="527050"/>
          <p14:tracePt t="7275" x="4197350" y="527050"/>
          <p14:tracePt t="7283" x="4197350" y="536575"/>
          <p14:tracePt t="7299" x="4187825" y="536575"/>
          <p14:tracePt t="7308" x="4179888" y="536575"/>
          <p14:tracePt t="7317" x="4179888" y="544513"/>
          <p14:tracePt t="7334" x="4170363" y="561975"/>
          <p14:tracePt t="7351" x="4170363" y="581025"/>
          <p14:tracePt t="7367" x="4170363" y="598488"/>
          <p14:tracePt t="7384" x="4170363" y="625475"/>
          <p14:tracePt t="7401" x="4160838" y="652463"/>
          <p14:tracePt t="7418" x="4152900" y="679450"/>
          <p14:tracePt t="7436" x="4152900" y="704850"/>
          <p14:tracePt t="7452" x="4152900" y="723900"/>
          <p14:tracePt t="7468" x="4152900" y="731838"/>
          <p14:tracePt t="7539" x="4143375" y="731838"/>
          <p14:tracePt t="7547" x="4143375" y="741363"/>
          <p14:tracePt t="7563" x="4143375" y="750888"/>
          <p14:tracePt t="7571" x="4143375" y="758825"/>
          <p14:tracePt t="7588" x="4143375" y="768350"/>
          <p14:tracePt t="7868" x="4152900" y="768350"/>
          <p14:tracePt t="7884" x="4160838" y="768350"/>
          <p14:tracePt t="7892" x="4170363" y="768350"/>
          <p14:tracePt t="7908" x="4179888" y="768350"/>
          <p14:tracePt t="7931" x="4187825" y="768350"/>
          <p14:tracePt t="7948" x="4197350" y="768350"/>
          <p14:tracePt t="7963" x="4205288" y="768350"/>
          <p14:tracePt t="8027" x="4214813" y="768350"/>
          <p14:tracePt t="8292" x="4224338" y="768350"/>
          <p14:tracePt t="8308" x="4232275" y="768350"/>
          <p14:tracePt t="8315" x="4232275" y="776288"/>
          <p14:tracePt t="8324" x="4241800" y="776288"/>
          <p14:tracePt t="8334" x="4251325" y="776288"/>
          <p14:tracePt t="8351" x="4259263" y="776288"/>
          <p14:tracePt t="8368" x="4268788" y="776288"/>
          <p14:tracePt t="8385" x="4276725" y="776288"/>
          <p14:tracePt t="8401" x="4295775" y="776288"/>
          <p14:tracePt t="8418" x="4303713" y="776288"/>
          <p14:tracePt t="8435" x="4322763" y="776288"/>
          <p14:tracePt t="8452" x="4330700" y="776288"/>
          <p14:tracePt t="8468" x="4340225" y="776288"/>
          <p14:tracePt t="8485" x="4348163" y="776288"/>
          <p14:tracePt t="8501" x="4357688" y="776288"/>
          <p14:tracePt t="8518" x="4375150" y="776288"/>
          <p14:tracePt t="8535" x="4384675" y="776288"/>
          <p14:tracePt t="8551" x="4402138" y="776288"/>
          <p14:tracePt t="8585" x="4419600" y="785813"/>
          <p14:tracePt t="8601" x="4429125" y="795338"/>
          <p14:tracePt t="8618" x="4446588" y="795338"/>
          <p14:tracePt t="8635" x="4465638" y="803275"/>
          <p14:tracePt t="8668" x="4483100" y="812800"/>
          <p14:tracePt t="8685" x="4491038" y="812800"/>
          <p14:tracePt t="8701" x="4510088" y="812800"/>
          <p14:tracePt t="8788" x="4518025" y="812800"/>
          <p14:tracePt t="12589" x="4510088" y="822325"/>
          <p14:tracePt t="12605" x="4491038" y="822325"/>
          <p14:tracePt t="12613" x="4473575" y="822325"/>
          <p14:tracePt t="12622" x="4446588" y="822325"/>
          <p14:tracePt t="12636" x="4411663" y="822325"/>
          <p14:tracePt t="12653" x="4367213" y="822325"/>
          <p14:tracePt t="12669" x="4295775" y="822325"/>
          <p14:tracePt t="12686" x="4224338" y="812800"/>
          <p14:tracePt t="12703" x="4160838" y="776288"/>
          <p14:tracePt t="12719" x="4098925" y="750888"/>
          <p14:tracePt t="12736" x="4017963" y="714375"/>
          <p14:tracePt t="12752" x="3965575" y="687388"/>
          <p14:tracePt t="12769" x="3938588" y="687388"/>
          <p14:tracePt t="12786" x="3911600" y="687388"/>
          <p14:tracePt t="12802" x="3902075" y="687388"/>
          <p14:tracePt t="12819" x="3894138" y="687388"/>
          <p14:tracePt t="12981" x="3902075" y="687388"/>
          <p14:tracePt t="12989" x="3919538" y="687388"/>
          <p14:tracePt t="13002" x="3929063" y="687388"/>
          <p14:tracePt t="13019" x="3973513" y="704850"/>
          <p14:tracePt t="13036" x="4062413" y="731838"/>
          <p14:tracePt t="13053" x="4098925" y="731838"/>
          <p14:tracePt t="13069" x="4125913" y="741363"/>
          <p14:tracePt t="13086" x="4152900" y="750888"/>
          <p14:tracePt t="13102" x="4179888" y="750888"/>
          <p14:tracePt t="13119" x="4205288" y="758825"/>
          <p14:tracePt t="13136" x="4224338" y="768350"/>
          <p14:tracePt t="13152" x="4251325" y="776288"/>
          <p14:tracePt t="13169" x="4276725" y="785813"/>
          <p14:tracePt t="13187" x="4295775" y="785813"/>
          <p14:tracePt t="13202" x="4313238" y="785813"/>
          <p14:tracePt t="13219" x="4322763" y="785813"/>
          <p14:tracePt t="13237" x="4340225" y="785813"/>
          <p14:tracePt t="13269" x="4357688" y="795338"/>
          <p14:tracePt t="13286" x="4367213" y="795338"/>
          <p14:tracePt t="13302" x="4375150" y="803275"/>
          <p14:tracePt t="13336" x="4384675" y="803275"/>
          <p14:tracePt t="13365" x="4394200" y="803275"/>
          <p14:tracePt t="13373" x="4402138" y="803275"/>
          <p14:tracePt t="13389" x="4411663" y="803275"/>
          <p14:tracePt t="13402" x="4411663" y="812800"/>
          <p14:tracePt t="13419" x="4446588" y="812800"/>
          <p14:tracePt t="13436" x="4465638" y="812800"/>
          <p14:tracePt t="13453" x="4483100" y="812800"/>
          <p14:tracePt t="13469" x="4491038" y="812800"/>
          <p14:tracePt t="13486" x="4510088" y="822325"/>
          <p14:tracePt t="13502" x="4527550" y="830263"/>
          <p14:tracePt t="13541" x="4537075" y="830263"/>
          <p14:tracePt t="13597" x="4545013" y="830263"/>
          <p14:tracePt t="13613" x="4554538" y="830263"/>
          <p14:tracePt t="13622" x="4562475" y="822325"/>
          <p14:tracePt t="13637" x="4581525" y="795338"/>
          <p14:tracePt t="13654" x="4616450" y="741363"/>
          <p14:tracePt t="13669" x="4652963" y="687388"/>
          <p14:tracePt t="13686" x="4670425" y="608013"/>
          <p14:tracePt t="13702" x="4697413" y="536575"/>
          <p14:tracePt t="13719" x="4705350" y="490538"/>
          <p14:tracePt t="13736" x="4705350" y="455613"/>
          <p14:tracePt t="13753" x="4705350" y="428625"/>
          <p14:tracePt t="13769" x="4705350" y="401638"/>
          <p14:tracePt t="13786" x="4705350" y="374650"/>
          <p14:tracePt t="13803" x="4705350" y="366713"/>
          <p14:tracePt t="13973" x="4697413" y="366713"/>
          <p14:tracePt t="13989" x="4679950" y="357188"/>
          <p14:tracePt t="13998" x="4670425" y="357188"/>
          <p14:tracePt t="14005" x="4616450" y="357188"/>
          <p14:tracePt t="14019" x="4589463" y="347663"/>
          <p14:tracePt t="14038" x="4419600" y="312738"/>
          <p14:tracePt t="14054" x="4303713" y="303213"/>
          <p14:tracePt t="14069" x="4224338" y="295275"/>
          <p14:tracePt t="14087" x="4170363" y="295275"/>
          <p14:tracePt t="14103" x="4152900" y="295275"/>
          <p14:tracePt t="14165" x="4143375" y="295275"/>
          <p14:tracePt t="14190" x="4133850" y="295275"/>
          <p14:tracePt t="14198" x="4125913" y="295275"/>
          <p14:tracePt t="14214" x="4116388" y="295275"/>
          <p14:tracePt t="14230" x="4089400" y="295275"/>
          <p14:tracePt t="14238" x="4071938" y="295275"/>
          <p14:tracePt t="14254" x="4000500" y="303213"/>
          <p14:tracePt t="14269" x="3938588" y="312738"/>
          <p14:tracePt t="14286" x="3875088" y="330200"/>
          <p14:tracePt t="14303" x="3857625" y="330200"/>
          <p14:tracePt t="14381" x="3857625" y="339725"/>
          <p14:tracePt t="14406" x="3857625" y="357188"/>
          <p14:tracePt t="14414" x="3857625" y="366713"/>
          <p14:tracePt t="14422" x="3857625" y="374650"/>
          <p14:tracePt t="14437" x="3867150" y="411163"/>
          <p14:tracePt t="14454" x="3894138" y="446088"/>
          <p14:tracePt t="14470" x="3911600" y="500063"/>
          <p14:tracePt t="14486" x="3938588" y="561975"/>
          <p14:tracePt t="14503" x="3956050" y="608013"/>
          <p14:tracePt t="14519" x="3973513" y="633413"/>
          <p14:tracePt t="14536" x="4000500" y="669925"/>
          <p14:tracePt t="14553" x="4017963" y="704850"/>
          <p14:tracePt t="14569" x="4017963" y="731838"/>
          <p14:tracePt t="14586" x="4017963" y="758825"/>
          <p14:tracePt t="14603" x="4027488" y="776288"/>
          <p14:tracePt t="14619" x="4027488" y="795338"/>
          <p14:tracePt t="14637" x="4037013" y="803275"/>
          <p14:tracePt t="14654" x="4044950" y="812800"/>
          <p14:tracePt t="14669" x="4071938" y="839788"/>
          <p14:tracePt t="14686" x="4089400" y="857250"/>
          <p14:tracePt t="14703" x="4098925" y="866775"/>
          <p14:tracePt t="14720" x="4108450" y="884238"/>
          <p14:tracePt t="14736" x="4108450" y="893763"/>
          <p14:tracePt t="14769" x="4108450" y="901700"/>
          <p14:tracePt t="14786" x="4098925" y="919163"/>
          <p14:tracePt t="14803" x="4098925" y="946150"/>
          <p14:tracePt t="14819" x="4089400" y="965200"/>
          <p14:tracePt t="14886" x="4125913" y="965200"/>
          <p14:tracePt t="14893" x="4143375" y="965200"/>
          <p14:tracePt t="14903" x="4197350" y="965200"/>
          <p14:tracePt t="14919" x="4295775" y="990600"/>
          <p14:tracePt t="14936" x="4419600" y="1009650"/>
          <p14:tracePt t="14953" x="4518025" y="1027113"/>
          <p14:tracePt t="14969" x="4589463" y="1036638"/>
          <p14:tracePt t="14986" x="4625975" y="1036638"/>
          <p14:tracePt t="15110" x="4625975" y="1027113"/>
          <p14:tracePt t="15118" x="4625975" y="1017588"/>
          <p14:tracePt t="15125" x="4625975" y="990600"/>
          <p14:tracePt t="15136" x="4625975" y="965200"/>
          <p14:tracePt t="15153" x="4643438" y="884238"/>
          <p14:tracePt t="15170" x="4643438" y="776288"/>
          <p14:tracePt t="15187" x="4643438" y="669925"/>
          <p14:tracePt t="15203" x="4643438" y="544513"/>
          <p14:tracePt t="15220" x="4643438" y="490538"/>
          <p14:tracePt t="15237" x="4652963" y="455613"/>
          <p14:tracePt t="15254" x="4660900" y="455613"/>
          <p14:tracePt t="15390" x="4652963" y="455613"/>
          <p14:tracePt t="15398" x="4633913" y="446088"/>
          <p14:tracePt t="15414" x="4608513" y="438150"/>
          <p14:tracePt t="15422" x="4589463" y="428625"/>
          <p14:tracePt t="15438" x="4527550" y="411163"/>
          <p14:tracePt t="15454" x="4402138" y="357188"/>
          <p14:tracePt t="15470" x="4295775" y="312738"/>
          <p14:tracePt t="15486" x="4214813" y="295275"/>
          <p14:tracePt t="15503" x="4179888" y="295275"/>
          <p14:tracePt t="15520" x="4152900" y="295275"/>
          <p14:tracePt t="15553" x="4143375" y="295275"/>
          <p14:tracePt t="15646" x="4133850" y="312738"/>
          <p14:tracePt t="15654" x="4125913" y="330200"/>
          <p14:tracePt t="15662" x="4116388" y="339725"/>
          <p14:tracePt t="15671" x="4108450" y="347663"/>
          <p14:tracePt t="15687" x="4089400" y="384175"/>
          <p14:tracePt t="15703" x="4081463" y="411163"/>
          <p14:tracePt t="15720" x="4081463" y="419100"/>
          <p14:tracePt t="15736" x="4081463" y="473075"/>
          <p14:tracePt t="15753" x="4081463" y="536575"/>
          <p14:tracePt t="15770" x="4081463" y="608013"/>
          <p14:tracePt t="15787" x="4081463" y="704850"/>
          <p14:tracePt t="15803" x="4071938" y="750888"/>
          <p14:tracePt t="15820" x="4071938" y="776288"/>
          <p14:tracePt t="15838" x="4062413" y="803275"/>
          <p14:tracePt t="15854" x="4062413" y="812800"/>
          <p14:tracePt t="15870" x="4062413" y="822325"/>
          <p14:tracePt t="15887" x="4062413" y="839788"/>
          <p14:tracePt t="15903" x="4098925" y="857250"/>
          <p14:tracePt t="15920" x="4133850" y="866775"/>
          <p14:tracePt t="15937" x="4197350" y="893763"/>
          <p14:tracePt t="15953" x="4241800" y="911225"/>
          <p14:tracePt t="15970" x="4295775" y="938213"/>
          <p14:tracePt t="15987" x="4357688" y="946150"/>
          <p14:tracePt t="16003" x="4411663" y="955675"/>
          <p14:tracePt t="16020" x="4446588" y="955675"/>
          <p14:tracePt t="16038" x="4491038" y="965200"/>
          <p14:tracePt t="16054" x="4510088" y="965200"/>
          <p14:tracePt t="16070" x="4527550" y="965200"/>
          <p14:tracePt t="16286" x="4537075" y="965200"/>
          <p14:tracePt t="16302" x="4537075" y="955675"/>
          <p14:tracePt t="16311" x="4537075" y="946150"/>
          <p14:tracePt t="16320" x="4545013" y="946150"/>
          <p14:tracePt t="16337" x="4562475" y="911225"/>
          <p14:tracePt t="16353" x="4589463" y="884238"/>
          <p14:tracePt t="16370" x="4598988" y="830263"/>
          <p14:tracePt t="16387" x="4608513" y="776288"/>
          <p14:tracePt t="16403" x="4608513" y="731838"/>
          <p14:tracePt t="16420" x="4608513" y="687388"/>
          <p14:tracePt t="16438" x="4589463" y="598488"/>
          <p14:tracePt t="16454" x="4581525" y="554038"/>
          <p14:tracePt t="16470" x="4581525" y="544513"/>
          <p14:tracePt t="16487" x="4581525" y="536575"/>
          <p14:tracePt t="16534" x="4572000" y="536575"/>
          <p14:tracePt t="16574" x="4562475" y="536575"/>
          <p14:tracePt t="16590" x="4554538" y="536575"/>
          <p14:tracePt t="16606" x="4545013" y="536575"/>
          <p14:tracePt t="16614" x="4527550" y="536575"/>
          <p14:tracePt t="16623" x="4510088" y="536575"/>
          <p14:tracePt t="16638" x="4473575" y="536575"/>
          <p14:tracePt t="16654" x="4429125" y="536575"/>
          <p14:tracePt t="16670" x="4357688" y="536575"/>
          <p14:tracePt t="16687" x="4313238" y="536575"/>
          <p14:tracePt t="16703" x="4295775" y="544513"/>
          <p14:tracePt t="16766" x="4295775" y="554038"/>
          <p14:tracePt t="16774" x="4286250" y="554038"/>
          <p14:tracePt t="16790" x="4286250" y="561975"/>
          <p14:tracePt t="16803" x="4286250" y="571500"/>
          <p14:tracePt t="16820" x="4268788" y="598488"/>
          <p14:tracePt t="16838" x="4241800" y="608013"/>
          <p14:tracePt t="17118" x="4232275" y="608013"/>
          <p14:tracePt t="17127" x="4224338" y="608013"/>
          <p14:tracePt t="17137" x="4205288" y="615950"/>
          <p14:tracePt t="17153" x="4170363" y="642938"/>
          <p14:tracePt t="17170" x="4143375" y="669925"/>
          <p14:tracePt t="17187" x="4125913" y="704850"/>
          <p14:tracePt t="17203" x="4116388" y="723900"/>
          <p14:tracePt t="17220" x="4108450" y="758825"/>
          <p14:tracePt t="17238" x="4089400" y="812800"/>
          <p14:tracePt t="17254" x="4071938" y="839788"/>
          <p14:tracePt t="17270" x="4062413" y="866775"/>
          <p14:tracePt t="17287" x="4044950" y="884238"/>
          <p14:tracePt t="17304" x="4037013" y="893763"/>
          <p14:tracePt t="17471" x="4037013" y="901700"/>
          <p14:tracePt t="17494" x="4044950" y="901700"/>
          <p14:tracePt t="19271" x="4054475" y="901700"/>
          <p14:tracePt t="19279" x="4062413" y="901700"/>
          <p14:tracePt t="19295" x="4071938" y="893763"/>
          <p14:tracePt t="19312" x="4081463" y="884238"/>
          <p14:tracePt t="19321" x="4098925" y="874713"/>
          <p14:tracePt t="19337" x="4108450" y="866775"/>
          <p14:tracePt t="19354" x="4116388" y="857250"/>
          <p14:tracePt t="19388" x="4116388" y="847725"/>
          <p14:tracePt t="19404" x="4116388" y="839788"/>
          <p14:tracePt t="19421" x="4116388" y="830263"/>
          <p14:tracePt t="19479" x="4125913" y="830263"/>
          <p14:tracePt t="19495" x="4125913" y="822325"/>
          <p14:tracePt t="19624" x="4133850" y="822325"/>
          <p14:tracePt t="19631" x="4143375" y="822325"/>
          <p14:tracePt t="19639" x="4170363" y="822325"/>
          <p14:tracePt t="19656" x="4224338" y="822325"/>
          <p14:tracePt t="19671" x="4268788" y="822325"/>
          <p14:tracePt t="19688" x="4313238" y="822325"/>
          <p14:tracePt t="19704" x="4340225" y="822325"/>
          <p14:tracePt t="19721" x="4357688" y="812800"/>
          <p14:tracePt t="19738" x="4375150" y="812800"/>
          <p14:tracePt t="19754" x="4394200" y="812800"/>
          <p14:tracePt t="19771" x="4411663" y="812800"/>
          <p14:tracePt t="19787" x="4419600" y="822325"/>
          <p14:tracePt t="19804" x="4429125" y="830263"/>
          <p14:tracePt t="19821" x="4465638" y="830263"/>
          <p14:tracePt t="19838" x="4510088" y="839788"/>
          <p14:tracePt t="19855" x="4545013" y="839788"/>
          <p14:tracePt t="20191" x="4545013" y="847725"/>
          <p14:tracePt t="20199" x="4545013" y="857250"/>
          <p14:tracePt t="20207" x="4554538" y="857250"/>
          <p14:tracePt t="20221" x="4562475" y="866775"/>
          <p14:tracePt t="20238" x="4572000" y="884238"/>
          <p14:tracePt t="20255" x="4625975" y="911225"/>
          <p14:tracePt t="20271" x="4660900" y="928688"/>
          <p14:tracePt t="20288" x="4679950" y="928688"/>
          <p14:tracePt t="20343" x="4687888" y="938213"/>
          <p14:tracePt t="20360" x="4697413" y="938213"/>
          <p14:tracePt t="20407" x="4705350" y="938213"/>
          <p14:tracePt t="20496" x="4705350" y="928688"/>
          <p14:tracePt t="20607" x="4705350" y="919163"/>
          <p14:tracePt t="20639" x="4705350" y="911225"/>
          <p14:tracePt t="20663" x="4705350" y="901700"/>
          <p14:tracePt t="20695" x="4705350" y="893763"/>
          <p14:tracePt t="20704" x="4705350" y="884238"/>
          <p14:tracePt t="20712" x="4714875" y="884238"/>
          <p14:tracePt t="20721" x="4714875" y="874713"/>
          <p14:tracePt t="20738" x="4714875" y="866775"/>
          <p14:tracePt t="20754" x="4724400" y="866775"/>
          <p14:tracePt t="20776" x="4732338" y="866775"/>
          <p14:tracePt t="20788" x="4741863" y="866775"/>
          <p14:tracePt t="20804" x="4786313" y="866775"/>
          <p14:tracePt t="20821" x="4857750" y="866775"/>
          <p14:tracePt t="20838" x="4956175" y="847725"/>
          <p14:tracePt t="20855" x="5197475" y="812800"/>
          <p14:tracePt t="20871" x="5322888" y="795338"/>
          <p14:tracePt t="20888" x="5483225" y="785813"/>
          <p14:tracePt t="20904" x="5537200" y="768350"/>
          <p14:tracePt t="20921" x="5653088" y="768350"/>
          <p14:tracePt t="20938" x="5680075" y="714375"/>
          <p14:tracePt t="20955" x="5795963" y="687388"/>
          <p14:tracePt t="20971" x="5902325" y="679450"/>
          <p14:tracePt t="20988" x="5919788" y="669925"/>
          <p14:tracePt t="21004" x="5938838" y="660400"/>
          <p14:tracePt t="21048" x="5946775" y="660400"/>
          <p14:tracePt t="21063" x="5956300" y="660400"/>
          <p14:tracePt t="21151" x="5965825" y="660400"/>
          <p14:tracePt t="21176" x="5973763" y="660400"/>
          <p14:tracePt t="21191" x="5983288" y="660400"/>
          <p14:tracePt t="21199" x="5983288" y="669925"/>
          <p14:tracePt t="21207" x="5991225" y="669925"/>
          <p14:tracePt t="21224" x="6000750" y="669925"/>
          <p14:tracePt t="21263" x="6018213" y="679450"/>
          <p14:tracePt t="21272" x="6045200" y="696913"/>
          <p14:tracePt t="21280" x="6099175" y="731838"/>
          <p14:tracePt t="21288" x="6126163" y="741363"/>
          <p14:tracePt t="21304" x="6188075" y="776288"/>
          <p14:tracePt t="21321" x="6215063" y="776288"/>
          <p14:tracePt t="21736" x="6224588" y="776288"/>
          <p14:tracePt t="21743" x="6232525" y="776288"/>
          <p14:tracePt t="21759" x="6197600" y="776288"/>
          <p14:tracePt t="21816" x="6205538" y="776288"/>
          <p14:tracePt t="21848" x="6215063" y="768350"/>
          <p14:tracePt t="22032" x="6215063" y="758825"/>
          <p14:tracePt t="22040" x="6224588" y="750888"/>
          <p14:tracePt t="22056" x="6242050" y="741363"/>
          <p14:tracePt t="22072" x="6242050" y="723900"/>
          <p14:tracePt t="22089" x="6251575" y="723900"/>
          <p14:tracePt t="22105" x="6251575" y="714375"/>
          <p14:tracePt t="22122" x="6251575" y="704850"/>
          <p14:tracePt t="22155" x="6259513" y="704850"/>
          <p14:tracePt t="22171" x="6269038" y="687388"/>
          <p14:tracePt t="22189" x="6276975" y="687388"/>
          <p14:tracePt t="22205" x="6286500" y="687388"/>
          <p14:tracePt t="22221" x="6313488" y="687388"/>
          <p14:tracePt t="22238" x="6340475" y="687388"/>
          <p14:tracePt t="22272" x="6323013" y="696913"/>
          <p14:tracePt t="22288" x="6313488" y="704850"/>
          <p14:tracePt t="22544" x="6296025" y="704850"/>
          <p14:tracePt t="22552" x="6286500" y="704850"/>
          <p14:tracePt t="22560" x="6276975" y="704850"/>
          <p14:tracePt t="22571" x="6276975" y="714375"/>
          <p14:tracePt t="22588" x="6276975" y="723900"/>
          <p14:tracePt t="22605" x="6276975" y="731838"/>
          <p14:tracePt t="22621" x="6286500" y="741363"/>
          <p14:tracePt t="22639" x="6313488" y="785813"/>
          <p14:tracePt t="22656" x="6323013" y="795338"/>
          <p14:tracePt t="22672" x="6340475" y="812800"/>
          <p14:tracePt t="22689" x="6357938" y="830263"/>
          <p14:tracePt t="22705" x="6375400" y="839788"/>
          <p14:tracePt t="22721" x="6402388" y="857250"/>
          <p14:tracePt t="22738" x="6411913" y="866775"/>
          <p14:tracePt t="22771" x="6419850" y="866775"/>
          <p14:tracePt t="22816" x="6419850" y="857250"/>
          <p14:tracePt t="22832" x="6419850" y="839788"/>
          <p14:tracePt t="22840" x="6419850" y="830263"/>
          <p14:tracePt t="22856" x="6419850" y="812800"/>
          <p14:tracePt t="22872" x="6419850" y="795338"/>
          <p14:tracePt t="22888" x="6419850" y="768350"/>
          <p14:tracePt t="22905" x="6419850" y="731838"/>
          <p14:tracePt t="22922" x="6419850" y="696913"/>
          <p14:tracePt t="22938" x="6419850" y="679450"/>
          <p14:tracePt t="22955" x="6419850" y="660400"/>
          <p14:tracePt t="22988" x="6419850" y="652463"/>
          <p14:tracePt t="23005" x="6419850" y="642938"/>
          <p14:tracePt t="23022" x="6419850" y="625475"/>
          <p14:tracePt t="23038" x="6429375" y="588963"/>
          <p14:tracePt t="23057" x="6446838" y="544513"/>
          <p14:tracePt t="23072" x="6446838" y="517525"/>
          <p14:tracePt t="23089" x="6446838" y="509588"/>
          <p14:tracePt t="23105" x="6438900" y="509588"/>
          <p14:tracePt t="23122" x="6438900" y="500063"/>
          <p14:tracePt t="23138" x="6429375" y="490538"/>
          <p14:tracePt t="23155" x="6419850" y="482600"/>
          <p14:tracePt t="23172" x="6411913" y="482600"/>
          <p14:tracePt t="23240" x="6411913" y="473075"/>
          <p14:tracePt t="23288" x="6419850" y="473075"/>
          <p14:tracePt t="23296" x="6429375" y="473075"/>
          <p14:tracePt t="23360" x="6438900" y="473075"/>
          <p14:tracePt t="23368" x="6456363" y="473075"/>
          <p14:tracePt t="23378" x="6491288" y="473075"/>
          <p14:tracePt t="23388" x="6510338" y="473075"/>
          <p14:tracePt t="23405" x="6616700" y="473075"/>
          <p14:tracePt t="23422" x="6661150" y="473075"/>
          <p14:tracePt t="23473" x="6670675" y="473075"/>
          <p14:tracePt t="23480" x="6688138" y="473075"/>
          <p14:tracePt t="23489" x="6705600" y="465138"/>
          <p14:tracePt t="23505" x="6732588" y="401638"/>
          <p14:tracePt t="23522" x="6848475" y="384175"/>
          <p14:tracePt t="23539" x="6938963" y="366713"/>
          <p14:tracePt t="23555" x="6956425" y="366713"/>
          <p14:tracePt t="23572" x="6965950" y="366713"/>
          <p14:tracePt t="23588" x="6983413" y="357188"/>
          <p14:tracePt t="23816" x="6991350" y="357188"/>
          <p14:tracePt t="23865" x="7000875" y="357188"/>
          <p14:tracePt t="23873" x="7010400" y="357188"/>
          <p14:tracePt t="23881" x="7027863" y="366713"/>
          <p14:tracePt t="23889" x="7054850" y="393700"/>
          <p14:tracePt t="23905" x="7081838" y="411163"/>
          <p14:tracePt t="23922" x="7116763" y="438150"/>
          <p14:tracePt t="23939" x="7134225" y="438150"/>
          <p14:tracePt t="24593" x="7134225" y="465138"/>
          <p14:tracePt t="24601" x="7143750" y="482600"/>
          <p14:tracePt t="24609" x="7143750" y="500063"/>
          <p14:tracePt t="24622" x="7143750" y="517525"/>
          <p14:tracePt t="24639" x="7126288" y="588963"/>
          <p14:tracePt t="24655" x="7126288" y="598488"/>
          <p14:tracePt t="24896" x="7116763" y="598488"/>
          <p14:tracePt t="24913" x="7108825" y="598488"/>
          <p14:tracePt t="24920" x="7108825" y="608013"/>
          <p14:tracePt t="24928" x="7089775" y="615950"/>
          <p14:tracePt t="24939" x="7062788" y="625475"/>
          <p14:tracePt t="24956" x="7062788" y="633413"/>
          <p14:tracePt t="24973" x="7054850" y="642938"/>
          <p14:tracePt t="24989" x="7018338" y="652463"/>
          <p14:tracePt t="25022" x="6991350" y="652463"/>
          <p14:tracePt t="25039" x="6965950" y="652463"/>
          <p14:tracePt t="25057" x="6929438" y="660400"/>
          <p14:tracePt t="25090" x="6919913" y="660400"/>
          <p14:tracePt t="25106" x="6894513" y="660400"/>
          <p14:tracePt t="25122" x="6875463" y="660400"/>
          <p14:tracePt t="25139" x="6867525" y="669925"/>
          <p14:tracePt t="25156" x="6858000" y="669925"/>
          <p14:tracePt t="25172" x="6848475" y="669925"/>
          <p14:tracePt t="25189" x="6840538" y="669925"/>
          <p14:tracePt t="25205" x="6813550" y="669925"/>
          <p14:tracePt t="25222" x="6751638" y="669925"/>
          <p14:tracePt t="25239" x="6705600" y="669925"/>
          <p14:tracePt t="25256" x="6599238" y="696913"/>
          <p14:tracePt t="25273" x="6545263" y="704850"/>
          <p14:tracePt t="25289" x="6518275" y="723900"/>
          <p14:tracePt t="25305" x="6500813" y="723900"/>
          <p14:tracePt t="25322" x="6500813" y="731838"/>
          <p14:tracePt t="25401" x="6491288" y="731838"/>
          <p14:tracePt t="26129" x="6483350" y="731838"/>
          <p14:tracePt t="26137" x="6456363" y="741363"/>
          <p14:tracePt t="26145" x="6438900" y="750888"/>
          <p14:tracePt t="26156" x="6367463" y="776288"/>
          <p14:tracePt t="26172" x="6313488" y="803275"/>
          <p14:tracePt t="26190" x="6276975" y="812800"/>
          <p14:tracePt t="26206" x="6276975" y="822325"/>
          <p14:tracePt t="28370" x="6269038" y="822325"/>
          <p14:tracePt t="28386" x="6259513" y="822325"/>
          <p14:tracePt t="43335" x="6259513" y="750888"/>
          <p14:tracePt t="43342" x="6259513" y="642938"/>
          <p14:tracePt t="43350" x="6259513" y="615950"/>
          <p14:tracePt t="43360" x="6259513" y="588963"/>
          <p14:tracePt t="43377" x="6259513" y="581025"/>
          <p14:tracePt t="43394" x="6251575" y="581025"/>
          <p14:tracePt t="43566" x="6251575" y="571500"/>
          <p14:tracePt t="43583" x="6242050" y="571500"/>
          <p14:tracePt t="43591" x="6224588" y="571500"/>
          <p14:tracePt t="43599" x="6161088" y="571500"/>
          <p14:tracePt t="43611" x="6099175" y="571500"/>
          <p14:tracePt t="43627" x="5946775" y="571500"/>
          <p14:tracePt t="43644" x="5581650" y="633413"/>
          <p14:tracePt t="43660" x="5322888" y="776288"/>
          <p14:tracePt t="43679" x="4973638" y="1000125"/>
          <p14:tracePt t="43695" x="4697413" y="1169988"/>
          <p14:tracePt t="43710" x="4518025" y="1214438"/>
          <p14:tracePt t="43727" x="4402138" y="1179513"/>
          <p14:tracePt t="43744" x="4268788" y="1017588"/>
          <p14:tracePt t="43760" x="4268788" y="973138"/>
          <p14:tracePt t="44247" x="4276725" y="965200"/>
          <p14:tracePt t="44255" x="4313238" y="965200"/>
          <p14:tracePt t="44263" x="4357688" y="955675"/>
          <p14:tracePt t="44279" x="4491038" y="946150"/>
          <p14:tracePt t="44295" x="4652963" y="955675"/>
          <p14:tracePt t="44311" x="4884738" y="965200"/>
          <p14:tracePt t="44327" x="5143500" y="946150"/>
          <p14:tracePt t="44344" x="5491163" y="884238"/>
          <p14:tracePt t="44361" x="5840413" y="822325"/>
          <p14:tracePt t="44377" x="6170613" y="758825"/>
          <p14:tracePt t="44394" x="6491288" y="731838"/>
          <p14:tracePt t="44411" x="6777038" y="723900"/>
          <p14:tracePt t="44427" x="6867525" y="723900"/>
          <p14:tracePt t="44444" x="6929438" y="714375"/>
          <p14:tracePt t="44448" x="6956425" y="714375"/>
          <p14:tracePt t="44461" x="6991350" y="714375"/>
          <p14:tracePt t="44479" x="7089775" y="714375"/>
          <p14:tracePt t="44495" x="7180263" y="723900"/>
          <p14:tracePt t="44511" x="7259638" y="731838"/>
          <p14:tracePt t="44527" x="7348538" y="731838"/>
          <p14:tracePt t="44544" x="7439025" y="687388"/>
          <p14:tracePt t="44561" x="7466013" y="660400"/>
          <p14:tracePt t="44578" x="7466013" y="642938"/>
          <p14:tracePt t="44594" x="7439025" y="625475"/>
          <p14:tracePt t="44611" x="7402513" y="625475"/>
          <p14:tracePt t="44627" x="7340600" y="652463"/>
          <p14:tracePt t="44644" x="7242175" y="704850"/>
          <p14:tracePt t="44661" x="7134225" y="741363"/>
          <p14:tracePt t="44679" x="6875463" y="785813"/>
          <p14:tracePt t="44695" x="6715125" y="803275"/>
          <p14:tracePt t="44711" x="6572250" y="803275"/>
          <p14:tracePt t="44728" x="6465888" y="785813"/>
          <p14:tracePt t="44744" x="6375400" y="776288"/>
          <p14:tracePt t="44761" x="6269038" y="758825"/>
          <p14:tracePt t="44777" x="6153150" y="758825"/>
          <p14:tracePt t="44794" x="5919788" y="795338"/>
          <p14:tracePt t="44811" x="5367338" y="893763"/>
          <p14:tracePt t="44828" x="5054600" y="919163"/>
          <p14:tracePt t="44844" x="4419600" y="938213"/>
          <p14:tracePt t="44861" x="3822700" y="982663"/>
          <p14:tracePt t="44878" x="3036888" y="1116013"/>
          <p14:tracePt t="44895" x="2714625" y="1152525"/>
          <p14:tracePt t="44911" x="2598738" y="1152525"/>
          <p14:tracePt t="44944" x="2455863" y="1152525"/>
          <p14:tracePt t="44961" x="2428875" y="1152525"/>
          <p14:tracePt t="44978" x="2411413" y="1152525"/>
          <p14:tracePt t="44994" x="2384425" y="1160463"/>
          <p14:tracePt t="45011" x="2347913" y="1160463"/>
          <p14:tracePt t="45028" x="2312988" y="1160463"/>
          <p14:tracePt t="45044" x="2276475" y="1160463"/>
          <p14:tracePt t="45095" x="2322513" y="1152525"/>
          <p14:tracePt t="45103" x="2330450" y="1152525"/>
          <p14:tracePt t="45319" x="2322513" y="1152525"/>
          <p14:tracePt t="45335" x="2303463" y="1169988"/>
          <p14:tracePt t="45367" x="2268538" y="1187450"/>
          <p14:tracePt t="45375" x="2224088" y="1196975"/>
          <p14:tracePt t="45385" x="2187575" y="1223963"/>
          <p14:tracePt t="45394" x="2062163" y="1268413"/>
          <p14:tracePt t="45411" x="1919288" y="1312863"/>
          <p14:tracePt t="45428" x="1812925" y="1330325"/>
          <p14:tracePt t="45445" x="1697038" y="1366838"/>
          <p14:tracePt t="45448" x="1616075" y="1411288"/>
          <p14:tracePt t="45461" x="1581150" y="1428750"/>
          <p14:tracePt t="45479" x="1482725" y="1500188"/>
          <p14:tracePt t="45495" x="1384300" y="1562100"/>
          <p14:tracePt t="45511" x="1312863" y="1598613"/>
          <p14:tracePt t="45528" x="1258888" y="1598613"/>
          <p14:tracePt t="45544" x="1241425" y="1598613"/>
          <p14:tracePt t="45561" x="1231900" y="1598613"/>
          <p14:tracePt t="45578" x="1214438" y="1598613"/>
          <p14:tracePt t="45594" x="1204913" y="1598613"/>
          <p14:tracePt t="45627" x="1196975" y="1598613"/>
          <p14:tracePt t="45644" x="1187450" y="1598613"/>
          <p14:tracePt t="45661" x="1169988" y="1598613"/>
          <p14:tracePt t="45679" x="1152525" y="1589088"/>
          <p14:tracePt t="45832" x="1169988" y="1581150"/>
          <p14:tracePt t="45839" x="1179513" y="1581150"/>
          <p14:tracePt t="45847" x="1241425" y="1571625"/>
          <p14:tracePt t="45861" x="1268413" y="1571625"/>
          <p14:tracePt t="45879" x="1428750" y="1544638"/>
          <p14:tracePt t="45895" x="1455738" y="1536700"/>
          <p14:tracePt t="45911" x="1473200" y="1517650"/>
          <p14:tracePt t="45928" x="1490663" y="1517650"/>
          <p14:tracePt t="45945" x="1500188" y="1517650"/>
          <p14:tracePt t="45961" x="1509713" y="1509713"/>
          <p14:tracePt t="46015" x="1517650" y="1509713"/>
          <p14:tracePt t="46056" x="1527175" y="1509713"/>
          <p14:tracePt t="46200" x="1536700" y="1509713"/>
          <p14:tracePt t="46665" x="1536700" y="1500188"/>
          <p14:tracePt t="46673" x="1544638" y="1500188"/>
          <p14:tracePt t="46704" x="1554163" y="1500188"/>
          <p14:tracePt t="46712" x="1562100" y="1500188"/>
          <p14:tracePt t="46728" x="1571625" y="1500188"/>
          <p14:tracePt t="46744" x="1581150" y="1500188"/>
          <p14:tracePt t="46761" x="1589088" y="1500188"/>
          <p14:tracePt t="46768" x="1598613" y="1500188"/>
          <p14:tracePt t="46778" x="1608138" y="1500188"/>
          <p14:tracePt t="46795" x="1625600" y="1509713"/>
          <p14:tracePt t="46811" x="1643063" y="1517650"/>
          <p14:tracePt t="46828" x="1652588" y="1527175"/>
          <p14:tracePt t="46845" x="1670050" y="1527175"/>
          <p14:tracePt t="46861" x="1679575" y="1527175"/>
          <p14:tracePt t="46879" x="1697038" y="1536700"/>
          <p14:tracePt t="46895" x="1714500" y="1544638"/>
          <p14:tracePt t="46912" x="1731963" y="1554163"/>
          <p14:tracePt t="46959" x="1741488" y="1554163"/>
          <p14:tracePt t="46976" x="1751013" y="1562100"/>
          <p14:tracePt t="46984" x="1758950" y="1562100"/>
          <p14:tracePt t="46995" x="1768475" y="1562100"/>
          <p14:tracePt t="47011" x="1803400" y="1562100"/>
          <p14:tracePt t="47028" x="1839913" y="1562100"/>
          <p14:tracePt t="47045" x="1884363" y="1562100"/>
          <p14:tracePt t="47061" x="1893888" y="1562100"/>
          <p14:tracePt t="47080" x="1901825" y="1562100"/>
          <p14:tracePt t="47096" x="1911350" y="1562100"/>
          <p14:tracePt t="47120" x="1919288" y="1562100"/>
          <p14:tracePt t="47136" x="1928813" y="1562100"/>
          <p14:tracePt t="47152" x="1938338" y="1562100"/>
          <p14:tracePt t="47200" x="1946275" y="1562100"/>
          <p14:tracePt t="47208" x="1946275" y="1554163"/>
          <p14:tracePt t="47224" x="1955800" y="1554163"/>
          <p14:tracePt t="47232" x="1955800" y="1544638"/>
          <p14:tracePt t="47248" x="1965325" y="1544638"/>
          <p14:tracePt t="47312" x="1973263" y="1536700"/>
          <p14:tracePt t="47344" x="1982788" y="1536700"/>
          <p14:tracePt t="47400" x="1982788" y="1527175"/>
          <p14:tracePt t="47592" x="1973263" y="1517650"/>
          <p14:tracePt t="47600" x="1965325" y="1517650"/>
          <p14:tracePt t="47616" x="1946275" y="1509713"/>
          <p14:tracePt t="47640" x="1938338" y="1509713"/>
          <p14:tracePt t="47704" x="1946275" y="1509713"/>
          <p14:tracePt t="47712" x="1965325" y="1509713"/>
          <p14:tracePt t="47720" x="1973263" y="1509713"/>
          <p14:tracePt t="47729" x="2009775" y="1509713"/>
          <p14:tracePt t="47745" x="2081213" y="1509713"/>
          <p14:tracePt t="47762" x="2179638" y="1509713"/>
          <p14:tracePt t="47778" x="2259013" y="1509713"/>
          <p14:tracePt t="47795" x="2303463" y="1509713"/>
          <p14:tracePt t="47811" x="2347913" y="1509713"/>
          <p14:tracePt t="47828" x="2384425" y="1509713"/>
          <p14:tracePt t="47845" x="2419350" y="1500188"/>
          <p14:tracePt t="47862" x="2446338" y="1500188"/>
          <p14:tracePt t="47879" x="2490788" y="1500188"/>
          <p14:tracePt t="47896" x="2527300" y="1500188"/>
          <p14:tracePt t="47912" x="2544763" y="1500188"/>
          <p14:tracePt t="48328" x="2544763" y="1490663"/>
          <p14:tracePt t="48336" x="2554288" y="1490663"/>
          <p14:tracePt t="48345" x="2554288" y="1482725"/>
          <p14:tracePt t="48386" x="2554288" y="1473200"/>
          <p14:tracePt t="48424" x="2562225" y="1473200"/>
          <p14:tracePt t="48488" x="2571750" y="1473200"/>
          <p14:tracePt t="48504" x="2581275" y="1465263"/>
          <p14:tracePt t="48577" x="2589213" y="1465263"/>
          <p14:tracePt t="48608" x="2589213" y="1455738"/>
          <p14:tracePt t="48849" x="2598738" y="1446213"/>
          <p14:tracePt t="49248" x="2598738" y="1438275"/>
          <p14:tracePt t="49393" x="2589213" y="1438275"/>
          <p14:tracePt t="64293" x="2581275" y="1438275"/>
          <p14:tracePt t="64533" x="2581275" y="1428750"/>
          <p14:tracePt t="85348" x="2562225" y="1428750"/>
          <p14:tracePt t="85355" x="2544763" y="1438275"/>
          <p14:tracePt t="85372" x="2517775" y="1455738"/>
          <p14:tracePt t="85389" x="2509838" y="1455738"/>
          <p14:tracePt t="85508" x="2500313" y="1455738"/>
          <p14:tracePt t="85516" x="2490788" y="1455738"/>
          <p14:tracePt t="85532" x="2482850" y="1455738"/>
          <p14:tracePt t="85620" x="2490788" y="1455738"/>
          <p14:tracePt t="85628" x="2500313" y="1455738"/>
          <p14:tracePt t="85638" x="2527300" y="1455738"/>
          <p14:tracePt t="85655" x="2724150" y="1455738"/>
          <p14:tracePt t="85671" x="2776538" y="1446213"/>
          <p14:tracePt t="85688" x="3108325" y="1455738"/>
          <p14:tracePt t="85705" x="3490913" y="1509713"/>
          <p14:tracePt t="85721" x="3894138" y="1562100"/>
          <p14:tracePt t="85738" x="4143375" y="1562100"/>
          <p14:tracePt t="85755" x="4456113" y="1562100"/>
          <p14:tracePt t="85772" x="4562475" y="1527175"/>
          <p14:tracePt t="85788" x="4660900" y="1490663"/>
          <p14:tracePt t="85805" x="4786313" y="1446213"/>
          <p14:tracePt t="85822" x="4894263" y="1419225"/>
          <p14:tracePt t="85838" x="5000625" y="1411288"/>
          <p14:tracePt t="85855" x="5027613" y="1411288"/>
          <p14:tracePt t="85872" x="5045075" y="1393825"/>
          <p14:tracePt t="85888" x="5089525" y="1374775"/>
          <p14:tracePt t="85905" x="5116513" y="1366838"/>
          <p14:tracePt t="85922" x="5133975" y="1357313"/>
          <p14:tracePt t="85938" x="5160963" y="1357313"/>
          <p14:tracePt t="85956" x="5241925" y="1330325"/>
          <p14:tracePt t="85972" x="5375275" y="1322388"/>
          <p14:tracePt t="85989" x="5527675" y="1312863"/>
          <p14:tracePt t="86005" x="5680075" y="1303338"/>
          <p14:tracePt t="86021" x="5776913" y="1303338"/>
          <p14:tracePt t="86038" x="5830888" y="1312863"/>
          <p14:tracePt t="86055" x="5867400" y="1322388"/>
          <p14:tracePt t="86072" x="5884863" y="1339850"/>
          <p14:tracePt t="86164" x="5875338" y="1339850"/>
          <p14:tracePt t="86172" x="5867400" y="1339850"/>
          <p14:tracePt t="86180" x="5840413" y="1339850"/>
          <p14:tracePt t="86189" x="5830888" y="1339850"/>
          <p14:tracePt t="86205" x="5759450" y="1339850"/>
          <p14:tracePt t="86222" x="5697538" y="1330325"/>
          <p14:tracePt t="86238" x="5661025" y="1330325"/>
          <p14:tracePt t="86255" x="5643563" y="1322388"/>
          <p14:tracePt t="86272" x="5634038" y="1322388"/>
          <p14:tracePt t="86288" x="5608638" y="1303338"/>
          <p14:tracePt t="86305" x="5589588" y="1303338"/>
          <p14:tracePt t="86322" x="5545138" y="1285875"/>
          <p14:tracePt t="86338" x="5500688" y="1250950"/>
          <p14:tracePt t="86356" x="5446713" y="1214438"/>
          <p14:tracePt t="86372" x="5446713" y="1204913"/>
          <p14:tracePt t="86420" x="5446713" y="1187450"/>
          <p14:tracePt t="86436" x="5446713" y="1179513"/>
          <p14:tracePt t="86444" x="5446713" y="1169988"/>
          <p14:tracePt t="86455" x="5456238" y="1143000"/>
          <p14:tracePt t="86472" x="5483225" y="1089025"/>
          <p14:tracePt t="86488" x="5518150" y="1062038"/>
          <p14:tracePt t="86505" x="5562600" y="1036638"/>
          <p14:tracePt t="86522" x="5589588" y="1017588"/>
          <p14:tracePt t="86538" x="5616575" y="1000125"/>
          <p14:tracePt t="86556" x="5643563" y="990600"/>
          <p14:tracePt t="86572" x="5643563" y="982663"/>
          <p14:tracePt t="86588" x="5653088" y="973138"/>
          <p14:tracePt t="86605" x="5670550" y="982663"/>
          <p14:tracePt t="86622" x="5724525" y="990600"/>
          <p14:tracePt t="86638" x="5768975" y="1017588"/>
          <p14:tracePt t="86655" x="5813425" y="1027113"/>
          <p14:tracePt t="86672" x="5857875" y="1054100"/>
          <p14:tracePt t="86688" x="5929313" y="1081088"/>
          <p14:tracePt t="86705" x="5983288" y="1098550"/>
          <p14:tracePt t="86722" x="6062663" y="1143000"/>
          <p14:tracePt t="86738" x="6170613" y="1187450"/>
          <p14:tracePt t="86756" x="6296025" y="1241425"/>
          <p14:tracePt t="86772" x="6313488" y="1250950"/>
          <p14:tracePt t="86789" x="6323013" y="1250950"/>
          <p14:tracePt t="86805" x="6348413" y="1268413"/>
          <p14:tracePt t="86822" x="6384925" y="1276350"/>
          <p14:tracePt t="86839" x="6402388" y="1285875"/>
          <p14:tracePt t="86872" x="6402388" y="1295400"/>
          <p14:tracePt t="86888" x="6402388" y="1303338"/>
          <p14:tracePt t="86905" x="6384925" y="1312863"/>
          <p14:tracePt t="86922" x="6357938" y="1322388"/>
          <p14:tracePt t="86938" x="6323013" y="1384300"/>
          <p14:tracePt t="86955" x="6269038" y="1465263"/>
          <p14:tracePt t="87269" x="6259513" y="1465263"/>
          <p14:tracePt t="87276" x="6205538" y="1473200"/>
          <p14:tracePt t="87289" x="6161088" y="1482725"/>
          <p14:tracePt t="87305" x="5991225" y="1509713"/>
          <p14:tracePt t="87322" x="5786438" y="1544638"/>
          <p14:tracePt t="87339" x="5367338" y="1598613"/>
          <p14:tracePt t="87356" x="4991100" y="1598613"/>
          <p14:tracePt t="87372" x="4938713" y="1608138"/>
          <p14:tracePt t="87389" x="4929188" y="1608138"/>
          <p14:tracePt t="87405" x="4687888" y="1598613"/>
          <p14:tracePt t="87422" x="4562475" y="1598613"/>
          <p14:tracePt t="87438" x="4394200" y="1598613"/>
          <p14:tracePt t="87455" x="4303713" y="1598613"/>
          <p14:tracePt t="87533" x="4295775" y="1598613"/>
          <p14:tracePt t="87541" x="4276725" y="1598613"/>
          <p14:tracePt t="87557" x="4214813" y="1598613"/>
          <p14:tracePt t="87573" x="4187825" y="1598613"/>
          <p14:tracePt t="87589" x="4170363" y="1598613"/>
          <p14:tracePt t="87622" x="4152900" y="1598613"/>
          <p14:tracePt t="87639" x="4133850" y="1598613"/>
          <p14:tracePt t="87655" x="4116388" y="1589088"/>
          <p14:tracePt t="87672" x="4062413" y="1571625"/>
          <p14:tracePt t="87689" x="3929063" y="1517650"/>
          <p14:tracePt t="87705" x="3894138" y="1490663"/>
          <p14:tracePt t="87725" x="3894138" y="1482725"/>
          <p14:tracePt t="87741" x="3875088" y="1465263"/>
          <p14:tracePt t="87756" x="3830638" y="1438275"/>
          <p14:tracePt t="87773" x="3795713" y="1411288"/>
          <p14:tracePt t="87805" x="3751263" y="1393825"/>
          <p14:tracePt t="87822" x="3670300" y="1366838"/>
          <p14:tracePt t="87839" x="3554413" y="1347788"/>
          <p14:tracePt t="87855" x="3465513" y="1339850"/>
          <p14:tracePt t="87872" x="3340100" y="1339850"/>
          <p14:tracePt t="87889" x="3251200" y="1339850"/>
          <p14:tracePt t="87906" x="3170238" y="1330325"/>
          <p14:tracePt t="87922" x="3071813" y="1312863"/>
          <p14:tracePt t="87939" x="3062288" y="1312863"/>
          <p14:tracePt t="87981" x="3081338" y="1312863"/>
          <p14:tracePt t="87997" x="3133725" y="1312863"/>
          <p14:tracePt t="88004" x="3214688" y="1312863"/>
          <p14:tracePt t="88253" x="3224213" y="1303338"/>
          <p14:tracePt t="88261" x="3224213" y="1295400"/>
          <p14:tracePt t="88272" x="3232150" y="1295400"/>
          <p14:tracePt t="88289" x="3241675" y="1295400"/>
          <p14:tracePt t="88306" x="3251200" y="1295400"/>
          <p14:tracePt t="88322" x="3286125" y="1295400"/>
          <p14:tracePt t="88339" x="3357563" y="1295400"/>
          <p14:tracePt t="88357" x="3554413" y="1285875"/>
          <p14:tracePt t="88373" x="3660775" y="1276350"/>
          <p14:tracePt t="88389" x="3938588" y="1231900"/>
          <p14:tracePt t="88405" x="4367213" y="1143000"/>
          <p14:tracePt t="88422" x="4813300" y="1081088"/>
          <p14:tracePt t="88439" x="5259388" y="1044575"/>
          <p14:tracePt t="88456" x="5518150" y="1044575"/>
          <p14:tracePt t="88472" x="5670550" y="1044575"/>
          <p14:tracePt t="88489" x="5751513" y="1054100"/>
          <p14:tracePt t="88506" x="5822950" y="1054100"/>
          <p14:tracePt t="88523" x="5848350" y="1054100"/>
          <p14:tracePt t="88557" x="5857875" y="1054100"/>
          <p14:tracePt t="88646" x="5857875" y="1062038"/>
          <p14:tracePt t="88653" x="5857875" y="1071563"/>
          <p14:tracePt t="88661" x="5830888" y="1089025"/>
          <p14:tracePt t="88672" x="5830888" y="1108075"/>
          <p14:tracePt t="88690" x="5795963" y="1143000"/>
          <p14:tracePt t="88706" x="5715000" y="1258888"/>
          <p14:tracePt t="88722" x="5670550" y="1347788"/>
          <p14:tracePt t="88739" x="5626100" y="1428750"/>
          <p14:tracePt t="88757" x="5599113" y="1473200"/>
          <p14:tracePt t="88773" x="5589588" y="1482725"/>
          <p14:tracePt t="88789" x="5581650" y="1490663"/>
          <p14:tracePt t="88806" x="5572125" y="1490663"/>
          <p14:tracePt t="88839" x="5562600" y="1490663"/>
          <p14:tracePt t="88901" x="5554663" y="1490663"/>
          <p14:tracePt t="88909" x="5554663" y="1482725"/>
          <p14:tracePt t="88922" x="5518150" y="1428750"/>
          <p14:tracePt t="88939" x="5465763" y="1322388"/>
          <p14:tracePt t="88957" x="5429250" y="1187450"/>
          <p14:tracePt t="88973" x="5429250" y="1152525"/>
          <p14:tracePt t="88989" x="5465763" y="1133475"/>
          <p14:tracePt t="89006" x="5527675" y="1116013"/>
          <p14:tracePt t="89023" x="5599113" y="1089025"/>
          <p14:tracePt t="89039" x="5634038" y="1081088"/>
          <p14:tracePt t="89056" x="5697538" y="1071563"/>
          <p14:tracePt t="89072" x="5768975" y="1062038"/>
          <p14:tracePt t="89089" x="5884863" y="1036638"/>
          <p14:tracePt t="89106" x="5983288" y="1027113"/>
          <p14:tracePt t="89122" x="6089650" y="1027113"/>
          <p14:tracePt t="89141" x="6269038" y="1027113"/>
          <p14:tracePt t="89157" x="6473825" y="1044575"/>
          <p14:tracePt t="89173" x="6562725" y="1054100"/>
          <p14:tracePt t="89189" x="6626225" y="1054100"/>
          <p14:tracePt t="89206" x="6670675" y="1054100"/>
          <p14:tracePt t="89222" x="6705600" y="1044575"/>
          <p14:tracePt t="89239" x="6724650" y="1044575"/>
          <p14:tracePt t="89256" x="6742113" y="1044575"/>
          <p14:tracePt t="89273" x="6751638" y="1044575"/>
          <p14:tracePt t="89289" x="6759575" y="1044575"/>
          <p14:tracePt t="89306" x="6769100" y="1044575"/>
          <p14:tracePt t="89325" x="6769100" y="1062038"/>
          <p14:tracePt t="89339" x="6777038" y="1089025"/>
          <p14:tracePt t="89357" x="6777038" y="1169988"/>
          <p14:tracePt t="89373" x="6777038" y="1214438"/>
          <p14:tracePt t="89389" x="6777038" y="1241425"/>
          <p14:tracePt t="89406" x="6769100" y="1268413"/>
          <p14:tracePt t="89422" x="6751638" y="1295400"/>
          <p14:tracePt t="89439" x="6715125" y="1339850"/>
          <p14:tracePt t="89456" x="6688138" y="1374775"/>
          <p14:tracePt t="89472" x="6643688" y="1401763"/>
          <p14:tracePt t="89489" x="6608763" y="1411288"/>
          <p14:tracePt t="89506" x="6562725" y="1419225"/>
          <p14:tracePt t="89522" x="6500813" y="1428750"/>
          <p14:tracePt t="89539" x="6456363" y="1446213"/>
          <p14:tracePt t="89557" x="6340475" y="1446213"/>
          <p14:tracePt t="89573" x="6251575" y="1446213"/>
          <p14:tracePt t="89589" x="6143625" y="1455738"/>
          <p14:tracePt t="89606" x="6000750" y="1455738"/>
          <p14:tracePt t="89622" x="5840413" y="1455738"/>
          <p14:tracePt t="89639" x="5688013" y="1438275"/>
          <p14:tracePt t="89656" x="5608638" y="1428750"/>
          <p14:tracePt t="89673" x="5581650" y="1428750"/>
          <p14:tracePt t="91830" x="5581650" y="1419225"/>
          <p14:tracePt t="91854" x="5589588" y="1419225"/>
          <p14:tracePt t="91886" x="5589588" y="1411288"/>
          <p14:tracePt t="91910" x="5589588" y="1401763"/>
          <p14:tracePt t="91918" x="5599113" y="1401763"/>
          <p14:tracePt t="91942" x="5599113" y="1393825"/>
          <p14:tracePt t="91950" x="5608638" y="1384300"/>
          <p14:tracePt t="91966" x="5608638" y="1374775"/>
          <p14:tracePt t="91975" x="5608638" y="1357313"/>
          <p14:tracePt t="91991" x="5608638" y="1339850"/>
          <p14:tracePt t="92006" x="5608638" y="1322388"/>
          <p14:tracePt t="92024" x="5608638" y="1303338"/>
          <p14:tracePt t="92040" x="5608638" y="1295400"/>
          <p14:tracePt t="92056" x="5608638" y="1276350"/>
          <p14:tracePt t="92073" x="5608638" y="1250950"/>
          <p14:tracePt t="92090" x="5608638" y="1241425"/>
          <p14:tracePt t="92106" x="5616575" y="1231900"/>
          <p14:tracePt t="92123" x="5616575" y="1223963"/>
          <p14:tracePt t="92141" x="5616575" y="1214438"/>
          <p14:tracePt t="92182" x="5616575" y="1204913"/>
          <p14:tracePt t="92198" x="5616575" y="1196975"/>
          <p14:tracePt t="92238" x="5616575" y="1187450"/>
          <p14:tracePt t="92254" x="5626100" y="1187450"/>
          <p14:tracePt t="92262" x="5643563" y="1187450"/>
          <p14:tracePt t="92273" x="5653088" y="1179513"/>
          <p14:tracePt t="92290" x="5697538" y="1160463"/>
          <p14:tracePt t="92306" x="5776913" y="1160463"/>
          <p14:tracePt t="92324" x="5867400" y="1160463"/>
          <p14:tracePt t="92341" x="5991225" y="1160463"/>
          <p14:tracePt t="92359" x="6081713" y="1160463"/>
          <p14:tracePt t="92374" x="6197600" y="1160463"/>
          <p14:tracePt t="92390" x="6276975" y="1160463"/>
          <p14:tracePt t="92407" x="6348413" y="1160463"/>
          <p14:tracePt t="92423" x="6402388" y="1160463"/>
          <p14:tracePt t="92440" x="6473825" y="1160463"/>
          <p14:tracePt t="92457" x="6545263" y="1160463"/>
          <p14:tracePt t="92473" x="6599238" y="1160463"/>
          <p14:tracePt t="92490" x="6616700" y="1160463"/>
          <p14:tracePt t="92507" x="6626225" y="1160463"/>
          <p14:tracePt t="92598" x="6626225" y="1169988"/>
          <p14:tracePt t="92614" x="6626225" y="1179513"/>
          <p14:tracePt t="92622" x="6626225" y="1187450"/>
          <p14:tracePt t="92630" x="6626225" y="1214438"/>
          <p14:tracePt t="92647" x="6626225" y="1231900"/>
          <p14:tracePt t="92662" x="6626225" y="1250950"/>
          <p14:tracePt t="92673" x="6626225" y="1258888"/>
          <p14:tracePt t="92690" x="6608763" y="1276350"/>
          <p14:tracePt t="92707" x="6581775" y="1322388"/>
          <p14:tracePt t="92723" x="6562725" y="1347788"/>
          <p14:tracePt t="92740" x="6537325" y="1374775"/>
          <p14:tracePt t="92758" x="6510338" y="1411288"/>
          <p14:tracePt t="92775" x="6500813" y="1428750"/>
          <p14:tracePt t="92790" x="6483350" y="1446213"/>
          <p14:tracePt t="92807" x="6473825" y="1455738"/>
          <p14:tracePt t="92823" x="6456363" y="1473200"/>
          <p14:tracePt t="92841" x="6446838" y="1473200"/>
          <p14:tracePt t="92857" x="6438900" y="1482725"/>
          <p14:tracePt t="92873" x="6429375" y="1490663"/>
          <p14:tracePt t="92890" x="6419850" y="1490663"/>
          <p14:tracePt t="92907" x="6411913" y="1490663"/>
          <p14:tracePt t="92923" x="6402388" y="1490663"/>
          <p14:tracePt t="92940" x="6384925" y="1500188"/>
          <p14:tracePt t="92958" x="6330950" y="1509713"/>
          <p14:tracePt t="92975" x="6251575" y="1509713"/>
          <p14:tracePt t="92990" x="6161088" y="1509713"/>
          <p14:tracePt t="93007" x="6037263" y="1509713"/>
          <p14:tracePt t="93023" x="5911850" y="1509713"/>
          <p14:tracePt t="93040" x="5830888" y="1527175"/>
          <p14:tracePt t="93057" x="5776913" y="1536700"/>
          <p14:tracePt t="93073" x="5751513" y="1544638"/>
          <p14:tracePt t="93400" x="5741988" y="1544638"/>
          <p14:tracePt t="93439" x="5732463" y="1544638"/>
          <p14:tracePt t="93462" x="5715000" y="1544638"/>
          <p14:tracePt t="93471" x="5705475" y="1544638"/>
          <p14:tracePt t="93479" x="5697538" y="1544638"/>
          <p14:tracePt t="93491" x="5688013" y="1544638"/>
          <p14:tracePt t="93507" x="5670550" y="1544638"/>
          <p14:tracePt t="93526" x="5661025" y="1536700"/>
          <p14:tracePt t="93542" x="5653088" y="1536700"/>
          <p14:tracePt t="93566" x="5643563" y="1536700"/>
          <p14:tracePt t="93751" x="5643563" y="1527175"/>
          <p14:tracePt t="93759" x="5634038" y="1527175"/>
          <p14:tracePt t="94174" x="5626100" y="1527175"/>
          <p14:tracePt t="94367" x="5626100" y="1517650"/>
          <p14:tracePt t="94607" x="5616575" y="1517650"/>
          <p14:tracePt t="95687" x="5616575" y="1509713"/>
          <p14:tracePt t="95927" x="5608638" y="1509713"/>
          <p14:tracePt t="97848" x="5599113" y="1500188"/>
          <p14:tracePt t="97856" x="5581650" y="1490663"/>
          <p14:tracePt t="97871" x="5572125" y="1490663"/>
          <p14:tracePt t="98240" x="5572125" y="1482725"/>
          <p14:tracePt t="98256" x="5572125" y="1473200"/>
          <p14:tracePt t="98264" x="5572125" y="1465263"/>
          <p14:tracePt t="98275" x="5581650" y="1455738"/>
          <p14:tracePt t="98291" x="5608638" y="1419225"/>
          <p14:tracePt t="98308" x="5626100" y="1393825"/>
          <p14:tracePt t="98325" x="5643563" y="1384300"/>
          <p14:tracePt t="98341" x="5643563" y="1374775"/>
          <p14:tracePt t="98358" x="5616575" y="1357313"/>
          <p14:tracePt t="98376" x="5589588" y="1347788"/>
          <p14:tracePt t="98392" x="5572125" y="1330325"/>
          <p14:tracePt t="98425" x="5572125" y="1322388"/>
          <p14:tracePt t="98640" x="5562600" y="1322388"/>
          <p14:tracePt t="98664" x="5562600" y="1312863"/>
          <p14:tracePt t="111732" x="5572125" y="1303338"/>
          <p14:tracePt t="111844" x="5562600" y="1303338"/>
          <p14:tracePt t="111876" x="5518150" y="1322388"/>
          <p14:tracePt t="111884" x="5510213" y="1322388"/>
          <p14:tracePt t="111895" x="5483225" y="1322388"/>
          <p14:tracePt t="111912" x="5429250" y="1322388"/>
          <p14:tracePt t="111928" x="5340350" y="1330325"/>
          <p14:tracePt t="111945" x="5330825" y="1330325"/>
          <p14:tracePt t="112364" x="5330825" y="1339850"/>
          <p14:tracePt t="112373" x="5330825" y="1357313"/>
          <p14:tracePt t="112381" x="5330825" y="1393825"/>
          <p14:tracePt t="112397" x="5322888" y="1509713"/>
          <p14:tracePt t="112412" x="5303838" y="1616075"/>
          <p14:tracePt t="112429" x="5286375" y="1768475"/>
          <p14:tracePt t="112445" x="5276850" y="1822450"/>
          <p14:tracePt t="112462" x="5276850" y="1857375"/>
          <p14:tracePt t="112479" x="5276850" y="1866900"/>
          <p14:tracePt t="112495" x="5276850" y="1884363"/>
          <p14:tracePt t="112512" x="5276850" y="1893888"/>
          <p14:tracePt t="112748" x="5268913" y="1893888"/>
          <p14:tracePt t="112757" x="5276850" y="1893888"/>
          <p14:tracePt t="112764" x="5251450" y="1893888"/>
          <p14:tracePt t="112780" x="5214938" y="1884363"/>
          <p14:tracePt t="112796" x="5180013" y="1884363"/>
          <p14:tracePt t="112813" x="5160963" y="1884363"/>
          <p14:tracePt t="112829" x="5153025" y="1884363"/>
          <p14:tracePt t="112845" x="5143500" y="1884363"/>
          <p14:tracePt t="112862" x="5126038" y="1884363"/>
          <p14:tracePt t="112895" x="5089525" y="1884363"/>
          <p14:tracePt t="112912" x="4983163" y="1884363"/>
          <p14:tracePt t="112929" x="4894263" y="1884363"/>
          <p14:tracePt t="112945" x="4840288" y="1884363"/>
          <p14:tracePt t="112962" x="4589463" y="1928813"/>
          <p14:tracePt t="112979" x="4446588" y="1946275"/>
          <p14:tracePt t="112981" x="4438650" y="1946275"/>
          <p14:tracePt t="112996" x="4108450" y="1955800"/>
          <p14:tracePt t="113013" x="3768725" y="1973263"/>
          <p14:tracePt t="113030" x="3517900" y="1973263"/>
          <p14:tracePt t="113045" x="3375025" y="1990725"/>
          <p14:tracePt t="113062" x="3303588" y="1990725"/>
          <p14:tracePt t="113079" x="3160713" y="2017713"/>
          <p14:tracePt t="113095" x="2894013" y="2062163"/>
          <p14:tracePt t="113112" x="2687638" y="2108200"/>
          <p14:tracePt t="113129" x="2473325" y="2125663"/>
          <p14:tracePt t="113145" x="2428875" y="2133600"/>
          <p14:tracePt t="113162" x="2419350" y="2133600"/>
          <p14:tracePt t="113179" x="2401888" y="2133600"/>
          <p14:tracePt t="113197" x="2322513" y="2108200"/>
          <p14:tracePt t="113213" x="2276475" y="2054225"/>
          <p14:tracePt t="113621" x="2268538" y="2044700"/>
          <p14:tracePt t="113629" x="2259013" y="2036763"/>
          <p14:tracePt t="113637" x="2241550" y="2017713"/>
          <p14:tracePt t="113646" x="2224088" y="2009775"/>
          <p14:tracePt t="113662" x="2197100" y="1990725"/>
          <p14:tracePt t="113679" x="2170113" y="1973263"/>
          <p14:tracePt t="113695" x="2133600" y="1955800"/>
          <p14:tracePt t="113712" x="2071688" y="1938338"/>
          <p14:tracePt t="113729" x="1973263" y="1919288"/>
          <p14:tracePt t="113745" x="1965325" y="1919288"/>
          <p14:tracePt t="113763" x="1946275" y="1911350"/>
          <p14:tracePt t="113780" x="1625600" y="1866900"/>
          <p14:tracePt t="113797" x="1500188" y="1839913"/>
          <p14:tracePt t="113813" x="1419225" y="1822450"/>
          <p14:tracePt t="113829" x="1393825" y="1822450"/>
          <p14:tracePt t="113845" x="1384300" y="1822450"/>
          <p14:tracePt t="113862" x="1374775" y="1822450"/>
          <p14:tracePt t="113933" x="1384300" y="1822450"/>
          <p14:tracePt t="113949" x="1401763" y="1822450"/>
          <p14:tracePt t="113957" x="1446213" y="1822450"/>
          <p14:tracePt t="113965" x="1527175" y="1803400"/>
          <p14:tracePt t="113980" x="1554163" y="1803400"/>
          <p14:tracePt t="113997" x="1758950" y="1776413"/>
          <p14:tracePt t="114013" x="1884363" y="1751013"/>
          <p14:tracePt t="114030" x="1982788" y="1741488"/>
          <p14:tracePt t="114045" x="2017713" y="1731963"/>
          <p14:tracePt t="114062" x="2133600" y="1731963"/>
          <p14:tracePt t="114079" x="2411413" y="1731963"/>
          <p14:tracePt t="114095" x="2697163" y="1731963"/>
          <p14:tracePt t="114112" x="2795588" y="1731963"/>
          <p14:tracePt t="114129" x="3214688" y="1731963"/>
          <p14:tracePt t="114146" x="3581400" y="1731963"/>
          <p14:tracePt t="114162" x="3884613" y="1731963"/>
          <p14:tracePt t="114179" x="4071938" y="1731963"/>
          <p14:tracePt t="114197" x="4438650" y="1687513"/>
          <p14:tracePt t="114213" x="4652963" y="1660525"/>
          <p14:tracePt t="114229" x="4795838" y="1633538"/>
          <p14:tracePt t="114245" x="4884738" y="1625600"/>
          <p14:tracePt t="114262" x="4911725" y="1625600"/>
          <p14:tracePt t="114280" x="4919663" y="1616075"/>
          <p14:tracePt t="114312" x="4938713" y="1616075"/>
          <p14:tracePt t="114329" x="4983163" y="1616075"/>
          <p14:tracePt t="114346" x="5062538" y="1608138"/>
          <p14:tracePt t="114362" x="5143500" y="1608138"/>
          <p14:tracePt t="114379" x="5180013" y="1608138"/>
          <p14:tracePt t="114397" x="5214938" y="1608138"/>
          <p14:tracePt t="114413" x="5232400" y="1608138"/>
          <p14:tracePt t="114429" x="5251450" y="1608138"/>
          <p14:tracePt t="114446" x="5259388" y="1608138"/>
          <p14:tracePt t="114509" x="5251450" y="1608138"/>
          <p14:tracePt t="114517" x="5241925" y="1616075"/>
          <p14:tracePt t="114533" x="5232400" y="1616075"/>
          <p14:tracePt t="114549" x="5224463" y="1625600"/>
          <p14:tracePt t="114565" x="5224463" y="1633538"/>
          <p14:tracePt t="114581" x="5214938" y="1652588"/>
          <p14:tracePt t="114597" x="5205413" y="1670050"/>
          <p14:tracePt t="114613" x="5197475" y="1687513"/>
          <p14:tracePt t="114629" x="5187950" y="1704975"/>
          <p14:tracePt t="114646" x="5180013" y="1724025"/>
          <p14:tracePt t="114757" x="5180013" y="1731963"/>
          <p14:tracePt t="115133" x="5170488" y="1731963"/>
          <p14:tracePt t="115814" x="5160963" y="1731963"/>
          <p14:tracePt t="115837" x="5160963" y="1724025"/>
          <p14:tracePt t="115926" x="5153025" y="1724025"/>
          <p14:tracePt t="116214" x="5143500" y="1724025"/>
          <p14:tracePt t="116230" x="5143500" y="1714500"/>
          <p14:tracePt t="116238" x="5133975" y="1714500"/>
          <p14:tracePt t="116254" x="5133975" y="1704975"/>
          <p14:tracePt t="116494" x="5126038" y="1704975"/>
          <p14:tracePt t="116758" x="5116513" y="1697038"/>
          <p14:tracePt t="117326" x="5108575" y="1697038"/>
          <p14:tracePt t="117342" x="5108575" y="1731963"/>
          <p14:tracePt t="117350" x="5099050" y="1751013"/>
          <p14:tracePt t="117363" x="5099050" y="1776413"/>
          <p14:tracePt t="117380" x="5099050" y="1812925"/>
          <p14:tracePt t="117398" x="5108575" y="1839913"/>
          <p14:tracePt t="117454" x="5108575" y="1847850"/>
          <p14:tracePt t="117471" x="5108575" y="1857375"/>
          <p14:tracePt t="117486" x="5089525" y="1874838"/>
          <p14:tracePt t="117494" x="5099050" y="1911350"/>
          <p14:tracePt t="117502" x="5089525" y="1919288"/>
          <p14:tracePt t="117846" x="5089525" y="1911350"/>
          <p14:tracePt t="117854" x="5081588" y="1911350"/>
          <p14:tracePt t="117863" x="5081588" y="1893888"/>
          <p14:tracePt t="117880" x="5099050" y="1874838"/>
          <p14:tracePt t="117913" x="5099050" y="1866900"/>
          <p14:tracePt t="117974" x="5099050" y="1857375"/>
          <p14:tracePt t="118038" x="5099050" y="1847850"/>
          <p14:tracePt t="118046" x="5099050" y="1839913"/>
          <p14:tracePt t="118070" x="5099050" y="1830388"/>
          <p14:tracePt t="118086" x="5081588" y="1822450"/>
          <p14:tracePt t="118102" x="5081588" y="1812925"/>
          <p14:tracePt t="118110" x="5081588" y="1803400"/>
          <p14:tracePt t="118118" x="5072063" y="1803400"/>
          <p14:tracePt t="118142" x="5072063" y="1795463"/>
          <p14:tracePt t="118222" x="5081588" y="1776413"/>
          <p14:tracePt t="118231" x="5089525" y="1776413"/>
          <p14:tracePt t="118238" x="5108575" y="1758950"/>
          <p14:tracePt t="118247" x="5108575" y="1751013"/>
          <p14:tracePt t="118264" x="5116513" y="1741488"/>
          <p14:tracePt t="118281" x="5116513" y="1731963"/>
          <p14:tracePt t="118297" x="5116513" y="1724025"/>
          <p14:tracePt t="118318" x="5116513" y="1714500"/>
          <p14:tracePt t="118350" x="5116513" y="1704975"/>
          <p14:tracePt t="118366" x="5126038" y="1704975"/>
          <p14:tracePt t="118374" x="5126038" y="1697038"/>
          <p14:tracePt t="118398" x="5133975" y="1697038"/>
          <p14:tracePt t="118414" x="5143500" y="1697038"/>
          <p14:tracePt t="118422" x="5160963" y="1687513"/>
          <p14:tracePt t="118439" x="5180013" y="1687513"/>
          <p14:tracePt t="118447" x="5187950" y="1687513"/>
          <p14:tracePt t="118463" x="5197475" y="1679575"/>
          <p14:tracePt t="118481" x="5232400" y="1679575"/>
          <p14:tracePt t="118497" x="5259388" y="1679575"/>
          <p14:tracePt t="118514" x="5286375" y="1679575"/>
          <p14:tracePt t="118531" x="5322888" y="1679575"/>
          <p14:tracePt t="118547" x="5348288" y="1687513"/>
          <p14:tracePt t="118564" x="5384800" y="1697038"/>
          <p14:tracePt t="118580" x="5402263" y="1697038"/>
          <p14:tracePt t="118614" x="5394325" y="1687513"/>
          <p14:tracePt t="118622" x="5375275" y="1679575"/>
          <p14:tracePt t="118631" x="5357813" y="1670050"/>
          <p14:tracePt t="118647" x="5295900" y="1652588"/>
          <p14:tracePt t="118663" x="5276850" y="1643063"/>
          <p14:tracePt t="118822" x="5295900" y="1643063"/>
          <p14:tracePt t="118830" x="5313363" y="1652588"/>
          <p14:tracePt t="118838" x="5348288" y="1652588"/>
          <p14:tracePt t="118847" x="5357813" y="1660525"/>
          <p14:tracePt t="118863" x="5438775" y="1670050"/>
          <p14:tracePt t="118880" x="5572125" y="1687513"/>
          <p14:tracePt t="118897" x="5680075" y="1704975"/>
          <p14:tracePt t="118914" x="5803900" y="1714500"/>
          <p14:tracePt t="118930" x="5956300" y="1714500"/>
          <p14:tracePt t="118947" x="6126163" y="1714500"/>
          <p14:tracePt t="118964" x="6296025" y="1714500"/>
          <p14:tracePt t="118980" x="6446838" y="1714500"/>
          <p14:tracePt t="118983" x="6545263" y="1704975"/>
          <p14:tracePt t="118998" x="6680200" y="1687513"/>
          <p14:tracePt t="119014" x="6796088" y="1687513"/>
          <p14:tracePt t="119031" x="6867525" y="1704975"/>
          <p14:tracePt t="119047" x="6875463" y="1697038"/>
          <p14:tracePt t="119063" x="6946900" y="1704975"/>
          <p14:tracePt t="119081" x="7000875" y="1724025"/>
          <p14:tracePt t="119097" x="7089775" y="1768475"/>
          <p14:tracePt t="119114" x="7197725" y="1822450"/>
          <p14:tracePt t="119130" x="7277100" y="1847850"/>
          <p14:tracePt t="119147" x="7340600" y="1866900"/>
          <p14:tracePt t="119164" x="7348538" y="1866900"/>
          <p14:tracePt t="119190" x="7358063" y="1866900"/>
          <p14:tracePt t="119239" x="7358063" y="1874838"/>
          <p14:tracePt t="119254" x="7358063" y="1884363"/>
          <p14:tracePt t="119262" x="7348538" y="1893888"/>
          <p14:tracePt t="119271" x="7331075" y="1893888"/>
          <p14:tracePt t="119281" x="7304088" y="1901825"/>
          <p14:tracePt t="119297" x="7224713" y="1919288"/>
          <p14:tracePt t="119314" x="7170738" y="1928813"/>
          <p14:tracePt t="119662" x="7161213" y="1928813"/>
          <p14:tracePt t="119679" x="7153275" y="1928813"/>
          <p14:tracePt t="119687" x="7143750" y="1938338"/>
          <p14:tracePt t="119697" x="7126288" y="1946275"/>
          <p14:tracePt t="119714" x="7108825" y="1973263"/>
          <p14:tracePt t="119730" x="7081838" y="1982788"/>
          <p14:tracePt t="119747" x="7062788" y="2000250"/>
          <p14:tracePt t="119815" x="7054850" y="2000250"/>
          <p14:tracePt t="119823" x="7054850" y="2009775"/>
          <p14:tracePt t="119831" x="7045325" y="2009775"/>
          <p14:tracePt t="119847" x="7018338" y="2017713"/>
          <p14:tracePt t="119880" x="7010400" y="2017713"/>
          <p14:tracePt t="119897" x="6983413" y="2027238"/>
          <p14:tracePt t="119914" x="6946900" y="2044700"/>
          <p14:tracePt t="119930" x="6919913" y="2054225"/>
          <p14:tracePt t="119947" x="6894513" y="2071688"/>
          <p14:tracePt t="119964" x="6840538" y="2081213"/>
          <p14:tracePt t="119981" x="6742113" y="2125663"/>
          <p14:tracePt t="120247" x="6742113" y="2108200"/>
          <p14:tracePt t="120255" x="6742113" y="2098675"/>
          <p14:tracePt t="120264" x="6759575" y="2071688"/>
          <p14:tracePt t="120281" x="6786563" y="2000250"/>
          <p14:tracePt t="120297" x="6796088" y="1990725"/>
          <p14:tracePt t="120314" x="6804025" y="1946275"/>
          <p14:tracePt t="120331" x="6813550" y="1919288"/>
          <p14:tracePt t="120347" x="6813550" y="1911350"/>
          <p14:tracePt t="120364" x="6831013" y="1901825"/>
          <p14:tracePt t="120381" x="6840538" y="1893888"/>
          <p14:tracePt t="120399" x="6848475" y="1893888"/>
          <p14:tracePt t="120414" x="6858000" y="1884363"/>
          <p14:tracePt t="120447" x="6875463" y="1884363"/>
          <p14:tracePt t="120465" x="6875463" y="1874838"/>
          <p14:tracePt t="120481" x="6884988" y="1866900"/>
          <p14:tracePt t="120498" x="6902450" y="1857375"/>
          <p14:tracePt t="120515" x="6902450" y="1839913"/>
          <p14:tracePt t="120531" x="6894513" y="1822450"/>
          <p14:tracePt t="120548" x="6884988" y="1812925"/>
          <p14:tracePt t="120583" x="6875463" y="1812925"/>
          <p14:tracePt t="121408" x="6867525" y="1812925"/>
          <p14:tracePt t="127905" x="6867525" y="1803400"/>
          <p14:tracePt t="131315" x="6875463" y="1803400"/>
          <p14:tracePt t="132467" x="6884988" y="1795463"/>
          <p14:tracePt t="132475" x="6894513" y="1795463"/>
          <p14:tracePt t="132484" x="6911975" y="1785938"/>
          <p14:tracePt t="132500" x="6956425" y="1776413"/>
          <p14:tracePt t="132722" x="6946900" y="1776413"/>
          <p14:tracePt t="132731" x="6929438" y="1776413"/>
          <p14:tracePt t="132739" x="6902450" y="1776413"/>
          <p14:tracePt t="132750" x="6848475" y="1812925"/>
          <p14:tracePt t="132768" x="6491288" y="1982788"/>
          <p14:tracePt t="132785" x="6357938" y="1990725"/>
          <p14:tracePt t="132802" x="6170613" y="2009775"/>
          <p14:tracePt t="132818" x="6161088" y="2009775"/>
          <p14:tracePt t="132835" x="6010275" y="2027238"/>
          <p14:tracePt t="132851" x="5688013" y="2108200"/>
          <p14:tracePt t="132867" x="5473700" y="2143125"/>
          <p14:tracePt t="132884" x="4687888" y="2276475"/>
          <p14:tracePt t="132901" x="4500563" y="2286000"/>
          <p14:tracePt t="132917" x="4322763" y="2286000"/>
          <p14:tracePt t="132934" x="4214813" y="2286000"/>
          <p14:tracePt t="132950" x="4187825" y="2276475"/>
          <p14:tracePt t="132967" x="4062413" y="2268538"/>
          <p14:tracePt t="132984" x="3956050" y="2268538"/>
          <p14:tracePt t="132987" x="3965575" y="2276475"/>
          <p14:tracePt t="133211" x="3911600" y="2286000"/>
          <p14:tracePt t="133219" x="3822700" y="2312988"/>
          <p14:tracePt t="133235" x="3705225" y="2322513"/>
          <p14:tracePt t="133251" x="3598863" y="2330450"/>
          <p14:tracePt t="133267" x="3544888" y="2330450"/>
          <p14:tracePt t="133284" x="3446463" y="2330450"/>
          <p14:tracePt t="133301" x="3313113" y="2330450"/>
          <p14:tracePt t="133317" x="3276600" y="2330450"/>
          <p14:tracePt t="133334" x="3179763" y="2330450"/>
          <p14:tracePt t="133387" x="3133725" y="2330450"/>
          <p14:tracePt t="133395" x="3108325" y="2330450"/>
          <p14:tracePt t="133403" x="3081338" y="2339975"/>
          <p14:tracePt t="133419" x="3027363" y="2366963"/>
          <p14:tracePt t="133434" x="2990850" y="2366963"/>
          <p14:tracePt t="133468" x="2938463" y="2366963"/>
          <p14:tracePt t="133484" x="2840038" y="2366963"/>
          <p14:tracePt t="133501" x="2776538" y="2366963"/>
          <p14:tracePt t="133517" x="2598738" y="2411413"/>
          <p14:tracePt t="133535" x="2357438" y="2465388"/>
          <p14:tracePt t="133551" x="2143125" y="2562225"/>
          <p14:tracePt t="133567" x="1973263" y="2652713"/>
          <p14:tracePt t="133584" x="1866900" y="2714625"/>
          <p14:tracePt t="133601" x="1704975" y="2795588"/>
          <p14:tracePt t="133620" x="1581150" y="2847975"/>
          <p14:tracePt t="133635" x="1554163" y="2847975"/>
          <p14:tracePt t="133651" x="1571625" y="2822575"/>
          <p14:tracePt t="133667" x="1670050" y="2786063"/>
          <p14:tracePt t="133939" x="1660525" y="2786063"/>
          <p14:tracePt t="133947" x="1643063" y="2786063"/>
          <p14:tracePt t="133955" x="1625600" y="2776538"/>
          <p14:tracePt t="133967" x="1616075" y="2768600"/>
          <p14:tracePt t="133984" x="1562100" y="2732088"/>
          <p14:tracePt t="134001" x="1527175" y="2724150"/>
          <p14:tracePt t="134018" x="1455738" y="2687638"/>
          <p14:tracePt t="134035" x="1366838" y="2643188"/>
          <p14:tracePt t="134051" x="1152525" y="2544763"/>
          <p14:tracePt t="134068" x="1027113" y="2482850"/>
          <p14:tracePt t="134084" x="955675" y="2438400"/>
          <p14:tracePt t="134101" x="919163" y="2411413"/>
          <p14:tracePt t="134118" x="901700" y="2401888"/>
          <p14:tracePt t="134179" x="919163" y="2401888"/>
          <p14:tracePt t="134187" x="919163" y="2393950"/>
          <p14:tracePt t="134201" x="946150" y="2393950"/>
          <p14:tracePt t="134219" x="1009650" y="2366963"/>
          <p14:tracePt t="134235" x="1098550" y="2330450"/>
          <p14:tracePt t="134251" x="1108075" y="2330450"/>
          <p14:tracePt t="134291" x="1116013" y="2322513"/>
          <p14:tracePt t="134301" x="1125538" y="2312988"/>
          <p14:tracePt t="134317" x="1133475" y="2312988"/>
          <p14:tracePt t="134371" x="1143000" y="2312988"/>
          <p14:tracePt t="134387" x="1143000" y="2322513"/>
          <p14:tracePt t="134403" x="1143000" y="2330450"/>
          <p14:tracePt t="134419" x="1169988" y="2374900"/>
          <p14:tracePt t="134427" x="1196975" y="2411413"/>
          <p14:tracePt t="134436" x="1214438" y="2428875"/>
          <p14:tracePt t="134451" x="1231900" y="2473325"/>
          <p14:tracePt t="134468" x="1268413" y="2589213"/>
          <p14:tracePt t="134484" x="1295400" y="2697163"/>
          <p14:tracePt t="134501" x="1357313" y="2857500"/>
          <p14:tracePt t="134518" x="1384300" y="2911475"/>
          <p14:tracePt t="134551" x="1384300" y="2919413"/>
          <p14:tracePt t="134723" x="1393825" y="2884488"/>
          <p14:tracePt t="134733" x="1401763" y="2822575"/>
          <p14:tracePt t="134740" x="1411288" y="2759075"/>
          <p14:tracePt t="134751" x="1446213" y="2633663"/>
          <p14:tracePt t="134768" x="1465263" y="2544763"/>
          <p14:tracePt t="134785" x="1482725" y="2490788"/>
          <p14:tracePt t="134844" x="1490663" y="2482850"/>
          <p14:tracePt t="134987" x="1490663" y="2473325"/>
          <p14:tracePt t="135027" x="1500188" y="2473325"/>
          <p14:tracePt t="135043" x="1509713" y="2473325"/>
          <p14:tracePt t="135067" x="1517650" y="2473325"/>
          <p14:tracePt t="135076" x="1517650" y="2465388"/>
          <p14:tracePt t="135107" x="1509713" y="2455863"/>
          <p14:tracePt t="135116" x="1500188" y="2446338"/>
          <p14:tracePt t="135380" x="1490663" y="2446338"/>
          <p14:tracePt t="135388" x="1482725" y="2446338"/>
          <p14:tracePt t="135401" x="1465263" y="2446338"/>
          <p14:tracePt t="135418" x="1438275" y="2446338"/>
          <p14:tracePt t="135459" x="1428750" y="2446338"/>
          <p14:tracePt t="135484" x="1428750" y="2438400"/>
          <p14:tracePt t="135492" x="1411288" y="2438400"/>
          <p14:tracePt t="135508" x="1393825" y="2428875"/>
          <p14:tracePt t="135518" x="1384300" y="2428875"/>
          <p14:tracePt t="135535" x="1384300" y="2419350"/>
          <p14:tracePt t="135551" x="1384300" y="2411413"/>
          <p14:tracePt t="135568" x="1393825" y="2411413"/>
          <p14:tracePt t="135585" x="1401763" y="2401888"/>
          <p14:tracePt t="135661" x="1401763" y="2393950"/>
          <p14:tracePt t="135668" x="1401763" y="2384425"/>
          <p14:tracePt t="135675" x="1401763" y="2374900"/>
          <p14:tracePt t="135685" x="1401763" y="2357438"/>
          <p14:tracePt t="135701" x="1401763" y="2330450"/>
          <p14:tracePt t="135718" x="1393825" y="2312988"/>
          <p14:tracePt t="135735" x="1393825" y="2303463"/>
          <p14:tracePt t="135772" x="1374775" y="2303463"/>
          <p14:tracePt t="135780" x="1366838" y="2303463"/>
          <p14:tracePt t="135788" x="1339850" y="2303463"/>
          <p14:tracePt t="135801" x="1322388" y="2303463"/>
          <p14:tracePt t="135819" x="1285875" y="2303463"/>
          <p14:tracePt t="135884" x="1303338" y="2312988"/>
          <p14:tracePt t="135892" x="1339850" y="2322513"/>
          <p14:tracePt t="135902" x="1357313" y="2322513"/>
          <p14:tracePt t="135918" x="1446213" y="2339975"/>
          <p14:tracePt t="135935" x="1509713" y="2339975"/>
          <p14:tracePt t="135952" x="1536700" y="2339975"/>
          <p14:tracePt t="135968" x="1544638" y="2339975"/>
          <p14:tracePt t="136044" x="1544638" y="2347913"/>
          <p14:tracePt t="136052" x="1544638" y="2357438"/>
          <p14:tracePt t="136060" x="1544638" y="2374900"/>
          <p14:tracePt t="136069" x="1554163" y="2393950"/>
          <p14:tracePt t="136085" x="1554163" y="2490788"/>
          <p14:tracePt t="136101" x="1554163" y="2571750"/>
          <p14:tracePt t="136118" x="1554163" y="2581275"/>
          <p14:tracePt t="136135" x="1554163" y="2643188"/>
          <p14:tracePt t="136152" x="1554163" y="2751138"/>
          <p14:tracePt t="136168" x="1571625" y="2894013"/>
          <p14:tracePt t="136185" x="1581150" y="3009900"/>
          <p14:tracePt t="136201" x="1581150" y="3044825"/>
          <p14:tracePt t="136218" x="1581150" y="3143250"/>
          <p14:tracePt t="136235" x="1562100" y="3348038"/>
          <p14:tracePt t="136252" x="1536700" y="3527425"/>
          <p14:tracePt t="136268" x="1490663" y="3687763"/>
          <p14:tracePt t="136285" x="1482725" y="3813175"/>
          <p14:tracePt t="136301" x="1465263" y="3911600"/>
          <p14:tracePt t="136319" x="1465263" y="4037013"/>
          <p14:tracePt t="136335" x="1482725" y="4108450"/>
          <p14:tracePt t="136352" x="1509713" y="4152900"/>
          <p14:tracePt t="136368" x="1509713" y="4170363"/>
          <p14:tracePt t="136385" x="1517650" y="4170363"/>
          <p14:tracePt t="136492" x="1509713" y="4170363"/>
          <p14:tracePt t="136500" x="1500188" y="4170363"/>
          <p14:tracePt t="136508" x="1482725" y="4160838"/>
          <p14:tracePt t="136518" x="1438275" y="4143375"/>
          <p14:tracePt t="136535" x="1366838" y="4108450"/>
          <p14:tracePt t="136551" x="1250950" y="4062413"/>
          <p14:tracePt t="136568" x="1187450" y="4037013"/>
          <p14:tracePt t="136585" x="1152525" y="4017963"/>
          <p14:tracePt t="136602" x="1152525" y="4010025"/>
          <p14:tracePt t="136620" x="1204913" y="3983038"/>
          <p14:tracePt t="136636" x="1285875" y="3938588"/>
          <p14:tracePt t="136652" x="1393825" y="3830638"/>
          <p14:tracePt t="136668" x="1581150" y="3598863"/>
          <p14:tracePt t="136685" x="1893888" y="2982913"/>
          <p14:tracePt t="136702" x="2054225" y="2741613"/>
          <p14:tracePt t="136718" x="2133600" y="2633663"/>
          <p14:tracePt t="136735" x="2143125" y="2581275"/>
          <p14:tracePt t="136751" x="2143125" y="2554288"/>
          <p14:tracePt t="136785" x="2152650" y="2527300"/>
          <p14:tracePt t="136802" x="2143125" y="2482850"/>
          <p14:tracePt t="136818" x="2098675" y="2357438"/>
          <p14:tracePt t="136835" x="2081213" y="2330450"/>
          <p14:tracePt t="136948" x="2108200" y="2330450"/>
          <p14:tracePt t="136956" x="2143125" y="2330450"/>
          <p14:tracePt t="136968" x="2179638" y="2330450"/>
          <p14:tracePt t="136985" x="2295525" y="2330450"/>
          <p14:tracePt t="136988" x="2374900" y="2330450"/>
          <p14:tracePt t="137002" x="2384425" y="2330450"/>
          <p14:tracePt t="137018" x="2411413" y="2330450"/>
          <p14:tracePt t="137052" x="2393950" y="2401888"/>
          <p14:tracePt t="137068" x="2347913" y="2517775"/>
          <p14:tracePt t="137085" x="2347913" y="2608263"/>
          <p14:tracePt t="137102" x="2347913" y="2652713"/>
          <p14:tracePt t="137118" x="2322513" y="2786063"/>
          <p14:tracePt t="137135" x="2303463" y="2946400"/>
          <p14:tracePt t="137152" x="2268538" y="3027363"/>
          <p14:tracePt t="137169" x="2268538" y="3044825"/>
          <p14:tracePt t="137185" x="2268538" y="3108325"/>
          <p14:tracePt t="137202" x="2276475" y="3205163"/>
          <p14:tracePt t="137218" x="2276475" y="3286125"/>
          <p14:tracePt t="137236" x="2276475" y="3295650"/>
          <p14:tracePt t="137252" x="2276475" y="3303588"/>
          <p14:tracePt t="137348" x="2276475" y="3313113"/>
          <p14:tracePt t="137356" x="2276475" y="3322638"/>
          <p14:tracePt t="137368" x="2268538" y="3322638"/>
          <p14:tracePt t="137388" x="2259013" y="3322638"/>
          <p14:tracePt t="137404" x="2251075" y="3322638"/>
          <p14:tracePt t="137418" x="2251075" y="3313113"/>
          <p14:tracePt t="137436" x="2251075" y="3295650"/>
          <p14:tracePt t="137452" x="2251075" y="3276600"/>
          <p14:tracePt t="137469" x="2214563" y="3241675"/>
          <p14:tracePt t="137486" x="2170113" y="3187700"/>
          <p14:tracePt t="137502" x="2133600" y="3152775"/>
          <p14:tracePt t="137519" x="2125663" y="3133725"/>
          <p14:tracePt t="137536" x="2125663" y="3125788"/>
          <p14:tracePt t="137552" x="2125663" y="3098800"/>
          <p14:tracePt t="137569" x="2125663" y="3089275"/>
          <p14:tracePt t="137585" x="2125663" y="3071813"/>
          <p14:tracePt t="137602" x="2125663" y="3054350"/>
          <p14:tracePt t="137619" x="2125663" y="3044825"/>
          <p14:tracePt t="137635" x="2143125" y="3027363"/>
          <p14:tracePt t="137652" x="2152650" y="3017838"/>
          <p14:tracePt t="137669" x="2205038" y="2955925"/>
          <p14:tracePt t="137685" x="2251075" y="2928938"/>
          <p14:tracePt t="137702" x="2268538" y="2911475"/>
          <p14:tracePt t="137719" x="2276475" y="2901950"/>
          <p14:tracePt t="137735" x="2295525" y="2894013"/>
          <p14:tracePt t="137752" x="2322513" y="2884488"/>
          <p14:tracePt t="137769" x="2339975" y="2857500"/>
          <p14:tracePt t="137786" x="2374900" y="2847975"/>
          <p14:tracePt t="137802" x="2393950" y="2840038"/>
          <p14:tracePt t="137818" x="2411413" y="2840038"/>
          <p14:tracePt t="137836" x="2419350" y="2830513"/>
          <p14:tracePt t="137852" x="2428875" y="2830513"/>
          <p14:tracePt t="137868" x="2438400" y="2830513"/>
          <p14:tracePt t="138212" x="2438400" y="2822575"/>
          <p14:tracePt t="138228" x="2438400" y="2813050"/>
          <p14:tracePt t="138244" x="2428875" y="2795588"/>
          <p14:tracePt t="138260" x="2428875" y="2786063"/>
          <p14:tracePt t="138269" x="2428875" y="2776538"/>
          <p14:tracePt t="138285" x="2428875" y="2768600"/>
          <p14:tracePt t="138372" x="2428875" y="2759075"/>
          <p14:tracePt t="138380" x="2419350" y="2759075"/>
          <p14:tracePt t="138388" x="2419350" y="2751138"/>
          <p14:tracePt t="138404" x="2401888" y="2741613"/>
          <p14:tracePt t="138421" x="2401888" y="2732088"/>
          <p14:tracePt t="138437" x="2401888" y="2724150"/>
          <p14:tracePt t="138453" x="2384425" y="2714625"/>
          <p14:tracePt t="138469" x="2374900" y="2705100"/>
          <p14:tracePt t="138502" x="2366963" y="2697163"/>
          <p14:tracePt t="138519" x="2357438" y="2697163"/>
          <p14:tracePt t="138552" x="2347913" y="2687638"/>
          <p14:tracePt t="138573" x="2339975" y="2679700"/>
          <p14:tracePt t="138741" x="2339975" y="2670175"/>
          <p14:tracePt t="138997" x="2339975" y="2660650"/>
          <p14:tracePt t="139021" x="2330450" y="2652713"/>
          <p14:tracePt t="139069" x="2322513" y="2652713"/>
          <p14:tracePt t="139077" x="2312988" y="2652713"/>
          <p14:tracePt t="139093" x="2303463" y="2652713"/>
          <p14:tracePt t="139102" x="2295525" y="2652713"/>
          <p14:tracePt t="139119" x="2286000" y="2652713"/>
          <p14:tracePt t="139136" x="2276475" y="2652713"/>
          <p14:tracePt t="139157" x="2268538" y="2652713"/>
          <p14:tracePt t="139253" x="2259013" y="2652713"/>
          <p14:tracePt t="139261" x="2259013" y="2643188"/>
          <p14:tracePt t="139270" x="2251075" y="2643188"/>
          <p14:tracePt t="139286" x="2232025" y="2633663"/>
          <p14:tracePt t="139302" x="2224088" y="2625725"/>
          <p14:tracePt t="139319" x="2214563" y="2625725"/>
          <p14:tracePt t="139525" x="2224088" y="2625725"/>
          <p14:tracePt t="139533" x="2232025" y="2625725"/>
          <p14:tracePt t="139549" x="2241550" y="2625725"/>
          <p14:tracePt t="139557" x="2251075" y="2625725"/>
          <p14:tracePt t="139569" x="2268538" y="2625725"/>
          <p14:tracePt t="139586" x="2286000" y="2625725"/>
          <p14:tracePt t="139602" x="2303463" y="2625725"/>
          <p14:tracePt t="139909" x="2312988" y="2625725"/>
          <p14:tracePt t="139933" x="2322513" y="2625725"/>
          <p14:tracePt t="139941" x="2339975" y="2625725"/>
          <p14:tracePt t="139952" x="2347913" y="2625725"/>
          <p14:tracePt t="139969" x="2411413" y="2616200"/>
          <p14:tracePt t="139986" x="2465388" y="2616200"/>
          <p14:tracePt t="139989" x="2473325" y="2616200"/>
          <p14:tracePt t="140003" x="2490788" y="2616200"/>
          <p14:tracePt t="140019" x="2544763" y="2598738"/>
          <p14:tracePt t="140038" x="2687638" y="2581275"/>
          <p14:tracePt t="140053" x="2732088" y="2571750"/>
          <p14:tracePt t="140069" x="2751138" y="2562225"/>
          <p14:tracePt t="140125" x="2759075" y="2562225"/>
          <p14:tracePt t="140141" x="2768600" y="2562225"/>
          <p14:tracePt t="140157" x="2776538" y="2562225"/>
          <p14:tracePt t="140197" x="2776538" y="2554288"/>
          <p14:tracePt t="140229" x="2768600" y="2554288"/>
          <p14:tracePt t="140237" x="2759075" y="2544763"/>
          <p14:tracePt t="140253" x="2741613" y="2536825"/>
          <p14:tracePt t="140269" x="2697163" y="2509838"/>
          <p14:tracePt t="140286" x="2679700" y="2509838"/>
          <p14:tracePt t="140573" x="2679700" y="2500313"/>
          <p14:tracePt t="140581" x="2679700" y="2490788"/>
          <p14:tracePt t="140598" x="2670175" y="2490788"/>
          <p14:tracePt t="140605" x="2660650" y="2490788"/>
          <p14:tracePt t="140619" x="2652713" y="2490788"/>
          <p14:tracePt t="140637" x="2589213" y="2490788"/>
          <p14:tracePt t="140653" x="2571750" y="2490788"/>
          <p14:tracePt t="140669" x="2517775" y="2500313"/>
          <p14:tracePt t="140686" x="2419350" y="2536825"/>
          <p14:tracePt t="140702" x="2347913" y="2571750"/>
          <p14:tracePt t="140720" x="2312988" y="2571750"/>
          <p14:tracePt t="140736" x="2303463" y="2571750"/>
          <p14:tracePt t="140753" x="2251075" y="2571750"/>
          <p14:tracePt t="140769" x="2197100" y="2581275"/>
          <p14:tracePt t="140786" x="2152650" y="2589213"/>
          <p14:tracePt t="140981" x="2160588" y="2589213"/>
          <p14:tracePt t="140989" x="2179638" y="2589213"/>
          <p14:tracePt t="141003" x="2179638" y="2581275"/>
          <p14:tracePt t="141020" x="2205038" y="2581275"/>
          <p14:tracePt t="141037" x="2214563" y="2571750"/>
          <p14:tracePt t="141086" x="2224088" y="2571750"/>
          <p14:tracePt t="141094" x="2224088" y="2562225"/>
          <p14:tracePt t="142022" x="2232025" y="2562225"/>
          <p14:tracePt t="142197" x="2241550" y="2562225"/>
          <p14:tracePt t="142206" x="2251075" y="2562225"/>
          <p14:tracePt t="142222" x="2259013" y="2562225"/>
          <p14:tracePt t="142237" x="2312988" y="2562225"/>
          <p14:tracePt t="142254" x="2374900" y="2562225"/>
          <p14:tracePt t="142270" x="2446338" y="2562225"/>
          <p14:tracePt t="142287" x="2527300" y="2571750"/>
          <p14:tracePt t="142303" x="2581275" y="2571750"/>
          <p14:tracePt t="142320" x="2652713" y="2571750"/>
          <p14:tracePt t="142337" x="2751138" y="2571750"/>
          <p14:tracePt t="142353" x="2768600" y="2571750"/>
          <p14:tracePt t="142370" x="2795588" y="2571750"/>
          <p14:tracePt t="142386" x="2901950" y="2571750"/>
          <p14:tracePt t="142403" x="2919413" y="2571750"/>
          <p14:tracePt t="142420" x="2938463" y="2571750"/>
          <p14:tracePt t="142437" x="3054350" y="2571750"/>
          <p14:tracePt t="142454" x="3062288" y="2571750"/>
          <p14:tracePt t="142486" x="3071813" y="2571750"/>
          <p14:tracePt t="142503" x="3089275" y="2571750"/>
          <p14:tracePt t="142520" x="3098800" y="2571750"/>
          <p14:tracePt t="142537" x="3116263" y="2571750"/>
          <p14:tracePt t="142598" x="3108325" y="2581275"/>
          <p14:tracePt t="142614" x="3071813" y="2589213"/>
          <p14:tracePt t="142622" x="3054350" y="2608263"/>
          <p14:tracePt t="142638" x="2847975" y="2697163"/>
          <p14:tracePt t="142654" x="2625725" y="2857500"/>
          <p14:tracePt t="142670" x="2581275" y="2946400"/>
          <p14:tracePt t="142686" x="2465388" y="3143250"/>
          <p14:tracePt t="142703" x="2419350" y="3214688"/>
          <p14:tracePt t="142720" x="2393950" y="3251200"/>
          <p14:tracePt t="142736" x="2384425" y="3268663"/>
          <p14:tracePt t="142806" x="2374900" y="3268663"/>
          <p14:tracePt t="142814" x="2374900" y="3276600"/>
          <p14:tracePt t="142822" x="2366963" y="3276600"/>
          <p14:tracePt t="142862" x="2366963" y="3286125"/>
          <p14:tracePt t="142870" x="2393950" y="3303588"/>
          <p14:tracePt t="142878" x="2401888" y="3303588"/>
          <p14:tracePt t="142887" x="2419350" y="3322638"/>
          <p14:tracePt t="142903" x="2473325" y="3357563"/>
          <p14:tracePt t="142920" x="2554288" y="3429000"/>
          <p14:tracePt t="142936" x="2589213" y="3490913"/>
          <p14:tracePt t="142953" x="2589213" y="3536950"/>
          <p14:tracePt t="142970" x="2589213" y="3598863"/>
          <p14:tracePt t="142987" x="2500313" y="3813175"/>
          <p14:tracePt t="142990" x="2465388" y="3884613"/>
          <p14:tracePt t="143003" x="2384425" y="4098925"/>
          <p14:tracePt t="143020" x="2268538" y="4429125"/>
          <p14:tracePt t="143038" x="2224088" y="4545013"/>
          <p14:tracePt t="143070" x="2232025" y="4510088"/>
          <p14:tracePt t="143087" x="2241550" y="4465638"/>
          <p14:tracePt t="143103" x="2259013" y="4446588"/>
          <p14:tracePt t="143120" x="2268538" y="4446588"/>
          <p14:tracePt t="143153" x="2268538" y="4438650"/>
          <p14:tracePt t="143170" x="2268538" y="4411663"/>
          <p14:tracePt t="143187" x="2251075" y="4384675"/>
          <p14:tracePt t="143203" x="2241550" y="4330700"/>
          <p14:tracePt t="143366" x="2259013" y="4322763"/>
          <p14:tracePt t="143374" x="2268538" y="4313238"/>
          <p14:tracePt t="143387" x="2268538" y="4303713"/>
          <p14:tracePt t="143403" x="2268538" y="4268788"/>
          <p14:tracePt t="143420" x="2268538" y="4224338"/>
          <p14:tracePt t="143438" x="2286000" y="4152900"/>
          <p14:tracePt t="143455" x="2312988" y="4098925"/>
          <p14:tracePt t="143470" x="2347913" y="4044950"/>
          <p14:tracePt t="143487" x="2393950" y="3983038"/>
          <p14:tracePt t="143504" x="2411413" y="3929063"/>
          <p14:tracePt t="143520" x="2419350" y="3875088"/>
          <p14:tracePt t="143537" x="2419350" y="3776663"/>
          <p14:tracePt t="143553" x="2419350" y="3714750"/>
          <p14:tracePt t="143570" x="2419350" y="3652838"/>
          <p14:tracePt t="143587" x="2419350" y="3643313"/>
          <p14:tracePt t="143603" x="2419350" y="3616325"/>
          <p14:tracePt t="143838" x="2411413" y="3616325"/>
          <p14:tracePt t="143846" x="2393950" y="3616325"/>
          <p14:tracePt t="143862" x="2366963" y="3616325"/>
          <p14:tracePt t="143871" x="2357438" y="3616325"/>
          <p14:tracePt t="143887" x="2347913" y="3616325"/>
          <p14:tracePt t="143903" x="2339975" y="3616325"/>
          <p14:tracePt t="143920" x="2330450" y="3608388"/>
          <p14:tracePt t="143937" x="2322513" y="3608388"/>
          <p14:tracePt t="143970" x="2322513" y="3598863"/>
          <p14:tracePt t="143987" x="2322513" y="3589338"/>
          <p14:tracePt t="144004" x="2322513" y="3562350"/>
          <p14:tracePt t="144020" x="2322513" y="3527425"/>
          <p14:tracePt t="144037" x="2330450" y="3509963"/>
          <p14:tracePt t="144103" x="2339975" y="3509963"/>
          <p14:tracePt t="144110" x="2347913" y="3509963"/>
          <p14:tracePt t="144126" x="2357438" y="3509963"/>
          <p14:tracePt t="144190" x="2366963" y="3509963"/>
          <p14:tracePt t="144198" x="2374900" y="3509963"/>
          <p14:tracePt t="144206" x="2384425" y="3509963"/>
          <p14:tracePt t="144220" x="2393950" y="3509963"/>
          <p14:tracePt t="144238" x="2419350" y="3509963"/>
          <p14:tracePt t="144254" x="2438400" y="3509963"/>
          <p14:tracePt t="144288" x="2446338" y="3509963"/>
          <p14:tracePt t="144351" x="2455863" y="3509963"/>
          <p14:tracePt t="144367" x="2465388" y="3509963"/>
          <p14:tracePt t="144382" x="2473325" y="3509963"/>
          <p14:tracePt t="144391" x="2482850" y="3509963"/>
          <p14:tracePt t="144404" x="2490788" y="3509963"/>
          <p14:tracePt t="144420" x="2500313" y="3509963"/>
          <p14:tracePt t="144437" x="2517775" y="3500438"/>
          <p14:tracePt t="144454" x="2527300" y="3500438"/>
          <p14:tracePt t="144503" x="2527300" y="3490913"/>
          <p14:tracePt t="144527" x="2517775" y="3490913"/>
          <p14:tracePt t="144534" x="2490788" y="3490913"/>
          <p14:tracePt t="144542" x="2473325" y="3490913"/>
          <p14:tracePt t="144554" x="2428875" y="3490913"/>
          <p14:tracePt t="144570" x="2357438" y="3490913"/>
          <p14:tracePt t="144587" x="2322513" y="3490913"/>
          <p14:tracePt t="144646" x="2303463" y="3490913"/>
          <p14:tracePt t="144879" x="2295525" y="3490913"/>
          <p14:tracePt t="145174" x="2322513" y="3500438"/>
          <p14:tracePt t="145183" x="2339975" y="3509963"/>
          <p14:tracePt t="145191" x="2347913" y="3509963"/>
          <p14:tracePt t="145204" x="2357438" y="3509963"/>
          <p14:tracePt t="145220" x="2401888" y="3509963"/>
          <p14:tracePt t="145238" x="2357438" y="3527425"/>
          <p14:tracePt t="145255" x="2384425" y="3527425"/>
          <p14:tracePt t="145271" x="2598738" y="3536950"/>
          <p14:tracePt t="145287" x="2643188" y="3536950"/>
          <p14:tracePt t="145304" x="2768600" y="3536950"/>
          <p14:tracePt t="145479" x="2776538" y="3536950"/>
          <p14:tracePt t="145607" x="2786063" y="3536950"/>
          <p14:tracePt t="145695" x="2795588" y="3536950"/>
          <p14:tracePt t="146119" x="2786063" y="3517900"/>
          <p14:tracePt t="146127" x="2768600" y="3509963"/>
          <p14:tracePt t="146137" x="2751138" y="3500438"/>
          <p14:tracePt t="146154" x="2687638" y="3438525"/>
          <p14:tracePt t="146171" x="2571750" y="3357563"/>
          <p14:tracePt t="146187" x="2509838" y="3295650"/>
          <p14:tracePt t="146204" x="2490788" y="3276600"/>
          <p14:tracePt t="146221" x="2438400" y="3224213"/>
          <p14:tracePt t="146239" x="2384425" y="3160713"/>
          <p14:tracePt t="146255" x="2374900" y="3125788"/>
          <p14:tracePt t="146271" x="2366963" y="3108325"/>
          <p14:tracePt t="146287" x="2347913" y="3089275"/>
          <p14:tracePt t="146304" x="2339975" y="3081338"/>
          <p14:tracePt t="146321" x="2330450" y="3081338"/>
          <p14:tracePt t="146375" x="2330450" y="3071813"/>
          <p14:tracePt t="146383" x="2322513" y="3062288"/>
          <p14:tracePt t="146399" x="2312988" y="3062288"/>
          <p14:tracePt t="146407" x="2312988" y="3054350"/>
          <p14:tracePt t="146463" x="2295525" y="3054350"/>
          <p14:tracePt t="146487" x="2295525" y="3044825"/>
          <p14:tracePt t="146495" x="2276475" y="3036888"/>
          <p14:tracePt t="146504" x="2259013" y="3036888"/>
          <p14:tracePt t="146521" x="2224088" y="3017838"/>
          <p14:tracePt t="146538" x="2187575" y="3000375"/>
          <p14:tracePt t="146554" x="2170113" y="2982913"/>
          <p14:tracePt t="146571" x="2152650" y="2973388"/>
          <p14:tracePt t="146588" x="2152650" y="2965450"/>
          <p14:tracePt t="146604" x="2143125" y="2955925"/>
          <p14:tracePt t="146807" x="2152650" y="2955925"/>
          <p14:tracePt t="146815" x="2160588" y="2955925"/>
          <p14:tracePt t="146823" x="2170113" y="2955925"/>
          <p14:tracePt t="146840" x="2179638" y="2946400"/>
          <p14:tracePt t="146856" x="2187575" y="2938463"/>
          <p14:tracePt t="146871" x="2197100" y="2938463"/>
          <p14:tracePt t="146888" x="2205038" y="2938463"/>
          <p14:tracePt t="146904" x="2214563" y="2928938"/>
          <p14:tracePt t="146921" x="2241550" y="2928938"/>
          <p14:tracePt t="146938" x="2268538" y="2911475"/>
          <p14:tracePt t="147167" x="2286000" y="2911475"/>
          <p14:tracePt t="147184" x="2312988" y="2901950"/>
          <p14:tracePt t="147191" x="2322513" y="2901950"/>
          <p14:tracePt t="147204" x="2347913" y="2901950"/>
          <p14:tracePt t="147221" x="2401888" y="2894013"/>
          <p14:tracePt t="147238" x="2455863" y="2884488"/>
          <p14:tracePt t="147303" x="2473325" y="2884488"/>
          <p14:tracePt t="147312" x="2482850" y="2884488"/>
          <p14:tracePt t="147321" x="2500313" y="2884488"/>
          <p14:tracePt t="147352" x="2527300" y="2874963"/>
          <p14:tracePt t="147359" x="2536825" y="2874963"/>
          <p14:tracePt t="147371" x="2616200" y="2867025"/>
          <p14:tracePt t="147388" x="2714625" y="2857500"/>
          <p14:tracePt t="147404" x="2822575" y="2847975"/>
          <p14:tracePt t="147421" x="2884488" y="2847975"/>
          <p14:tracePt t="147439" x="3062288" y="2847975"/>
          <p14:tracePt t="147455" x="3179763" y="2857500"/>
          <p14:tracePt t="147471" x="3251200" y="2857500"/>
          <p14:tracePt t="147488" x="3295650" y="2857500"/>
          <p14:tracePt t="147505" x="3322638" y="2857500"/>
          <p14:tracePt t="147521" x="3340100" y="2857500"/>
          <p14:tracePt t="147538" x="3357563" y="2857500"/>
          <p14:tracePt t="147554" x="3357563" y="2847975"/>
          <p14:tracePt t="147571" x="3367088" y="2847975"/>
          <p14:tracePt t="147588" x="3384550" y="2847975"/>
          <p14:tracePt t="147944" x="3394075" y="2857500"/>
          <p14:tracePt t="147959" x="3394075" y="2867025"/>
          <p14:tracePt t="147967" x="3394075" y="2874963"/>
          <p14:tracePt t="147976" x="3402013" y="2874963"/>
          <p14:tracePt t="147992" x="3402013" y="2884488"/>
          <p14:tracePt t="148024" x="3402013" y="2894013"/>
          <p14:tracePt t="148040" x="3402013" y="2901950"/>
          <p14:tracePt t="148048" x="3402013" y="2911475"/>
          <p14:tracePt t="148144" x="3402013" y="2919413"/>
          <p14:tracePt t="148168" x="3402013" y="2928938"/>
          <p14:tracePt t="148175" x="3402013" y="2938463"/>
          <p14:tracePt t="148191" x="3402013" y="2946400"/>
          <p14:tracePt t="148207" x="3402013" y="2955925"/>
          <p14:tracePt t="148224" x="3402013" y="2965450"/>
          <p14:tracePt t="148238" x="3402013" y="2973388"/>
          <p14:tracePt t="148255" x="3402013" y="3000375"/>
          <p14:tracePt t="148271" x="3402013" y="3009900"/>
          <p14:tracePt t="148288" x="3402013" y="3017838"/>
          <p14:tracePt t="148305" x="3402013" y="3036888"/>
          <p14:tracePt t="148321" x="3402013" y="3044825"/>
          <p14:tracePt t="148338" x="3394075" y="3062288"/>
          <p14:tracePt t="148355" x="3394075" y="3081338"/>
          <p14:tracePt t="148371" x="3394075" y="3089275"/>
          <p14:tracePt t="148388" x="3394075" y="3098800"/>
          <p14:tracePt t="148405" x="3394075" y="3108325"/>
          <p14:tracePt t="148421" x="3394075" y="3116263"/>
          <p14:tracePt t="148438" x="3394075" y="3125788"/>
          <p14:tracePt t="148455" x="3394075" y="3143250"/>
          <p14:tracePt t="148472" x="3394075" y="3152775"/>
          <p14:tracePt t="148488" x="3394075" y="3170238"/>
          <p14:tracePt t="148505" x="3394075" y="3187700"/>
          <p14:tracePt t="148521" x="3394075" y="3197225"/>
          <p14:tracePt t="148539" x="3394075" y="3224213"/>
          <p14:tracePt t="148555" x="3394075" y="3241675"/>
          <p14:tracePt t="148571" x="3384550" y="3251200"/>
          <p14:tracePt t="148588" x="3384550" y="3259138"/>
          <p14:tracePt t="148605" x="3384550" y="3268663"/>
          <p14:tracePt t="148621" x="3384550" y="3276600"/>
          <p14:tracePt t="148639" x="3384550" y="3313113"/>
          <p14:tracePt t="148656" x="3384550" y="3322638"/>
          <p14:tracePt t="148688" x="3384550" y="3330575"/>
          <p14:tracePt t="148705" x="3384550" y="3340100"/>
          <p14:tracePt t="148784" x="3384550" y="3348038"/>
          <p14:tracePt t="149056" x="3375025" y="3348038"/>
          <p14:tracePt t="149064" x="3367088" y="3348038"/>
          <p14:tracePt t="149073" x="3357563" y="3348038"/>
          <p14:tracePt t="149088" x="3313113" y="3340100"/>
          <p14:tracePt t="149121" x="3303588" y="3340100"/>
          <p14:tracePt t="149139" x="3276600" y="3340100"/>
          <p14:tracePt t="149155" x="3205163" y="3340100"/>
          <p14:tracePt t="149172" x="3143250" y="3340100"/>
          <p14:tracePt t="149189" x="3108325" y="3340100"/>
          <p14:tracePt t="149205" x="3062288" y="3330575"/>
          <p14:tracePt t="149222" x="3009900" y="3322638"/>
          <p14:tracePt t="149238" x="2965450" y="3303588"/>
          <p14:tracePt t="149255" x="2803525" y="3286125"/>
          <p14:tracePt t="149272" x="2741613" y="3286125"/>
          <p14:tracePt t="149288" x="2670175" y="3303588"/>
          <p14:tracePt t="149305" x="2517775" y="3322638"/>
          <p14:tracePt t="149322" x="2374900" y="3330575"/>
          <p14:tracePt t="149339" x="2268538" y="3348038"/>
          <p14:tracePt t="149355" x="2179638" y="3348038"/>
          <p14:tracePt t="149372" x="2089150" y="3348038"/>
          <p14:tracePt t="149388" x="1990725" y="3348038"/>
          <p14:tracePt t="149405" x="1901825" y="3348038"/>
          <p14:tracePt t="149592" x="1919288" y="3340100"/>
          <p14:tracePt t="149600" x="1946275" y="3322638"/>
          <p14:tracePt t="149608" x="1973263" y="3313113"/>
          <p14:tracePt t="149622" x="1990725" y="3303588"/>
          <p14:tracePt t="149640" x="2071688" y="3276600"/>
          <p14:tracePt t="149656" x="2098675" y="3241675"/>
          <p14:tracePt t="149672" x="2133600" y="3224213"/>
          <p14:tracePt t="149688" x="2152650" y="3205163"/>
          <p14:tracePt t="149705" x="2187575" y="3197225"/>
          <p14:tracePt t="149722" x="2224088" y="3179763"/>
          <p14:tracePt t="149739" x="2251075" y="3170238"/>
          <p14:tracePt t="149755" x="2251075" y="3133725"/>
          <p14:tracePt t="150008" x="2251075" y="3125788"/>
          <p14:tracePt t="150017" x="2241550" y="3125788"/>
          <p14:tracePt t="150072" x="2241550" y="3116263"/>
          <p14:tracePt t="150080" x="2241550" y="3108325"/>
          <p14:tracePt t="150105" x="2241550" y="3098800"/>
          <p14:tracePt t="150112" x="2251075" y="3098800"/>
          <p14:tracePt t="150122" x="2259013" y="3081338"/>
          <p14:tracePt t="150138" x="2286000" y="3044825"/>
          <p14:tracePt t="150155" x="2312988" y="3017838"/>
          <p14:tracePt t="150172" x="2312988" y="3000375"/>
          <p14:tracePt t="150189" x="2312988" y="2982913"/>
          <p14:tracePt t="150205" x="2322513" y="2973388"/>
          <p14:tracePt t="150222" x="2330450" y="2973388"/>
          <p14:tracePt t="150240" x="2339975" y="2965450"/>
          <p14:tracePt t="150344" x="2347913" y="2965450"/>
          <p14:tracePt t="150584" x="2357438" y="2965450"/>
          <p14:tracePt t="150608" x="2366963" y="2965450"/>
          <p14:tracePt t="150616" x="2366963" y="2955925"/>
          <p14:tracePt t="150673" x="2374900" y="2955925"/>
          <p14:tracePt t="150689" x="2384425" y="2955925"/>
          <p14:tracePt t="150705" x="2393950" y="2955925"/>
          <p14:tracePt t="150713" x="2401888" y="2955925"/>
          <p14:tracePt t="150723" x="2411413" y="2955925"/>
          <p14:tracePt t="150739" x="2438400" y="2955925"/>
          <p14:tracePt t="150755" x="2473325" y="2955925"/>
          <p14:tracePt t="150772" x="2544763" y="2946400"/>
          <p14:tracePt t="150789" x="2598738" y="2946400"/>
          <p14:tracePt t="150805" x="2679700" y="2946400"/>
          <p14:tracePt t="150822" x="2697163" y="2955925"/>
          <p14:tracePt t="150857" x="2714625" y="2955925"/>
          <p14:tracePt t="150864" x="2741613" y="2955925"/>
          <p14:tracePt t="150873" x="2759075" y="2955925"/>
          <p14:tracePt t="150889" x="2822575" y="2955925"/>
          <p14:tracePt t="150905" x="2884488" y="2955925"/>
          <p14:tracePt t="150922" x="2928938" y="2955925"/>
          <p14:tracePt t="150939" x="2965450" y="2955925"/>
          <p14:tracePt t="150955" x="2990850" y="2955925"/>
          <p14:tracePt t="150972" x="3000375" y="2955925"/>
          <p14:tracePt t="151096" x="3009900" y="2955925"/>
          <p14:tracePt t="151105" x="3017838" y="2955925"/>
          <p14:tracePt t="151121" x="3027363" y="2955925"/>
          <p14:tracePt t="151129" x="3036888" y="2955925"/>
          <p14:tracePt t="151145" x="3044825" y="2946400"/>
          <p14:tracePt t="151155" x="3054350" y="2946400"/>
          <p14:tracePt t="151173" x="3062288" y="2938463"/>
          <p14:tracePt t="151189" x="3081338" y="2938463"/>
          <p14:tracePt t="151206" x="3108325" y="2928938"/>
          <p14:tracePt t="151222" x="3125788" y="2928938"/>
          <p14:tracePt t="151239" x="3143250" y="2928938"/>
          <p14:tracePt t="151255" x="3152775" y="2928938"/>
          <p14:tracePt t="151280" x="3170238" y="2928938"/>
          <p14:tracePt t="151289" x="3170238" y="2919413"/>
          <p14:tracePt t="151305" x="3187700" y="2911475"/>
          <p14:tracePt t="151322" x="3197225" y="2911475"/>
          <p14:tracePt t="151385" x="3197225" y="2901950"/>
          <p14:tracePt t="151441" x="3205163" y="2919413"/>
          <p14:tracePt t="151449" x="3205163" y="2928938"/>
          <p14:tracePt t="151457" x="3205163" y="2946400"/>
          <p14:tracePt t="151472" x="3214688" y="2955925"/>
          <p14:tracePt t="151489" x="3214688" y="2982913"/>
          <p14:tracePt t="151505" x="3214688" y="3071813"/>
          <p14:tracePt t="151522" x="3214688" y="3143250"/>
          <p14:tracePt t="151539" x="3214688" y="3170238"/>
          <p14:tracePt t="151556" x="3214688" y="3224213"/>
          <p14:tracePt t="151572" x="3214688" y="3251200"/>
          <p14:tracePt t="151589" x="3214688" y="3276600"/>
          <p14:tracePt t="151605" x="3214688" y="3295650"/>
          <p14:tracePt t="151704" x="3205163" y="3303588"/>
          <p14:tracePt t="151720" x="3197225" y="3313113"/>
          <p14:tracePt t="151728" x="3160713" y="3330575"/>
          <p14:tracePt t="151740" x="3116263" y="3340100"/>
          <p14:tracePt t="151755" x="3017838" y="3357563"/>
          <p14:tracePt t="151773" x="2847975" y="3357563"/>
          <p14:tracePt t="151789" x="2830513" y="3357563"/>
          <p14:tracePt t="151806" x="2751138" y="3357563"/>
          <p14:tracePt t="151822" x="2598738" y="3357563"/>
          <p14:tracePt t="152089" x="2581275" y="3357563"/>
          <p14:tracePt t="152097" x="2562225" y="3348038"/>
          <p14:tracePt t="152106" x="2554288" y="3340100"/>
          <p14:tracePt t="152122" x="2500313" y="3322638"/>
          <p14:tracePt t="152139" x="2473325" y="3295650"/>
          <p14:tracePt t="152156" x="2438400" y="3268663"/>
          <p14:tracePt t="152172" x="2384425" y="3232150"/>
          <p14:tracePt t="152190" x="2339975" y="3205163"/>
          <p14:tracePt t="152206" x="2276475" y="3179763"/>
          <p14:tracePt t="152222" x="2214563" y="3152775"/>
          <p14:tracePt t="152239" x="2197100" y="3125788"/>
          <p14:tracePt t="152256" x="2179638" y="3116263"/>
          <p14:tracePt t="152273" x="2170113" y="3108325"/>
          <p14:tracePt t="152289" x="2160588" y="3089275"/>
          <p14:tracePt t="152306" x="2133600" y="3081338"/>
          <p14:tracePt t="152322" x="2071688" y="3054350"/>
          <p14:tracePt t="152339" x="2054225" y="3054350"/>
          <p14:tracePt t="152401" x="2062163" y="3054350"/>
          <p14:tracePt t="152409" x="2071688" y="3054350"/>
          <p14:tracePt t="152422" x="2081213" y="3054350"/>
          <p14:tracePt t="152439" x="2152650" y="3054350"/>
          <p14:tracePt t="152457" x="2401888" y="3160713"/>
          <p14:tracePt t="152473" x="2562225" y="3268663"/>
          <p14:tracePt t="152489" x="2670175" y="3322638"/>
          <p14:tracePt t="152506" x="2741613" y="3357563"/>
          <p14:tracePt t="152522" x="2803525" y="3394075"/>
          <p14:tracePt t="152539" x="2822575" y="3394075"/>
          <p14:tracePt t="152609" x="2822575" y="3375025"/>
          <p14:tracePt t="152617" x="2813050" y="3367088"/>
          <p14:tracePt t="152625" x="2813050" y="3357563"/>
          <p14:tracePt t="152721" x="2803525" y="3357563"/>
          <p14:tracePt t="152729" x="2795588" y="3357563"/>
          <p14:tracePt t="152739" x="2776538" y="3367088"/>
          <p14:tracePt t="152756" x="2759075" y="3367088"/>
          <p14:tracePt t="152773" x="2751138" y="3375025"/>
          <p14:tracePt t="152789" x="2751138" y="3402013"/>
          <p14:tracePt t="152806" x="2751138" y="3419475"/>
          <p14:tracePt t="152823" x="2768600" y="3455988"/>
          <p14:tracePt t="152839" x="2857500" y="3509963"/>
          <p14:tracePt t="152856" x="2946400" y="3554413"/>
          <p14:tracePt t="152873" x="3036888" y="3571875"/>
          <p14:tracePt t="152889" x="3125788" y="3589338"/>
          <p14:tracePt t="152906" x="3170238" y="3589338"/>
          <p14:tracePt t="152922" x="3205163" y="3589338"/>
          <p14:tracePt t="152939" x="3232150" y="3581400"/>
          <p14:tracePt t="152956" x="3251200" y="3562350"/>
          <p14:tracePt t="152972" x="3241675" y="3536950"/>
          <p14:tracePt t="152989" x="3241675" y="3527425"/>
          <p14:tracePt t="153137" x="3241675" y="3536950"/>
          <p14:tracePt t="153145" x="3251200" y="3544888"/>
          <p14:tracePt t="153156" x="3268663" y="3544888"/>
          <p14:tracePt t="153173" x="3286125" y="3562350"/>
          <p14:tracePt t="153190" x="3303588" y="3562350"/>
          <p14:tracePt t="153206" x="3330575" y="3562350"/>
          <p14:tracePt t="153223" x="3322638" y="3562350"/>
          <p14:tracePt t="153241" x="3330575" y="3554413"/>
          <p14:tracePt t="153258" x="3330575" y="3544888"/>
          <p14:tracePt t="153273" x="3340100" y="3527425"/>
          <p14:tracePt t="153329" x="3340100" y="3517900"/>
          <p14:tracePt t="153353" x="3340100" y="3509963"/>
          <p14:tracePt t="153361" x="3348038" y="3500438"/>
          <p14:tracePt t="153385" x="3340100" y="3500438"/>
          <p14:tracePt t="153401" x="3330575" y="3490913"/>
          <p14:tracePt t="153425" x="3322638" y="3490913"/>
          <p14:tracePt t="153441" x="3313113" y="3482975"/>
          <p14:tracePt t="153457" x="3303588" y="3482975"/>
          <p14:tracePt t="153497" x="3295650" y="3482975"/>
          <p14:tracePt t="153521" x="3295650" y="3473450"/>
          <p14:tracePt t="153530" x="3286125" y="3473450"/>
          <p14:tracePt t="153545" x="3276600" y="3473450"/>
          <p14:tracePt t="153569" x="3276600" y="3465513"/>
          <p14:tracePt t="153585" x="3276600" y="3446463"/>
          <p14:tracePt t="153593" x="3295650" y="3429000"/>
          <p14:tracePt t="153606" x="3303588" y="3402013"/>
          <p14:tracePt t="153623" x="3330575" y="3179763"/>
          <p14:tracePt t="153640" x="3340100" y="3133725"/>
          <p14:tracePt t="153657" x="3313113" y="2901950"/>
          <p14:tracePt t="153673" x="3295650" y="2795588"/>
          <p14:tracePt t="153689" x="3303588" y="2751138"/>
          <p14:tracePt t="153706" x="3322638" y="2705100"/>
          <p14:tracePt t="153723" x="3322638" y="2697163"/>
          <p14:tracePt t="153756" x="3322638" y="2670175"/>
          <p14:tracePt t="153773" x="3303588" y="2625725"/>
          <p14:tracePt t="153789" x="3276600" y="2571750"/>
          <p14:tracePt t="153806" x="3251200" y="2527300"/>
          <p14:tracePt t="153823" x="3251200" y="2465388"/>
          <p14:tracePt t="153839" x="3251200" y="2455863"/>
          <p14:tracePt t="153857" x="3251200" y="2438400"/>
          <p14:tracePt t="153873" x="3259138" y="2411413"/>
          <p14:tracePt t="153946" x="3268663" y="2411413"/>
          <p14:tracePt t="153953" x="3276600" y="2411413"/>
          <p14:tracePt t="153961" x="3313113" y="2393950"/>
          <p14:tracePt t="153973" x="3322638" y="2393950"/>
          <p14:tracePt t="153989" x="3367088" y="2347913"/>
          <p14:tracePt t="154006" x="3394075" y="2276475"/>
          <p14:tracePt t="154023" x="3419475" y="2259013"/>
          <p14:tracePt t="154039" x="3446463" y="2232025"/>
          <p14:tracePt t="154057" x="3490913" y="2232025"/>
          <p14:tracePt t="154073" x="3536950" y="2232025"/>
          <p14:tracePt t="154090" x="3554413" y="2251075"/>
          <p14:tracePt t="154106" x="3581400" y="2276475"/>
          <p14:tracePt t="154123" x="3616325" y="2303463"/>
          <p14:tracePt t="154140" x="3660775" y="2322513"/>
          <p14:tracePt t="154156" x="3714750" y="2330450"/>
          <p14:tracePt t="154173" x="3768725" y="2330450"/>
          <p14:tracePt t="154190" x="3813175" y="2330450"/>
          <p14:tracePt t="154206" x="3830638" y="2322513"/>
          <p14:tracePt t="154223" x="3848100" y="2312988"/>
          <p14:tracePt t="154240" x="3867150" y="2312988"/>
          <p14:tracePt t="154257" x="3902075" y="2312988"/>
          <p14:tracePt t="154274" x="3919538" y="2312988"/>
          <p14:tracePt t="154474" x="3929063" y="2312988"/>
          <p14:tracePt t="154545" x="3938588" y="2312988"/>
          <p14:tracePt t="154554" x="3946525" y="2312988"/>
          <p14:tracePt t="154569" x="3956050" y="2312988"/>
          <p14:tracePt t="154578" x="3965575" y="2312988"/>
          <p14:tracePt t="154590" x="3983038" y="2312988"/>
          <p14:tracePt t="154606" x="4000500" y="2312988"/>
          <p14:tracePt t="154623" x="4010025" y="2312988"/>
          <p14:tracePt t="154658" x="4010025" y="2322513"/>
          <p14:tracePt t="154666" x="4017963" y="2322513"/>
          <p14:tracePt t="154682" x="4027488" y="2322513"/>
          <p14:tracePt t="154691" x="4027488" y="2330450"/>
          <p14:tracePt t="154706" x="4044950" y="2347913"/>
          <p14:tracePt t="154723" x="4054475" y="2366963"/>
          <p14:tracePt t="154740" x="4071938" y="2411413"/>
          <p14:tracePt t="154756" x="4071938" y="2482850"/>
          <p14:tracePt t="154773" x="4071938" y="2571750"/>
          <p14:tracePt t="154790" x="4071938" y="2732088"/>
          <p14:tracePt t="154806" x="4071938" y="2840038"/>
          <p14:tracePt t="154823" x="4071938" y="2982913"/>
          <p14:tracePt t="154840" x="4044950" y="3125788"/>
          <p14:tracePt t="154858" x="4027488" y="3259138"/>
          <p14:tracePt t="154874" x="4027488" y="3357563"/>
          <p14:tracePt t="154890" x="4027488" y="3438525"/>
          <p14:tracePt t="154906" x="4027488" y="3517900"/>
          <p14:tracePt t="154923" x="4027488" y="3554413"/>
          <p14:tracePt t="154940" x="4027488" y="3608388"/>
          <p14:tracePt t="154956" x="4027488" y="3625850"/>
          <p14:tracePt t="154973" x="4027488" y="3652838"/>
          <p14:tracePt t="154990" x="4027488" y="3732213"/>
          <p14:tracePt t="155007" x="4027488" y="3813175"/>
          <p14:tracePt t="155023" x="4027488" y="3894138"/>
          <p14:tracePt t="155040" x="4027488" y="3919538"/>
          <p14:tracePt t="155057" x="4027488" y="3956050"/>
          <p14:tracePt t="155074" x="4027488" y="3983038"/>
          <p14:tracePt t="155090" x="4037013" y="4010025"/>
          <p14:tracePt t="155107" x="4044950" y="4037013"/>
          <p14:tracePt t="155123" x="4044950" y="4071938"/>
          <p14:tracePt t="155140" x="4044950" y="4116388"/>
          <p14:tracePt t="155156" x="4037013" y="4160838"/>
          <p14:tracePt t="155173" x="4017963" y="4232275"/>
          <p14:tracePt t="155322" x="4017963" y="4241800"/>
          <p14:tracePt t="155330" x="4010025" y="4251325"/>
          <p14:tracePt t="155340" x="4000500" y="4259263"/>
          <p14:tracePt t="155356" x="4000500" y="4268788"/>
          <p14:tracePt t="155373" x="3983038" y="4268788"/>
          <p14:tracePt t="155390" x="3983038" y="4276725"/>
          <p14:tracePt t="155407" x="3946525" y="4276725"/>
          <p14:tracePt t="155423" x="3911600" y="4286250"/>
          <p14:tracePt t="155440" x="3867150" y="4295775"/>
          <p14:tracePt t="155458" x="3759200" y="4313238"/>
          <p14:tracePt t="155474" x="3724275" y="4322763"/>
          <p14:tracePt t="155490" x="3714750" y="4322763"/>
          <p14:tracePt t="155522" x="3705225" y="4322763"/>
          <p14:tracePt t="155554" x="3687763" y="4322763"/>
          <p14:tracePt t="155570" x="3687763" y="4330700"/>
          <p14:tracePt t="155578" x="3679825" y="4330700"/>
          <p14:tracePt t="155590" x="3670300" y="4330700"/>
          <p14:tracePt t="155607" x="3660775" y="4340225"/>
          <p14:tracePt t="155623" x="3652838" y="4340225"/>
          <p14:tracePt t="155658" x="3643313" y="4340225"/>
          <p14:tracePt t="155698" x="3633788" y="4340225"/>
          <p14:tracePt t="155714" x="3625850" y="4340225"/>
          <p14:tracePt t="155722" x="3616325" y="4340225"/>
          <p14:tracePt t="155730" x="3608388" y="4340225"/>
          <p14:tracePt t="155770" x="3598863" y="4340225"/>
          <p14:tracePt t="155786" x="3589338" y="4340225"/>
          <p14:tracePt t="155794" x="3581400" y="4330700"/>
          <p14:tracePt t="155810" x="3571875" y="4322763"/>
          <p14:tracePt t="155826" x="3554413" y="4303713"/>
          <p14:tracePt t="155840" x="3554413" y="4286250"/>
          <p14:tracePt t="155858" x="3509963" y="4205288"/>
          <p14:tracePt t="155898" x="3509963" y="4197350"/>
          <p14:tracePt t="155907" x="3509963" y="4187825"/>
          <p14:tracePt t="155923" x="3500438" y="4152900"/>
          <p14:tracePt t="155940" x="3500438" y="4098925"/>
          <p14:tracePt t="155973" x="3500438" y="4081463"/>
          <p14:tracePt t="155990" x="3490913" y="3990975"/>
          <p14:tracePt t="156007" x="3482975" y="3929063"/>
          <p14:tracePt t="156023" x="3482975" y="3902075"/>
          <p14:tracePt t="156058" x="3482975" y="3830638"/>
          <p14:tracePt t="156074" x="3482975" y="3670300"/>
          <p14:tracePt t="156090" x="3482975" y="3536950"/>
          <p14:tracePt t="156107" x="3455988" y="3411538"/>
          <p14:tracePt t="156123" x="3438525" y="3322638"/>
          <p14:tracePt t="156140" x="3419475" y="3259138"/>
          <p14:tracePt t="156157" x="3402013" y="3143250"/>
          <p14:tracePt t="156173" x="3394075" y="3081338"/>
          <p14:tracePt t="156190" x="3394075" y="3062288"/>
          <p14:tracePt t="156207" x="3384550" y="2990850"/>
          <p14:tracePt t="156223" x="3375025" y="2919413"/>
          <p14:tracePt t="156240" x="3357563" y="2847975"/>
          <p14:tracePt t="156258" x="3357563" y="2813050"/>
          <p14:tracePt t="156274" x="3348038" y="2776538"/>
          <p14:tracePt t="156290" x="3340100" y="2697163"/>
          <p14:tracePt t="156307" x="3340100" y="2608263"/>
          <p14:tracePt t="156323" x="3340100" y="2527300"/>
          <p14:tracePt t="156340" x="3340100" y="2455863"/>
          <p14:tracePt t="156357" x="3340100" y="2393950"/>
          <p14:tracePt t="156373" x="3340100" y="2374900"/>
          <p14:tracePt t="156390" x="3340100" y="2357438"/>
          <p14:tracePt t="156407" x="3348038" y="2330450"/>
          <p14:tracePt t="156423" x="3367088" y="2303463"/>
          <p14:tracePt t="156440" x="3394075" y="2268538"/>
          <p14:tracePt t="156458" x="3419475" y="2224088"/>
          <p14:tracePt t="156474" x="3429000" y="2214563"/>
          <p14:tracePt t="156490" x="3438525" y="2205038"/>
          <p14:tracePt t="156554" x="3446463" y="2205038"/>
          <p14:tracePt t="156562" x="3455988" y="2205038"/>
          <p14:tracePt t="156573" x="3473450" y="2187575"/>
          <p14:tracePt t="156590" x="3509963" y="2187575"/>
          <p14:tracePt t="156607" x="3544888" y="2179638"/>
          <p14:tracePt t="156624" x="3581400" y="2179638"/>
          <p14:tracePt t="156640" x="3616325" y="2179638"/>
          <p14:tracePt t="156658" x="3697288" y="2152650"/>
          <p14:tracePt t="156675" x="3768725" y="2143125"/>
          <p14:tracePt t="156691" x="3848100" y="2133600"/>
          <p14:tracePt t="156707" x="3938588" y="2116138"/>
          <p14:tracePt t="156724" x="4017963" y="2108200"/>
          <p14:tracePt t="156740" x="4116388" y="2089150"/>
          <p14:tracePt t="156757" x="4133850" y="2089150"/>
          <p14:tracePt t="156773" x="4133850" y="2081213"/>
          <p14:tracePt t="156818" x="4143375" y="2081213"/>
          <p14:tracePt t="156834" x="4152900" y="2081213"/>
          <p14:tracePt t="156842" x="4160838" y="2081213"/>
          <p14:tracePt t="156858" x="4179888" y="2081213"/>
          <p14:tracePt t="156875" x="4187825" y="2081213"/>
          <p14:tracePt t="156890" x="4197350" y="2081213"/>
          <p14:tracePt t="156938" x="4205288" y="2081213"/>
          <p14:tracePt t="156979" x="4205288" y="2089150"/>
          <p14:tracePt t="156987" x="4205288" y="2098675"/>
          <p14:tracePt t="156994" x="4205288" y="2116138"/>
          <p14:tracePt t="157007" x="4205288" y="2133600"/>
          <p14:tracePt t="157024" x="4205288" y="2187575"/>
          <p14:tracePt t="157040" x="4205288" y="2276475"/>
          <p14:tracePt t="157059" x="4170363" y="2536825"/>
          <p14:tracePt t="157075" x="4143375" y="2687638"/>
          <p14:tracePt t="157091" x="4143375" y="2884488"/>
          <p14:tracePt t="157107" x="4143375" y="3071813"/>
          <p14:tracePt t="157123" x="4116388" y="3340100"/>
          <p14:tracePt t="157140" x="4089400" y="3509963"/>
          <p14:tracePt t="157173" x="4081463" y="3571875"/>
          <p14:tracePt t="157191" x="4081463" y="3616325"/>
          <p14:tracePt t="157207" x="4071938" y="3670300"/>
          <p14:tracePt t="157224" x="4071938" y="3705225"/>
          <p14:tracePt t="157240" x="4071938" y="3724275"/>
          <p14:tracePt t="157258" x="4081463" y="3759200"/>
          <p14:tracePt t="157275" x="4089400" y="3786188"/>
          <p14:tracePt t="157307" x="4098925" y="3822700"/>
          <p14:tracePt t="157323" x="4098925" y="3894138"/>
          <p14:tracePt t="157340" x="4108450" y="3973513"/>
          <p14:tracePt t="157357" x="4108450" y="4037013"/>
          <p14:tracePt t="157374" x="4116388" y="4089400"/>
          <p14:tracePt t="157390" x="4125913" y="4133850"/>
          <p14:tracePt t="157408" x="4125913" y="4170363"/>
          <p14:tracePt t="157424" x="4125913" y="4197350"/>
          <p14:tracePt t="157440" x="4125913" y="4205288"/>
          <p14:tracePt t="157594" x="4125913" y="4214813"/>
          <p14:tracePt t="157650" x="4116388" y="4224338"/>
          <p14:tracePt t="157659" x="4116388" y="4232275"/>
          <p14:tracePt t="157676" x="4108450" y="4232275"/>
          <p14:tracePt t="157699" x="4098925" y="4241800"/>
          <p14:tracePt t="157715" x="4089400" y="4241800"/>
          <p14:tracePt t="157724" x="4081463" y="4251325"/>
          <p14:tracePt t="157741" x="4071938" y="4259263"/>
          <p14:tracePt t="157757" x="4054475" y="4276725"/>
          <p14:tracePt t="157774" x="4044950" y="4286250"/>
          <p14:tracePt t="157790" x="4044950" y="4295775"/>
          <p14:tracePt t="157807" x="4037013" y="4303713"/>
          <p14:tracePt t="157851" x="4037013" y="4313238"/>
          <p14:tracePt t="157867" x="4027488" y="4330700"/>
          <p14:tracePt t="157875" x="4017963" y="4340225"/>
          <p14:tracePt t="157891" x="4017963" y="4367213"/>
          <p14:tracePt t="157907" x="4000500" y="4384675"/>
          <p14:tracePt t="157924" x="4000500" y="4394200"/>
          <p14:tracePt t="157957" x="4000500" y="4402138"/>
          <p14:tracePt t="157987" x="3990975" y="4402138"/>
          <p14:tracePt t="158003" x="3983038" y="4402138"/>
          <p14:tracePt t="158011" x="3956050" y="4411663"/>
          <p14:tracePt t="158024" x="3946525" y="4411663"/>
          <p14:tracePt t="158040" x="3884613" y="4411663"/>
          <p14:tracePt t="158058" x="3857625" y="4411663"/>
          <p14:tracePt t="158074" x="3848100" y="4411663"/>
          <p14:tracePt t="158108" x="3840163" y="4411663"/>
          <p14:tracePt t="158124" x="3822700" y="4411663"/>
          <p14:tracePt t="158141" x="3803650" y="4411663"/>
          <p14:tracePt t="158157" x="3795713" y="4411663"/>
          <p14:tracePt t="158175" x="3786188" y="4411663"/>
          <p14:tracePt t="158191" x="3768725" y="4411663"/>
          <p14:tracePt t="158207" x="3751263" y="4394200"/>
          <p14:tracePt t="158224" x="3741738" y="4375150"/>
          <p14:tracePt t="158240" x="3741738" y="4357688"/>
          <p14:tracePt t="158257" x="3741738" y="4348163"/>
          <p14:tracePt t="158443" x="3741738" y="4330700"/>
          <p14:tracePt t="158451" x="3741738" y="4322763"/>
          <p14:tracePt t="158459" x="3732213" y="4303713"/>
          <p14:tracePt t="158475" x="3724275" y="4268788"/>
          <p14:tracePt t="158491" x="3705225" y="4232275"/>
          <p14:tracePt t="158508" x="3705225" y="4214813"/>
          <p14:tracePt t="158547" x="3705225" y="4205288"/>
          <p14:tracePt t="158557" x="3705225" y="4160838"/>
          <p14:tracePt t="158574" x="3697288" y="4010025"/>
          <p14:tracePt t="158591" x="3679825" y="3875088"/>
          <p14:tracePt t="158607" x="3670300" y="3830638"/>
          <p14:tracePt t="158624" x="3670300" y="3776663"/>
          <p14:tracePt t="158641" x="3687763" y="3705225"/>
          <p14:tracePt t="158659" x="3751263" y="3581400"/>
          <p14:tracePt t="158675" x="3786188" y="3536950"/>
          <p14:tracePt t="158691" x="3813175" y="3517900"/>
          <p14:tracePt t="158819" x="3813175" y="3509963"/>
          <p14:tracePt t="158923" x="3803650" y="3500438"/>
          <p14:tracePt t="159761" x="3795713" y="3500438"/>
          <p14:tracePt t="159844" x="3786188" y="3500438"/>
          <p14:tracePt t="160603" x="3795713" y="3500438"/>
          <p14:tracePt t="160627" x="3786188" y="3500438"/>
          <p14:tracePt t="161357" x="3776663" y="3500438"/>
          <p14:tracePt t="161364" x="3759200" y="3500438"/>
          <p14:tracePt t="161375" x="3732213" y="3500438"/>
          <p14:tracePt t="161392" x="3687763" y="3509963"/>
          <p14:tracePt t="161408" x="3394075" y="3633788"/>
          <p14:tracePt t="161425" x="3009900" y="3786188"/>
          <p14:tracePt t="161441" x="2830513" y="3867150"/>
          <p14:tracePt t="161458" x="2803525" y="3919538"/>
          <p14:tracePt t="161476" x="2660650" y="4187825"/>
          <p14:tracePt t="161492" x="2616200" y="4251325"/>
          <p14:tracePt t="161508" x="2536825" y="4322763"/>
          <p14:tracePt t="161525" x="2108200" y="4679950"/>
          <p14:tracePt t="161542" x="2009775" y="4751388"/>
          <p14:tracePt t="161558" x="1509713" y="5126038"/>
          <p14:tracePt t="161575" x="1231900" y="5322888"/>
          <p14:tracePt t="161591" x="1081088" y="5438775"/>
          <p14:tracePt t="161608" x="1000125" y="5500688"/>
          <p14:tracePt t="161625" x="946150" y="5537200"/>
          <p14:tracePt t="161642" x="911225" y="5537200"/>
          <p14:tracePt t="161659" x="893763" y="5510213"/>
          <p14:tracePt t="161676" x="839788" y="5473700"/>
          <p14:tracePt t="161692" x="741363" y="5473700"/>
          <p14:tracePt t="161709" x="561975" y="5527675"/>
          <p14:tracePt t="161725" x="295275" y="5680075"/>
          <p14:tracePt t="161742" x="125413" y="5732463"/>
          <p14:tracePt t="161758" x="0" y="5813425"/>
          <p14:tracePt t="161775" x="0" y="5938838"/>
          <p14:tracePt t="161792" x="0" y="6089650"/>
          <p14:tracePt t="161808" x="44450" y="6170613"/>
          <p14:tracePt t="161825" x="152400" y="6224588"/>
          <p14:tracePt t="161842" x="295275" y="6232525"/>
          <p14:tracePt t="161858" x="455613" y="6232525"/>
          <p14:tracePt t="161876" x="500063" y="6232525"/>
          <p14:tracePt t="161892" x="536575" y="6232525"/>
          <p14:tracePt t="161908" x="561975" y="6259513"/>
          <p14:tracePt t="161925" x="581025" y="6276975"/>
          <p14:tracePt t="161972" x="588963" y="6269038"/>
          <p14:tracePt t="161980" x="608013" y="6242050"/>
          <p14:tracePt t="161992" x="625475" y="6232525"/>
          <p14:tracePt t="162008" x="714375" y="6170613"/>
          <p14:tracePt t="162025" x="830263" y="6108700"/>
          <p14:tracePt t="162042" x="893763" y="6072188"/>
          <p14:tracePt t="162059" x="893763" y="6062663"/>
          <p14:tracePt t="162076" x="866775" y="6045200"/>
          <p14:tracePt t="162092" x="822325" y="6027738"/>
          <p14:tracePt t="162109" x="714375" y="6010275"/>
          <p14:tracePt t="162125" x="633413" y="5973763"/>
          <p14:tracePt t="162141" x="571500" y="5946775"/>
          <p14:tracePt t="162158" x="536575" y="5929313"/>
          <p14:tracePt t="162175" x="527050" y="5929313"/>
          <p14:tracePt t="162228" x="536575" y="5929313"/>
          <p14:tracePt t="162236" x="544513" y="5929313"/>
          <p14:tracePt t="162244" x="554038" y="5929313"/>
          <p14:tracePt t="162259" x="588963" y="5929313"/>
          <p14:tracePt t="162276" x="669925" y="5929313"/>
          <p14:tracePt t="162292" x="741363" y="5938838"/>
          <p14:tracePt t="162308" x="785813" y="5938838"/>
          <p14:tracePt t="162325" x="795338" y="5938838"/>
          <p14:tracePt t="162342" x="795338" y="5929313"/>
          <p14:tracePt t="162359" x="776288" y="5919788"/>
          <p14:tracePt t="162375" x="723900" y="5884863"/>
          <p14:tracePt t="162392" x="652463" y="5875338"/>
          <p14:tracePt t="162408" x="608013" y="5867400"/>
          <p14:tracePt t="162425" x="571500" y="5867400"/>
          <p14:tracePt t="162442" x="561975" y="5867400"/>
          <p14:tracePt t="162468" x="571500" y="5867400"/>
          <p14:tracePt t="162477" x="588963" y="5875338"/>
          <p14:tracePt t="162492" x="704850" y="5919788"/>
          <p14:tracePt t="162509" x="785813" y="5929313"/>
          <p14:tracePt t="162525" x="847725" y="5929313"/>
          <p14:tracePt t="162541" x="874713" y="5929313"/>
          <p14:tracePt t="162580" x="857250" y="5911850"/>
          <p14:tracePt t="162592" x="839788" y="5902325"/>
          <p14:tracePt t="162608" x="776288" y="5902325"/>
          <p14:tracePt t="162625" x="714375" y="5902325"/>
          <p14:tracePt t="162642" x="642938" y="5902325"/>
          <p14:tracePt t="162658" x="615950" y="5902325"/>
          <p14:tracePt t="162675" x="608013" y="5902325"/>
          <p14:tracePt t="162708" x="615950" y="5902325"/>
          <p14:tracePt t="162716" x="633413" y="5911850"/>
          <p14:tracePt t="162725" x="679450" y="5919788"/>
          <p14:tracePt t="162742" x="731838" y="5929313"/>
          <p14:tracePt t="162758" x="768350" y="5929313"/>
          <p14:tracePt t="162775" x="776288" y="5929313"/>
          <p14:tracePt t="162808" x="758825" y="5911850"/>
          <p14:tracePt t="162825" x="696913" y="5894388"/>
          <p14:tracePt t="162842" x="633413" y="5884863"/>
          <p14:tracePt t="162859" x="608013" y="5884863"/>
          <p14:tracePt t="163141" x="608013" y="5875338"/>
          <p14:tracePt t="164300" x="615950" y="5875338"/>
          <p14:tracePt t="164309" x="625475" y="5875338"/>
          <p14:tracePt t="164316" x="704850" y="5894388"/>
          <p14:tracePt t="164326" x="741363" y="5894388"/>
          <p14:tracePt t="164342" x="919163" y="5894388"/>
          <p14:tracePt t="164359" x="1196975" y="5894388"/>
          <p14:tracePt t="164376" x="1347788" y="5857875"/>
          <p14:tracePt t="164392" x="1482725" y="5803900"/>
          <p14:tracePt t="164409" x="1643063" y="5751513"/>
          <p14:tracePt t="164425" x="1687513" y="5732463"/>
          <p14:tracePt t="164442" x="1704975" y="5732463"/>
          <p14:tracePt t="164459" x="1785938" y="5688013"/>
          <p14:tracePt t="164477" x="1857375" y="5616575"/>
          <p14:tracePt t="164493" x="1911350" y="5491163"/>
          <p14:tracePt t="164509" x="1938338" y="5419725"/>
          <p14:tracePt t="164526" x="1990725" y="5367338"/>
          <p14:tracePt t="164542" x="2027238" y="5330825"/>
          <p14:tracePt t="164559" x="2197100" y="5197475"/>
          <p14:tracePt t="164575" x="2224088" y="5170488"/>
          <p14:tracePt t="164592" x="2232025" y="5160963"/>
          <p14:tracePt t="164645" x="2232025" y="5153025"/>
          <p14:tracePt t="164677" x="2232025" y="5143500"/>
          <p14:tracePt t="164684" x="2232025" y="5133975"/>
          <p14:tracePt t="164694" x="2232025" y="5116513"/>
          <p14:tracePt t="164709" x="2232025" y="5081588"/>
          <p14:tracePt t="164726" x="2214563" y="5062538"/>
          <p14:tracePt t="164743" x="2205038" y="5054600"/>
          <p14:tracePt t="164759" x="2205038" y="5045075"/>
          <p14:tracePt t="164776" x="2214563" y="5027613"/>
          <p14:tracePt t="164792" x="2232025" y="4991100"/>
          <p14:tracePt t="164809" x="2312988" y="4902200"/>
          <p14:tracePt t="164825" x="2438400" y="4803775"/>
          <p14:tracePt t="164842" x="2473325" y="4724400"/>
          <p14:tracePt t="164860" x="2482850" y="4705350"/>
          <p14:tracePt t="164876" x="2465388" y="4670425"/>
          <p14:tracePt t="164893" x="2446338" y="4652963"/>
          <p14:tracePt t="164909" x="2438400" y="4633913"/>
          <p14:tracePt t="164926" x="2438400" y="4616450"/>
          <p14:tracePt t="164942" x="2428875" y="4608513"/>
          <p14:tracePt t="164975" x="2419350" y="4608513"/>
          <p14:tracePt t="164992" x="2411413" y="4608513"/>
          <p14:tracePt t="165009" x="2401888" y="4598988"/>
          <p14:tracePt t="165026" x="2393950" y="4589463"/>
          <p14:tracePt t="165069" x="2393950" y="4581525"/>
          <p14:tracePt t="165261" x="2411413" y="4572000"/>
          <p14:tracePt t="165269" x="2446338" y="4562475"/>
          <p14:tracePt t="165277" x="2455863" y="4562475"/>
          <p14:tracePt t="165293" x="2482850" y="4554538"/>
          <p14:tracePt t="165309" x="2500313" y="4554538"/>
          <p14:tracePt t="165326" x="2527300" y="4545013"/>
          <p14:tracePt t="165342" x="2544763" y="4545013"/>
          <p14:tracePt t="165413" x="2554288" y="4545013"/>
          <p14:tracePt t="165437" x="2562225" y="4545013"/>
          <p14:tracePt t="165501" x="2581275" y="4545013"/>
          <p14:tracePt t="165509" x="2589213" y="4554538"/>
          <p14:tracePt t="165517" x="2598738" y="4554538"/>
          <p14:tracePt t="165526" x="2616200" y="4554538"/>
          <p14:tracePt t="165542" x="2705100" y="4545013"/>
          <p14:tracePt t="165559" x="2840038" y="4518025"/>
          <p14:tracePt t="165576" x="2901950" y="4510088"/>
          <p14:tracePt t="165592" x="2919413" y="4510088"/>
          <p14:tracePt t="165609" x="2938463" y="4510088"/>
          <p14:tracePt t="165661" x="2938463" y="4518025"/>
          <p14:tracePt t="165670" x="2938463" y="4537075"/>
          <p14:tracePt t="165678" x="2938463" y="4545013"/>
          <p14:tracePt t="165692" x="2938463" y="4554538"/>
          <p14:tracePt t="165709" x="2955925" y="4598988"/>
          <p14:tracePt t="165726" x="3009900" y="4759325"/>
          <p14:tracePt t="165743" x="3017838" y="4776788"/>
          <p14:tracePt t="165776" x="3009900" y="4803775"/>
          <p14:tracePt t="165793" x="3000375" y="4884738"/>
          <p14:tracePt t="165809" x="2955925" y="5010150"/>
          <p14:tracePt t="165826" x="2894013" y="5089525"/>
          <p14:tracePt t="165843" x="2884488" y="5089525"/>
          <p14:tracePt t="166189" x="2874963" y="5089525"/>
          <p14:tracePt t="166206" x="2857500" y="5099050"/>
          <p14:tracePt t="166221" x="2840038" y="5108575"/>
          <p14:tracePt t="166230" x="2822575" y="5126038"/>
          <p14:tracePt t="166243" x="2803525" y="5160963"/>
          <p14:tracePt t="166259" x="2786063" y="5170488"/>
          <p14:tracePt t="166277" x="2759075" y="5197475"/>
          <p14:tracePt t="166438" x="2759075" y="5187950"/>
          <p14:tracePt t="166461" x="2759075" y="5180013"/>
          <p14:tracePt t="166469" x="2751138" y="5153025"/>
          <p14:tracePt t="166478" x="2751138" y="5133975"/>
          <p14:tracePt t="166494" x="2714625" y="5062538"/>
          <p14:tracePt t="166510" x="2679700" y="5000625"/>
          <p14:tracePt t="166526" x="2670175" y="4965700"/>
          <p14:tracePt t="166543" x="2660650" y="4938713"/>
          <p14:tracePt t="166559" x="2652713" y="4894263"/>
          <p14:tracePt t="166576" x="2643188" y="4867275"/>
          <p14:tracePt t="166593" x="2633663" y="4848225"/>
          <p14:tracePt t="166609" x="2633663" y="4830763"/>
          <p14:tracePt t="166626" x="2643188" y="4803775"/>
          <p14:tracePt t="166643" x="2697163" y="4795838"/>
          <p14:tracePt t="166659" x="2776538" y="4776788"/>
          <p14:tracePt t="166677" x="2874963" y="4768850"/>
          <p14:tracePt t="166694" x="2946400" y="4768850"/>
          <p14:tracePt t="166710" x="3027363" y="4768850"/>
          <p14:tracePt t="166726" x="3125788" y="4768850"/>
          <p14:tracePt t="166743" x="3259138" y="4768850"/>
          <p14:tracePt t="166759" x="3394075" y="4751388"/>
          <p14:tracePt t="166793" x="3402013" y="4751388"/>
          <p14:tracePt t="166809" x="3419475" y="4751388"/>
          <p14:tracePt t="166826" x="3438525" y="4741863"/>
          <p14:tracePt t="166942" x="3438525" y="4751388"/>
          <p14:tracePt t="166949" x="3438525" y="4759325"/>
          <p14:tracePt t="166959" x="3438525" y="4776788"/>
          <p14:tracePt t="166976" x="3438525" y="4786313"/>
          <p14:tracePt t="166993" x="3419475" y="4894263"/>
          <p14:tracePt t="167010" x="3402013" y="5062538"/>
          <p14:tracePt t="167026" x="3384550" y="5170488"/>
          <p14:tracePt t="167043" x="3384550" y="5197475"/>
          <p14:tracePt t="167060" x="3340100" y="5510213"/>
          <p14:tracePt t="167076" x="3276600" y="5822950"/>
          <p14:tracePt t="167094" x="3251200" y="5894388"/>
          <p14:tracePt t="167110" x="3214688" y="5938838"/>
          <p14:tracePt t="167126" x="3197225" y="5973763"/>
          <p14:tracePt t="167143" x="3160713" y="6062663"/>
          <p14:tracePt t="167160" x="3108325" y="6180138"/>
          <p14:tracePt t="167176" x="3071813" y="6276975"/>
          <p14:tracePt t="167193" x="3054350" y="6384925"/>
          <p14:tracePt t="167210" x="3044825" y="6419850"/>
          <p14:tracePt t="169790" x="1241425" y="6384925"/>
          <p14:tracePt t="169798" x="1419225" y="6251575"/>
          <p14:tracePt t="169810" x="1482725" y="6188075"/>
          <p14:tracePt t="169827" x="1795463" y="5991225"/>
          <p14:tracePt t="169844" x="1973263" y="5867400"/>
          <p14:tracePt t="169861" x="2098675" y="5768975"/>
          <p14:tracePt t="169878" x="2286000" y="5599113"/>
          <p14:tracePt t="169895" x="2330450" y="5527675"/>
          <p14:tracePt t="169910" x="2366963" y="5491163"/>
          <p14:tracePt t="169927" x="2411413" y="5419725"/>
          <p14:tracePt t="169990" x="2411413" y="5411788"/>
          <p14:tracePt t="170015" x="2411413" y="5402263"/>
          <p14:tracePt t="170103" x="2411413" y="5394325"/>
          <p14:tracePt t="170127" x="2419350" y="5384800"/>
          <p14:tracePt t="170238" x="2419350" y="5375275"/>
          <p14:tracePt t="170270" x="2401888" y="5367338"/>
          <p14:tracePt t="170742" x="2401888" y="5357813"/>
          <p14:tracePt t="170753" x="2411413" y="5357813"/>
          <p14:tracePt t="170847" x="2419350" y="5357813"/>
          <p14:tracePt t="170855" x="2438400" y="5357813"/>
          <p14:tracePt t="170862" x="2446338" y="5357813"/>
          <p14:tracePt t="170878" x="2500313" y="5357813"/>
          <p14:tracePt t="170895" x="2527300" y="5340350"/>
          <p14:tracePt t="170911" x="2554288" y="5322888"/>
          <p14:tracePt t="170927" x="2589213" y="5286375"/>
          <p14:tracePt t="170944" x="2625725" y="5232400"/>
          <p14:tracePt t="170960" x="2652713" y="5160963"/>
          <p14:tracePt t="170978" x="2714625" y="5081588"/>
          <p14:tracePt t="170994" x="2776538" y="4965700"/>
          <p14:tracePt t="171011" x="2813050" y="4884738"/>
          <p14:tracePt t="171027" x="2822575" y="4830763"/>
          <p14:tracePt t="171044" x="2822575" y="4813300"/>
          <p14:tracePt t="171061" x="2786063" y="4687888"/>
          <p14:tracePt t="171078" x="2687638" y="4562475"/>
          <p14:tracePt t="171095" x="2660650" y="4527550"/>
          <p14:tracePt t="171111" x="2571750" y="4411663"/>
          <p14:tracePt t="171128" x="2536825" y="4367213"/>
          <p14:tracePt t="171144" x="2500313" y="4330700"/>
          <p14:tracePt t="171161" x="2411413" y="4259263"/>
          <p14:tracePt t="171178" x="2347913" y="4214813"/>
          <p14:tracePt t="171194" x="2303463" y="4179888"/>
          <p14:tracePt t="171211" x="2268538" y="4152900"/>
          <p14:tracePt t="171227" x="2232025" y="4116388"/>
          <p14:tracePt t="171244" x="2152650" y="4054475"/>
          <p14:tracePt t="171261" x="2000250" y="3946525"/>
          <p14:tracePt t="171279" x="1527175" y="3751263"/>
          <p14:tracePt t="171295" x="1312863" y="3670300"/>
          <p14:tracePt t="171311" x="1231900" y="3608388"/>
          <p14:tracePt t="171328" x="1223963" y="3544888"/>
          <p14:tracePt t="171344" x="1241425" y="3429000"/>
          <p14:tracePt t="171361" x="1250950" y="3330575"/>
          <p14:tracePt t="171377" x="1250950" y="3286125"/>
          <p14:tracePt t="171394" x="1250950" y="3268663"/>
          <p14:tracePt t="171687" x="1250950" y="3259138"/>
          <p14:tracePt t="171695" x="1258888" y="3259138"/>
          <p14:tracePt t="171711" x="1268413" y="3259138"/>
          <p14:tracePt t="171728" x="1268413" y="3251200"/>
          <p14:tracePt t="171744" x="1268413" y="3241675"/>
          <p14:tracePt t="171761" x="1268413" y="3187700"/>
          <p14:tracePt t="171777" x="1241425" y="3009900"/>
          <p14:tracePt t="171794" x="1036638" y="2616200"/>
          <p14:tracePt t="171811" x="938213" y="2473325"/>
          <p14:tracePt t="171827" x="884238" y="2411413"/>
          <p14:tracePt t="171844" x="866775" y="2393950"/>
          <p14:tracePt t="171861" x="866775" y="2384425"/>
          <p14:tracePt t="171967" x="866775" y="2374900"/>
          <p14:tracePt t="171975" x="884238" y="2374900"/>
          <p14:tracePt t="171983" x="893763" y="2374900"/>
          <p14:tracePt t="171994" x="911225" y="2374900"/>
          <p14:tracePt t="172011" x="965200" y="2357438"/>
          <p14:tracePt t="172028" x="1017588" y="2347913"/>
          <p14:tracePt t="172044" x="1089025" y="2347913"/>
          <p14:tracePt t="172061" x="1169988" y="2347913"/>
          <p14:tracePt t="172079" x="1366838" y="2330450"/>
          <p14:tracePt t="172095" x="1490663" y="2322513"/>
          <p14:tracePt t="172112" x="1633538" y="2312988"/>
          <p14:tracePt t="172128" x="1768475" y="2312988"/>
          <p14:tracePt t="172144" x="1822450" y="2312988"/>
          <p14:tracePt t="172161" x="1982788" y="2357438"/>
          <p14:tracePt t="172178" x="2133600" y="2401888"/>
          <p14:tracePt t="172194" x="2366963" y="2446338"/>
          <p14:tracePt t="172211" x="2562225" y="2482850"/>
          <p14:tracePt t="172228" x="2751138" y="2509838"/>
          <p14:tracePt t="172244" x="2830513" y="2509838"/>
          <p14:tracePt t="172261" x="3054350" y="2509838"/>
          <p14:tracePt t="172279" x="3259138" y="2509838"/>
          <p14:tracePt t="172295" x="3482975" y="2509838"/>
          <p14:tracePt t="172311" x="3660775" y="2527300"/>
          <p14:tracePt t="172328" x="3741738" y="2536825"/>
          <p14:tracePt t="172344" x="3786188" y="2536825"/>
          <p14:tracePt t="172361" x="3813175" y="2536825"/>
          <p14:tracePt t="172378" x="3884613" y="2536825"/>
          <p14:tracePt t="172394" x="4044950" y="2544763"/>
          <p14:tracePt t="172411" x="4143375" y="2544763"/>
          <p14:tracePt t="172428" x="4197350" y="2544763"/>
          <p14:tracePt t="172444" x="4205288" y="2544763"/>
          <p14:tracePt t="172471" x="4214813" y="2544763"/>
          <p14:tracePt t="172600" x="4214813" y="2562225"/>
          <p14:tracePt t="172607" x="4214813" y="2581275"/>
          <p14:tracePt t="172623" x="4214813" y="2598738"/>
          <p14:tracePt t="172631" x="4214813" y="2608263"/>
          <p14:tracePt t="172644" x="4214813" y="2625725"/>
          <p14:tracePt t="172661" x="4197350" y="2670175"/>
          <p14:tracePt t="172679" x="4125913" y="2776538"/>
          <p14:tracePt t="172695" x="4062413" y="2874963"/>
          <p14:tracePt t="172712" x="4000500" y="3009900"/>
          <p14:tracePt t="172728" x="3938588" y="3116263"/>
          <p14:tracePt t="172745" x="3857625" y="3241675"/>
          <p14:tracePt t="172761" x="3776663" y="3402013"/>
          <p14:tracePt t="172778" x="3732213" y="3562350"/>
          <p14:tracePt t="172794" x="3705225" y="3741738"/>
          <p14:tracePt t="172811" x="3705225" y="3867150"/>
          <p14:tracePt t="172828" x="3705225" y="3919538"/>
          <p14:tracePt t="172845" x="3697288" y="3938588"/>
          <p14:tracePt t="172861" x="3687763" y="3956050"/>
          <p14:tracePt t="172879" x="3687763" y="3990975"/>
          <p14:tracePt t="172895" x="3687763" y="4037013"/>
          <p14:tracePt t="172912" x="3714750" y="4098925"/>
          <p14:tracePt t="172928" x="3705225" y="4133850"/>
          <p14:tracePt t="172944" x="3705225" y="4170363"/>
          <p14:tracePt t="172961" x="3687763" y="4187825"/>
          <p14:tracePt t="173312" x="3705225" y="4187825"/>
          <p14:tracePt t="173320" x="3724275" y="4187825"/>
          <p14:tracePt t="173336" x="3741738" y="4205288"/>
          <p14:tracePt t="173352" x="3751263" y="4214813"/>
          <p14:tracePt t="173368" x="3751263" y="4224338"/>
          <p14:tracePt t="173378" x="3751263" y="4232275"/>
          <p14:tracePt t="173395" x="3751263" y="4241800"/>
          <p14:tracePt t="173411" x="3751263" y="4259263"/>
          <p14:tracePt t="173428" x="3751263" y="4295775"/>
          <p14:tracePt t="173445" x="3751263" y="4322763"/>
          <p14:tracePt t="173461" x="3751263" y="4340225"/>
          <p14:tracePt t="173479" x="3759200" y="4367213"/>
          <p14:tracePt t="173495" x="3768725" y="4384675"/>
          <p14:tracePt t="173512" x="3776663" y="4402138"/>
          <p14:tracePt t="173528" x="3776663" y="4411663"/>
          <p14:tracePt t="173615" x="3776663" y="4419600"/>
          <p14:tracePt t="173664" x="3768725" y="4419600"/>
          <p14:tracePt t="173672" x="3759200" y="4419600"/>
          <p14:tracePt t="173680" x="3732213" y="4419600"/>
          <p14:tracePt t="173696" x="3660775" y="4419600"/>
          <p14:tracePt t="173712" x="3562350" y="4411663"/>
          <p14:tracePt t="173728" x="3438525" y="4384675"/>
          <p14:tracePt t="173745" x="3286125" y="4367213"/>
          <p14:tracePt t="173761" x="3251200" y="4367213"/>
          <p14:tracePt t="173778" x="3197225" y="4357688"/>
          <p14:tracePt t="173795" x="3116263" y="4357688"/>
          <p14:tracePt t="173811" x="3036888" y="4357688"/>
          <p14:tracePt t="173828" x="3009900" y="4357688"/>
          <p14:tracePt t="173888" x="3017838" y="4357688"/>
          <p14:tracePt t="173912" x="3027363" y="4357688"/>
          <p14:tracePt t="173928" x="3036888" y="4357688"/>
          <p14:tracePt t="173936" x="3044825" y="4357688"/>
          <p14:tracePt t="173945" x="3062288" y="4367213"/>
          <p14:tracePt t="173961" x="3143250" y="4402138"/>
          <p14:tracePt t="173978" x="3224213" y="4411663"/>
          <p14:tracePt t="173995" x="3276600" y="4411663"/>
          <p14:tracePt t="174012" x="3375025" y="4411663"/>
          <p14:tracePt t="174028" x="3554413" y="4419600"/>
          <p14:tracePt t="174045" x="3732213" y="4438650"/>
          <p14:tracePt t="174061" x="3840163" y="4456113"/>
          <p14:tracePt t="174078" x="3867150" y="4465638"/>
          <p14:tracePt t="174113" x="3848100" y="4465638"/>
          <p14:tracePt t="174128" x="3759200" y="4473575"/>
          <p14:tracePt t="174145" x="3608388" y="4483100"/>
          <p14:tracePt t="174161" x="3419475" y="4483100"/>
          <p14:tracePt t="174178" x="3232150" y="4483100"/>
          <p14:tracePt t="174195" x="3036888" y="4483100"/>
          <p14:tracePt t="174211" x="2955925" y="4473575"/>
          <p14:tracePt t="174228" x="2679700" y="4429125"/>
          <p14:tracePt t="174245" x="2544763" y="4411663"/>
          <p14:tracePt t="174261" x="2509838" y="4394200"/>
          <p14:tracePt t="174448" x="2517775" y="4394200"/>
          <p14:tracePt t="174456" x="2554288" y="4394200"/>
          <p14:tracePt t="174464" x="2608263" y="4384675"/>
          <p14:tracePt t="174480" x="2840038" y="4384675"/>
          <p14:tracePt t="174496" x="3214688" y="4384675"/>
          <p14:tracePt t="174512" x="3795713" y="4394200"/>
          <p14:tracePt t="174529" x="4384675" y="4518025"/>
          <p14:tracePt t="174545" x="4857750" y="4598988"/>
          <p14:tracePt t="174561" x="5153025" y="4643438"/>
          <p14:tracePt t="174578" x="5322888" y="4670425"/>
          <p14:tracePt t="174595" x="5357813" y="4670425"/>
          <p14:tracePt t="174760" x="5357813" y="4679950"/>
          <p14:tracePt t="174768" x="5340350" y="4679950"/>
          <p14:tracePt t="174778" x="5251450" y="4697413"/>
          <p14:tracePt t="174795" x="5170488" y="4751388"/>
          <p14:tracePt t="174811" x="4983163" y="4902200"/>
          <p14:tracePt t="174828" x="4875213" y="5027613"/>
          <p14:tracePt t="174856" x="4875213" y="5045075"/>
          <p14:tracePt t="174864" x="4867275" y="5099050"/>
          <p14:tracePt t="174879" x="4848225" y="5153025"/>
          <p14:tracePt t="174896" x="4822825" y="5402263"/>
          <p14:tracePt t="174911" x="4795838" y="5527675"/>
          <p14:tracePt t="174929" x="4786313" y="5599113"/>
          <p14:tracePt t="174945" x="4759325" y="5653088"/>
          <p14:tracePt t="174962" x="4741863" y="5688013"/>
          <p14:tracePt t="174978" x="4724400" y="5697538"/>
          <p14:tracePt t="175096" x="4724400" y="5688013"/>
          <p14:tracePt t="175104" x="4714875" y="5670550"/>
          <p14:tracePt t="175113" x="4687888" y="5616575"/>
          <p14:tracePt t="175128" x="4670425" y="5589588"/>
          <p14:tracePt t="175600" x="4670425" y="5581650"/>
          <p14:tracePt t="175608" x="4660900" y="5572125"/>
          <p14:tracePt t="175616" x="4660900" y="5562600"/>
          <p14:tracePt t="175628" x="4625975" y="5527675"/>
          <p14:tracePt t="175645" x="4581525" y="5473700"/>
          <p14:tracePt t="175662" x="4483100" y="5357813"/>
          <p14:tracePt t="175679" x="4375150" y="5214938"/>
          <p14:tracePt t="175696" x="4303713" y="5054600"/>
          <p14:tracePt t="175712" x="4205288" y="4848225"/>
          <p14:tracePt t="175729" x="4143375" y="4741863"/>
          <p14:tracePt t="175762" x="4143375" y="4724400"/>
          <p14:tracePt t="175779" x="4081463" y="4670425"/>
          <p14:tracePt t="175796" x="4037013" y="4633913"/>
          <p14:tracePt t="175812" x="3946525" y="4545013"/>
          <p14:tracePt t="175829" x="3919538" y="4510088"/>
          <p14:tracePt t="175845" x="3894138" y="4483100"/>
          <p14:tracePt t="175862" x="3894138" y="4465638"/>
          <p14:tracePt t="175879" x="3884613" y="4465638"/>
          <p14:tracePt t="175928" x="3884613" y="4456113"/>
          <p14:tracePt t="175944" x="3875088" y="4446588"/>
          <p14:tracePt t="175952" x="3875088" y="4438650"/>
          <p14:tracePt t="175968" x="3867150" y="4438650"/>
          <p14:tracePt t="176025" x="3867150" y="4429125"/>
          <p14:tracePt t="176049" x="3867150" y="4419600"/>
          <p14:tracePt t="176073" x="3867150" y="4411663"/>
          <p14:tracePt t="176080" x="3867150" y="4402138"/>
          <p14:tracePt t="176129" x="3867150" y="4394200"/>
          <p14:tracePt t="176137" x="3867150" y="4384675"/>
          <p14:tracePt t="176145" x="3867150" y="4375150"/>
          <p14:tracePt t="176162" x="3867150" y="4340225"/>
          <p14:tracePt t="176179" x="3857625" y="4313238"/>
          <p14:tracePt t="176196" x="3848100" y="4276725"/>
          <p14:tracePt t="176212" x="3848100" y="4259263"/>
          <p14:tracePt t="176229" x="3840163" y="4259263"/>
          <p14:tracePt t="176361" x="3830638" y="4259263"/>
          <p14:tracePt t="176368" x="3822700" y="4259263"/>
          <p14:tracePt t="176384" x="3813175" y="4259263"/>
          <p14:tracePt t="176409" x="3803650" y="4259263"/>
          <p14:tracePt t="176416" x="3795713" y="4259263"/>
          <p14:tracePt t="176429" x="3786188" y="4259263"/>
          <p14:tracePt t="176445" x="3768725" y="4251325"/>
          <p14:tracePt t="176462" x="3732213" y="4251325"/>
          <p14:tracePt t="176479" x="3705225" y="4241800"/>
          <p14:tracePt t="176496" x="3625850" y="4205288"/>
          <p14:tracePt t="176512" x="3438525" y="4133850"/>
          <p14:tracePt t="176529" x="3081338" y="3973513"/>
          <p14:tracePt t="176546" x="2786063" y="3867150"/>
          <p14:tracePt t="176562" x="2670175" y="3822700"/>
          <p14:tracePt t="176579" x="2625725" y="3795713"/>
          <p14:tracePt t="176595" x="2625725" y="3776663"/>
          <p14:tracePt t="176612" x="2625725" y="3759200"/>
          <p14:tracePt t="176629" x="2643188" y="3724275"/>
          <p14:tracePt t="176645" x="2660650" y="3697288"/>
          <p14:tracePt t="176679" x="2679700" y="3679825"/>
          <p14:tracePt t="176696" x="2705100" y="3616325"/>
          <p14:tracePt t="176713" x="2705100" y="3598863"/>
          <p14:tracePt t="176729" x="2598738" y="3544888"/>
          <p14:tracePt t="176745" x="2465388" y="3482975"/>
          <p14:tracePt t="176762" x="2446338" y="3482975"/>
          <p14:tracePt t="176779" x="2446338" y="3490913"/>
          <p14:tracePt t="176795" x="2465388" y="3500438"/>
          <p14:tracePt t="176872" x="2455863" y="3500438"/>
          <p14:tracePt t="176945" x="2465388" y="3500438"/>
          <p14:tracePt t="176953" x="2536825" y="3500438"/>
          <p14:tracePt t="176962" x="2554288" y="3500438"/>
          <p14:tracePt t="176979" x="2724150" y="3500438"/>
          <p14:tracePt t="176995" x="2874963" y="3500438"/>
          <p14:tracePt t="177012" x="3044825" y="3482975"/>
          <p14:tracePt t="177029" x="3205163" y="3455988"/>
          <p14:tracePt t="177045" x="3394075" y="3455988"/>
          <p14:tracePt t="177062" x="3554413" y="3455988"/>
          <p14:tracePt t="177079" x="3616325" y="3455988"/>
          <p14:tracePt t="177096" x="3625850" y="3455988"/>
          <p14:tracePt t="177129" x="3598863" y="3455988"/>
          <p14:tracePt t="177137" x="3571875" y="3455988"/>
          <p14:tracePt t="177146" x="3536950" y="3455988"/>
          <p14:tracePt t="177162" x="3295650" y="3446463"/>
          <p14:tracePt t="177179" x="3036888" y="3402013"/>
          <p14:tracePt t="177196" x="2795588" y="3357563"/>
          <p14:tracePt t="177212" x="2527300" y="3303588"/>
          <p14:tracePt t="177229" x="2322513" y="3276600"/>
          <p14:tracePt t="177246" x="2251075" y="3268663"/>
          <p14:tracePt t="177279" x="2259013" y="3268663"/>
          <p14:tracePt t="177297" x="2312988" y="3268663"/>
          <p14:tracePt t="177313" x="2419350" y="3286125"/>
          <p14:tracePt t="177329" x="2517775" y="3303588"/>
          <p14:tracePt t="177346" x="2643188" y="3322638"/>
          <p14:tracePt t="177363" x="2830513" y="3348038"/>
          <p14:tracePt t="177379" x="2990850" y="3367088"/>
          <p14:tracePt t="177396" x="3143250" y="3384550"/>
          <p14:tracePt t="177412" x="3241675" y="3384550"/>
          <p14:tracePt t="177429" x="3313113" y="3394075"/>
          <p14:tracePt t="177446" x="3340100" y="3402013"/>
          <p14:tracePt t="177481" x="3322638" y="3402013"/>
          <p14:tracePt t="177497" x="3259138" y="3394075"/>
          <p14:tracePt t="177513" x="3170238" y="3394075"/>
          <p14:tracePt t="177529" x="3027363" y="3394075"/>
          <p14:tracePt t="177546" x="2830513" y="3394075"/>
          <p14:tracePt t="177562" x="2571750" y="3394075"/>
          <p14:tracePt t="177579" x="2482850" y="3394075"/>
          <p14:tracePt t="177596" x="2465388" y="3394075"/>
          <p14:tracePt t="177633" x="2517775" y="3394075"/>
          <p14:tracePt t="177646" x="2554288" y="3394075"/>
          <p14:tracePt t="177662" x="2714625" y="3394075"/>
          <p14:tracePt t="177679" x="2911475" y="3394075"/>
          <p14:tracePt t="177697" x="3241675" y="3394075"/>
          <p14:tracePt t="177713" x="3375025" y="3394075"/>
          <p14:tracePt t="177729" x="3465513" y="3394075"/>
          <p14:tracePt t="177785" x="3438525" y="3394075"/>
          <p14:tracePt t="177793" x="3411538" y="3394075"/>
          <p14:tracePt t="177801" x="3375025" y="3394075"/>
          <p14:tracePt t="177812" x="3295650" y="3394075"/>
          <p14:tracePt t="177829" x="3054350" y="3394075"/>
          <p14:tracePt t="177846" x="2768600" y="3375025"/>
          <p14:tracePt t="177862" x="2544763" y="3375025"/>
          <p14:tracePt t="177879" x="2384425" y="3375025"/>
          <p14:tracePt t="177897" x="2322513" y="3375025"/>
          <p14:tracePt t="177929" x="2374900" y="3375025"/>
          <p14:tracePt t="177946" x="2786063" y="3384550"/>
          <p14:tracePt t="177962" x="3071813" y="3384550"/>
          <p14:tracePt t="177979" x="3384550" y="3411538"/>
          <p14:tracePt t="177996" x="3562350" y="3411538"/>
          <p14:tracePt t="178013" x="3571875" y="3411538"/>
          <p14:tracePt t="178057" x="3554413" y="3411538"/>
          <p14:tracePt t="178065" x="3527425" y="3411538"/>
          <p14:tracePt t="178080" x="3384550" y="3411538"/>
          <p14:tracePt t="178096" x="3232150" y="3411538"/>
          <p14:tracePt t="178113" x="3098800" y="3411538"/>
          <p14:tracePt t="178129" x="2990850" y="3411538"/>
          <p14:tracePt t="178146" x="2919413" y="3411538"/>
          <p14:tracePt t="178162" x="2911475" y="3411538"/>
          <p14:tracePt t="178179" x="2919413" y="3411538"/>
          <p14:tracePt t="178196" x="2965450" y="3411538"/>
          <p14:tracePt t="178212" x="3098800" y="3411538"/>
          <p14:tracePt t="178229" x="3330575" y="3411538"/>
          <p14:tracePt t="178246" x="3562350" y="3411538"/>
          <p14:tracePt t="178262" x="3724275" y="3411538"/>
          <p14:tracePt t="178279" x="3786188" y="3411538"/>
          <p14:tracePt t="178314" x="3776663" y="3411538"/>
          <p14:tracePt t="178322" x="3768725" y="3411538"/>
          <p14:tracePt t="178337" x="3741738" y="3411538"/>
          <p14:tracePt t="178346" x="3705225" y="3429000"/>
          <p14:tracePt t="178363" x="3509963" y="3482975"/>
          <p14:tracePt t="178379" x="3286125" y="3517900"/>
          <p14:tracePt t="178396" x="3009900" y="3562350"/>
          <p14:tracePt t="178412" x="2840038" y="3598863"/>
          <p14:tracePt t="178429" x="2768600" y="3608388"/>
          <p14:tracePt t="178446" x="2759075" y="3625850"/>
          <p14:tracePt t="178463" x="2786063" y="3625850"/>
          <p14:tracePt t="178479" x="2830513" y="3625850"/>
          <p14:tracePt t="178497" x="3197225" y="3633788"/>
          <p14:tracePt t="178513" x="3509963" y="3687763"/>
          <p14:tracePt t="178530" x="3983038" y="3786188"/>
          <p14:tracePt t="178546" x="4152900" y="3813175"/>
          <p14:tracePt t="178562" x="4179888" y="3813175"/>
          <p14:tracePt t="178596" x="4143375" y="3813175"/>
          <p14:tracePt t="178613" x="4054475" y="3795713"/>
          <p14:tracePt t="178629" x="3929063" y="3776663"/>
          <p14:tracePt t="178646" x="3759200" y="3732213"/>
          <p14:tracePt t="178663" x="3509963" y="3697288"/>
          <p14:tracePt t="178679" x="2901950" y="3598863"/>
          <p14:tracePt t="178697" x="2625725" y="3562350"/>
          <p14:tracePt t="178713" x="2544763" y="3562350"/>
          <p14:tracePt t="178746" x="2562225" y="3562350"/>
          <p14:tracePt t="178763" x="2732088" y="3589338"/>
          <p14:tracePt t="178779" x="2990850" y="3633788"/>
          <p14:tracePt t="178796" x="3251200" y="3679825"/>
          <p14:tracePt t="178813" x="3455988" y="3751263"/>
          <p14:tracePt t="178829" x="3589338" y="3840163"/>
          <p14:tracePt t="178846" x="3705225" y="3946525"/>
          <p14:tracePt t="178863" x="3786188" y="4037013"/>
          <p14:tracePt t="178879" x="3795713" y="4062413"/>
          <p14:tracePt t="178896" x="3803650" y="4089400"/>
          <p14:tracePt t="178921" x="3786188" y="4108450"/>
          <p14:tracePt t="178930" x="3759200" y="4125913"/>
          <p14:tracePt t="178946" x="3724275" y="4143375"/>
          <p14:tracePt t="178963" x="3652838" y="4160838"/>
          <p14:tracePt t="178980" x="3509963" y="4160838"/>
          <p14:tracePt t="178996" x="3330575" y="4160838"/>
          <p14:tracePt t="179013" x="3152775" y="4170363"/>
          <p14:tracePt t="179029" x="3062288" y="4205288"/>
          <p14:tracePt t="179073" x="3108325" y="4205288"/>
          <p14:tracePt t="179082" x="3125788" y="4214813"/>
          <p14:tracePt t="179097" x="3232150" y="4224338"/>
          <p14:tracePt t="179114" x="3303588" y="4232275"/>
          <p14:tracePt t="179130" x="3500438" y="4303713"/>
          <p14:tracePt t="179146" x="3705225" y="4402138"/>
          <p14:tracePt t="179163" x="3946525" y="4465638"/>
          <p14:tracePt t="179180" x="4044950" y="4483100"/>
          <p14:tracePt t="179578" x="4054475" y="4483100"/>
          <p14:tracePt t="179617" x="4062413" y="4483100"/>
          <p14:tracePt t="179641" x="4081463" y="4483100"/>
          <p14:tracePt t="179650" x="4081463" y="4473575"/>
          <p14:tracePt t="179663" x="4089400" y="4473575"/>
          <p14:tracePt t="179681" x="4098925" y="4446588"/>
          <p14:tracePt t="179696" x="4108450" y="4438650"/>
          <p14:tracePt t="179858" x="4089400" y="4438650"/>
          <p14:tracePt t="179866" x="4081463" y="4438650"/>
          <p14:tracePt t="179880" x="4071938" y="4438650"/>
          <p14:tracePt t="179897" x="4054475" y="4438650"/>
          <p14:tracePt t="179914" x="4037013" y="4438650"/>
          <p14:tracePt t="179946" x="4027488" y="4438650"/>
          <p14:tracePt t="179963" x="4017963" y="4438650"/>
          <p14:tracePt t="179980" x="4000500" y="4438650"/>
          <p14:tracePt t="179996" x="3983038" y="4438650"/>
          <p14:tracePt t="180013" x="3956050" y="4446588"/>
          <p14:tracePt t="180030" x="3911600" y="4456113"/>
          <p14:tracePt t="180046" x="3867150" y="4456113"/>
          <p14:tracePt t="180063" x="3813175" y="4456113"/>
          <p14:tracePt t="180080" x="3697288" y="4456113"/>
          <p14:tracePt t="180097" x="3517900" y="4456113"/>
          <p14:tracePt t="180114" x="3509963" y="4456113"/>
          <p14:tracePt t="180130" x="3455988" y="4456113"/>
          <p14:tracePt t="180146" x="3303588" y="4456113"/>
          <p14:tracePt t="180163" x="3000375" y="4456113"/>
          <p14:tracePt t="180197" x="2901950" y="4456113"/>
          <p14:tracePt t="180213" x="2840038" y="4456113"/>
          <p14:tracePt t="180230" x="2759075" y="4465638"/>
          <p14:tracePt t="180402" x="2776538" y="4465638"/>
          <p14:tracePt t="180410" x="2874963" y="4465638"/>
          <p14:tracePt t="180418" x="2946400" y="4446588"/>
          <p14:tracePt t="180430" x="3044825" y="4411663"/>
          <p14:tracePt t="180446" x="3759200" y="4108450"/>
          <p14:tracePt t="180463" x="4554538" y="3732213"/>
          <p14:tracePt t="180480" x="4938713" y="3500438"/>
          <p14:tracePt t="180498" x="4902200" y="3295650"/>
          <p14:tracePt t="180514" x="4660900" y="3089275"/>
          <p14:tracePt t="180530" x="4259263" y="2847975"/>
          <p14:tracePt t="180546" x="3589338" y="2554288"/>
          <p14:tracePt t="180563" x="3251200" y="2473325"/>
          <p14:tracePt t="180580" x="2847975" y="2411413"/>
          <p14:tracePt t="180596" x="2714625" y="2393950"/>
          <p14:tracePt t="180613" x="2562225" y="2393950"/>
          <p14:tracePt t="180630" x="2482850" y="2393950"/>
          <p14:tracePt t="180646" x="2393950" y="2393950"/>
          <p14:tracePt t="180663" x="2322513" y="2374900"/>
          <p14:tracePt t="180680" x="2286000" y="2366963"/>
          <p14:tracePt t="180698" x="2232025" y="2366963"/>
          <p14:tracePt t="180714" x="2187575" y="2366963"/>
          <p14:tracePt t="180730" x="2027238" y="2347913"/>
          <p14:tracePt t="180747" x="1955800" y="2339975"/>
          <p14:tracePt t="180763" x="1911350" y="2330450"/>
          <p14:tracePt t="180796" x="1919288" y="2330450"/>
          <p14:tracePt t="180813" x="1901825" y="2330450"/>
          <p14:tracePt t="180830" x="1857375" y="2330450"/>
          <p14:tracePt t="180846" x="1839913" y="2322513"/>
          <p14:tracePt t="180864" x="1830388" y="2322513"/>
          <p14:tracePt t="180880" x="1839913" y="2322513"/>
          <p14:tracePt t="180897" x="1812925" y="2276475"/>
          <p14:tracePt t="180914" x="1731963" y="2232025"/>
          <p14:tracePt t="180930" x="1697038" y="2224088"/>
          <p14:tracePt t="180978" x="1687513" y="2224088"/>
          <p14:tracePt t="180988" x="1670050" y="2224088"/>
          <p14:tracePt t="180997" x="1598613" y="2232025"/>
          <p14:tracePt t="181013" x="1374775" y="2276475"/>
          <p14:tracePt t="181030" x="1285875" y="2295525"/>
          <p14:tracePt t="181047" x="1241425" y="2312988"/>
          <p14:tracePt t="181082" x="1250950" y="2312988"/>
          <p14:tracePt t="181098" x="1322388" y="2303463"/>
          <p14:tracePt t="181115" x="1411288" y="2268538"/>
          <p14:tracePt t="181130" x="1554163" y="2268538"/>
          <p14:tracePt t="181147" x="1687513" y="2295525"/>
          <p14:tracePt t="181163" x="1670050" y="2303463"/>
          <p14:tracePt t="181180" x="1731963" y="2384425"/>
          <p14:tracePt t="181197" x="1741488" y="2419350"/>
          <p14:tracePt t="181213" x="1785938" y="2652713"/>
          <p14:tracePt t="181230" x="1687513" y="2714625"/>
          <p14:tracePt t="181247" x="1822450" y="1465263"/>
          <p14:tracePt t="181263" x="1401763" y="3473450"/>
          <p14:tracePt t="181280" x="1465263" y="3705225"/>
          <p14:tracePt t="181298" x="1554163" y="3776663"/>
          <p14:tracePt t="181314" x="1554163" y="3803650"/>
          <p14:tracePt t="181330" x="1517650" y="3857625"/>
          <p14:tracePt t="181346" x="1438275" y="3911600"/>
          <p14:tracePt t="181364" x="1330325" y="3956050"/>
          <p14:tracePt t="181380" x="1214438" y="3983038"/>
          <p14:tracePt t="181397" x="1133475" y="4010025"/>
          <p14:tracePt t="181414" x="1062038" y="4037013"/>
          <p14:tracePt t="181430" x="982663" y="4071938"/>
          <p14:tracePt t="181447" x="946150" y="4098925"/>
          <p14:tracePt t="181463" x="919163" y="4152900"/>
          <p14:tracePt t="181480" x="919163" y="4232275"/>
          <p14:tracePt t="181498" x="1009650" y="4438650"/>
          <p14:tracePt t="181514" x="1062038" y="4554538"/>
          <p14:tracePt t="181530" x="1125538" y="4687888"/>
          <p14:tracePt t="181547" x="1258888" y="4867275"/>
          <p14:tracePt t="181563" x="1438275" y="5072063"/>
          <p14:tracePt t="181580" x="1643063" y="5313363"/>
          <p14:tracePt t="181597" x="1776413" y="5429250"/>
          <p14:tracePt t="181613" x="1866900" y="5483225"/>
          <p14:tracePt t="181630" x="1946275" y="5491163"/>
          <p14:tracePt t="181647" x="2009775" y="5473700"/>
          <p14:tracePt t="181664" x="2089150" y="5419725"/>
          <p14:tracePt t="181680" x="2143125" y="5367338"/>
          <p14:tracePt t="181698" x="2232025" y="5322888"/>
          <p14:tracePt t="181714" x="2303463" y="5276850"/>
          <p14:tracePt t="181730" x="2347913" y="5241925"/>
          <p14:tracePt t="181747" x="2446338" y="5126038"/>
          <p14:tracePt t="181764" x="2473325" y="5116513"/>
          <p14:tracePt t="182083" x="2473325" y="5108575"/>
          <p14:tracePt t="182090" x="2473325" y="5089525"/>
          <p14:tracePt t="182099" x="2473325" y="5081588"/>
          <p14:tracePt t="182115" x="2438400" y="5037138"/>
          <p14:tracePt t="182130" x="2393950" y="4983163"/>
          <p14:tracePt t="182147" x="2384425" y="4929188"/>
          <p14:tracePt t="182164" x="2419350" y="4795838"/>
          <p14:tracePt t="182180" x="2446338" y="4705350"/>
          <p14:tracePt t="182197" x="2446338" y="4589463"/>
          <p14:tracePt t="182213" x="2438400" y="4473575"/>
          <p14:tracePt t="182230" x="2401888" y="4295775"/>
          <p14:tracePt t="182247" x="2357438" y="4098925"/>
          <p14:tracePt t="182264" x="2357438" y="4000500"/>
          <p14:tracePt t="182280" x="2357438" y="3875088"/>
          <p14:tracePt t="182298" x="2330450" y="3598863"/>
          <p14:tracePt t="182315" x="2330450" y="3517900"/>
          <p14:tracePt t="182330" x="2303463" y="3455988"/>
          <p14:tracePt t="182347" x="2268538" y="3402013"/>
          <p14:tracePt t="182364" x="2214563" y="3330575"/>
          <p14:tracePt t="182381" x="2205038" y="3322638"/>
          <p14:tracePt t="182414" x="2205038" y="3313113"/>
          <p14:tracePt t="182430" x="2224088" y="3313113"/>
          <p14:tracePt t="182447" x="2276475" y="3286125"/>
          <p14:tracePt t="182464" x="2330450" y="3251200"/>
          <p14:tracePt t="182481" x="2374900" y="3205163"/>
          <p14:tracePt t="182498" x="2473325" y="3143250"/>
          <p14:tracePt t="182515" x="2517775" y="3108325"/>
          <p14:tracePt t="182530" x="2589213" y="3062288"/>
          <p14:tracePt t="182547" x="2687638" y="2990850"/>
          <p14:tracePt t="182563" x="2822575" y="2874963"/>
          <p14:tracePt t="182580" x="2847975" y="2847975"/>
          <p14:tracePt t="182597" x="2857500" y="2830513"/>
          <p14:tracePt t="182614" x="2901950" y="2803525"/>
          <p14:tracePt t="182630" x="2973388" y="2768600"/>
          <p14:tracePt t="182647" x="3027363" y="2741613"/>
          <p14:tracePt t="182664" x="3081338" y="2724150"/>
          <p14:tracePt t="182680" x="3125788" y="2687638"/>
          <p14:tracePt t="182698" x="3143250" y="2608263"/>
          <p14:tracePt t="182715" x="3143250" y="2527300"/>
          <p14:tracePt t="182731" x="3179763" y="2490788"/>
          <p14:tracePt t="182771" x="3179763" y="2482850"/>
          <p14:tracePt t="182787" x="3179763" y="2473325"/>
          <p14:tracePt t="182827" x="3170238" y="2473325"/>
          <p14:tracePt t="182842" x="3160713" y="2473325"/>
          <p14:tracePt t="182850" x="3152775" y="2473325"/>
          <p14:tracePt t="182864" x="3143250" y="2465388"/>
          <p14:tracePt t="182880" x="3116263" y="2465388"/>
          <p14:tracePt t="182898" x="3044825" y="2465388"/>
          <p14:tracePt t="182914" x="2982913" y="2500313"/>
          <p14:tracePt t="183259" x="2982913" y="2490788"/>
          <p14:tracePt t="183266" x="2982913" y="2473325"/>
          <p14:tracePt t="183280" x="2982913" y="2419350"/>
          <p14:tracePt t="183299" x="2928938" y="2357438"/>
          <p14:tracePt t="183315" x="2894013" y="2347913"/>
          <p14:tracePt t="183331" x="2857500" y="2347913"/>
          <p14:tracePt t="183347" x="2847975" y="2347913"/>
          <p14:tracePt t="183515" x="2840038" y="2347913"/>
          <p14:tracePt t="183651" x="2830513" y="2347913"/>
          <p14:tracePt t="183667" x="2822575" y="2347913"/>
          <p14:tracePt t="183676" x="2803525" y="2347913"/>
          <p14:tracePt t="183691" x="2786063" y="2339975"/>
          <p14:tracePt t="183699" x="2776538" y="2339975"/>
          <p14:tracePt t="183715" x="2751138" y="2330450"/>
          <p14:tracePt t="183731" x="2732088" y="2330450"/>
          <p14:tracePt t="183747" x="2724150" y="2330450"/>
          <p14:tracePt t="183764" x="2705100" y="2330450"/>
          <p14:tracePt t="183781" x="2697163" y="2322513"/>
          <p14:tracePt t="183797" x="2687638" y="2322513"/>
          <p14:tracePt t="183814" x="2679700" y="2322513"/>
          <p14:tracePt t="183859" x="2670175" y="2322513"/>
          <p14:tracePt t="183923" x="2660650" y="2322513"/>
          <p14:tracePt t="183979" x="2660650" y="2312988"/>
          <p14:tracePt t="184651" x="2652713" y="2312988"/>
          <p14:tracePt t="184707" x="2643188" y="2312988"/>
          <p14:tracePt t="186916" x="2633663" y="2312988"/>
          <p14:tracePt t="187748" x="2625725" y="2312988"/>
          <p14:tracePt t="189204" x="2616200" y="2312988"/>
          <p14:tracePt t="189212" x="2608263" y="2312988"/>
          <p14:tracePt t="189221" x="2598738" y="2322513"/>
          <p14:tracePt t="189232" x="2589213" y="2330450"/>
          <p14:tracePt t="189249" x="2589213" y="2357438"/>
          <p14:tracePt t="189265" x="2598738" y="2374900"/>
          <p14:tracePt t="189282" x="2616200" y="2384425"/>
          <p14:tracePt t="189299" x="2625725" y="2384425"/>
          <p14:tracePt t="189317" x="2652713" y="2401888"/>
          <p14:tracePt t="189333" x="2687638" y="2455863"/>
          <p14:tracePt t="189349" x="2697163" y="2473325"/>
          <p14:tracePt t="189428" x="2705100" y="2473325"/>
          <p14:tracePt t="189436" x="2732088" y="2482850"/>
          <p14:tracePt t="189449" x="2751138" y="2490788"/>
          <p14:tracePt t="189465" x="2776538" y="2500313"/>
          <p14:tracePt t="189482" x="2795588" y="2500313"/>
          <p14:tracePt t="189499" x="2857500" y="2509838"/>
          <p14:tracePt t="189502" x="2867025" y="2517775"/>
          <p14:tracePt t="189517" x="2874963" y="2517775"/>
          <p14:tracePt t="189533" x="2894013" y="2527300"/>
          <p14:tracePt t="189549" x="2911475" y="2536825"/>
          <p14:tracePt t="189566" x="2919413" y="2544763"/>
          <p14:tracePt t="189599" x="2938463" y="2544763"/>
          <p14:tracePt t="189616" x="2955925" y="2544763"/>
          <p14:tracePt t="189632" x="3009900" y="2527300"/>
          <p14:tracePt t="189649" x="3098800" y="2490788"/>
          <p14:tracePt t="189665" x="3224213" y="2455863"/>
          <p14:tracePt t="189682" x="3348038" y="2438400"/>
          <p14:tracePt t="189699" x="3455988" y="2419350"/>
          <p14:tracePt t="189716" x="3509963" y="2411413"/>
          <p14:tracePt t="189733" x="3517900" y="2401888"/>
          <p14:tracePt t="189749" x="3536950" y="2393950"/>
          <p14:tracePt t="189765" x="3554413" y="2393950"/>
          <p14:tracePt t="189782" x="3581400" y="2393950"/>
          <p14:tracePt t="189799" x="3598863" y="2393950"/>
          <p14:tracePt t="189815" x="3608388" y="2393950"/>
          <p14:tracePt t="189832" x="3625850" y="2384425"/>
          <p14:tracePt t="189849" x="3633788" y="2384425"/>
          <p14:tracePt t="189866" x="3643313" y="2384425"/>
          <p14:tracePt t="189917" x="3633788" y="2384425"/>
          <p14:tracePt t="189933" x="3625850" y="2384425"/>
          <p14:tracePt t="189941" x="3598863" y="2393950"/>
          <p14:tracePt t="189950" x="3589338" y="2393950"/>
          <p14:tracePt t="189965" x="3562350" y="2411413"/>
          <p14:tracePt t="189999" x="3554413" y="2419350"/>
          <p14:tracePt t="190016" x="3544888" y="2419350"/>
          <p14:tracePt t="190053" x="3536950" y="2419350"/>
          <p14:tracePt t="190061" x="3527425" y="2419350"/>
          <p14:tracePt t="190085" x="3517900" y="2419350"/>
          <p14:tracePt t="190117" x="3509963" y="2419350"/>
          <p14:tracePt t="190181" x="3500438" y="2419350"/>
          <p14:tracePt t="190189" x="3490913" y="2419350"/>
          <p14:tracePt t="190205" x="3473450" y="2419350"/>
          <p14:tracePt t="190221" x="3455988" y="2419350"/>
          <p14:tracePt t="190233" x="3446463" y="2428875"/>
          <p14:tracePt t="190249" x="3419475" y="2438400"/>
          <p14:tracePt t="190266" x="3375025" y="2473325"/>
          <p14:tracePt t="190282" x="3330575" y="2517775"/>
          <p14:tracePt t="190299" x="3295650" y="2581275"/>
          <p14:tracePt t="190317" x="3251200" y="2697163"/>
          <p14:tracePt t="190333" x="3232150" y="2803525"/>
          <p14:tracePt t="190349" x="3232150" y="2822575"/>
          <p14:tracePt t="190366" x="3232150" y="2857500"/>
          <p14:tracePt t="190383" x="3214688" y="2938463"/>
          <p14:tracePt t="190399" x="3214688" y="3027363"/>
          <p14:tracePt t="190416" x="3214688" y="3071813"/>
          <p14:tracePt t="190432" x="3214688" y="3098800"/>
          <p14:tracePt t="190449" x="3214688" y="3116263"/>
          <p14:tracePt t="190466" x="3214688" y="3133725"/>
          <p14:tracePt t="190483" x="3214688" y="3152775"/>
          <p14:tracePt t="190499" x="3214688" y="3179763"/>
          <p14:tracePt t="190502" x="3214688" y="3187700"/>
          <p14:tracePt t="190517" x="3214688" y="3232150"/>
          <p14:tracePt t="190533" x="3214688" y="3259138"/>
          <p14:tracePt t="190742" x="3224213" y="3259138"/>
          <p14:tracePt t="190749" x="3224213" y="3251200"/>
          <p14:tracePt t="190757" x="3224213" y="3241675"/>
          <p14:tracePt t="190766" x="3224213" y="3224213"/>
          <p14:tracePt t="190783" x="3214688" y="3179763"/>
          <p14:tracePt t="190799" x="3205163" y="3089275"/>
          <p14:tracePt t="190816" x="3205163" y="3000375"/>
          <p14:tracePt t="190833" x="3224213" y="2938463"/>
          <p14:tracePt t="190849" x="3241675" y="2822575"/>
          <p14:tracePt t="190866" x="3251200" y="2776538"/>
          <p14:tracePt t="190883" x="3251200" y="2741613"/>
          <p14:tracePt t="190900" x="3241675" y="2697163"/>
          <p14:tracePt t="190918" x="3197225" y="2625725"/>
          <p14:tracePt t="190933" x="3187700" y="2616200"/>
          <p14:tracePt t="190966" x="3187700" y="2598738"/>
          <p14:tracePt t="190983" x="3187700" y="2589213"/>
          <p14:tracePt t="191229" x="3187700" y="2598738"/>
          <p14:tracePt t="191237" x="3187700" y="2608263"/>
          <p14:tracePt t="191249" x="3187700" y="2625725"/>
          <p14:tracePt t="191266" x="3179763" y="2643188"/>
          <p14:tracePt t="191283" x="3170238" y="2660650"/>
          <p14:tracePt t="191299" x="3170238" y="2679700"/>
          <p14:tracePt t="191317" x="3170238" y="2705100"/>
          <p14:tracePt t="191333" x="3170238" y="2741613"/>
          <p14:tracePt t="191349" x="3179763" y="2803525"/>
          <p14:tracePt t="191366" x="3179763" y="2901950"/>
          <p14:tracePt t="191383" x="3179763" y="2965450"/>
          <p14:tracePt t="191399" x="3179763" y="3009900"/>
          <p14:tracePt t="191416" x="3187700" y="3054350"/>
          <p14:tracePt t="191501" x="3197225" y="3054350"/>
          <p14:tracePt t="191541" x="3205163" y="3054350"/>
          <p14:tracePt t="191557" x="3205163" y="3044825"/>
          <p14:tracePt t="191653" x="3205163" y="3054350"/>
          <p14:tracePt t="191670" x="3205163" y="3071813"/>
          <p14:tracePt t="191678" x="3205163" y="3081338"/>
          <p14:tracePt t="191685" x="3214688" y="3133725"/>
          <p14:tracePt t="191700" x="3214688" y="3170238"/>
          <p14:tracePt t="191717" x="3224213" y="3241675"/>
          <p14:tracePt t="191733" x="3224213" y="3340100"/>
          <p14:tracePt t="191749" x="3197225" y="3402013"/>
          <p14:tracePt t="191766" x="3160713" y="3490913"/>
          <p14:tracePt t="191783" x="3133725" y="3571875"/>
          <p14:tracePt t="191799" x="3116263" y="3643313"/>
          <p14:tracePt t="191816" x="3089275" y="3741738"/>
          <p14:tracePt t="191833" x="3062288" y="3813175"/>
          <p14:tracePt t="191849" x="3054350" y="3867150"/>
          <p14:tracePt t="191866" x="3044825" y="3911600"/>
          <p14:tracePt t="191883" x="3054350" y="3919538"/>
          <p14:tracePt t="191900" x="3062288" y="3919538"/>
          <p14:tracePt t="192005" x="3062288" y="3911600"/>
          <p14:tracePt t="192013" x="3062288" y="3902075"/>
          <p14:tracePt t="192022" x="3071813" y="3894138"/>
          <p14:tracePt t="192045" x="3071813" y="3875088"/>
          <p14:tracePt t="192054" x="3081338" y="3867150"/>
          <p14:tracePt t="192066" x="3089275" y="3840163"/>
          <p14:tracePt t="192083" x="3089275" y="3803650"/>
          <p14:tracePt t="192099" x="3116263" y="3768725"/>
          <p14:tracePt t="192118" x="3125788" y="3759200"/>
          <p14:tracePt t="192174" x="3125788" y="3768725"/>
          <p14:tracePt t="192181" x="3125788" y="3776663"/>
          <p14:tracePt t="192190" x="3125788" y="3795713"/>
          <p14:tracePt t="192199" x="3125788" y="3813175"/>
          <p14:tracePt t="192217" x="3116263" y="3894138"/>
          <p14:tracePt t="192249" x="3116263" y="3902075"/>
          <p14:tracePt t="192266" x="3108325" y="3946525"/>
          <p14:tracePt t="192283" x="3108325" y="3973513"/>
          <p14:tracePt t="192326" x="3108325" y="3983038"/>
          <p14:tracePt t="192334" x="3108325" y="3990975"/>
          <p14:tracePt t="192341" x="3108325" y="4000500"/>
          <p14:tracePt t="192357" x="3098800" y="4000500"/>
          <p14:tracePt t="192406" x="3098800" y="3990975"/>
          <p14:tracePt t="192414" x="3098800" y="3983038"/>
          <p14:tracePt t="192422" x="3098800" y="3973513"/>
          <p14:tracePt t="192433" x="3098800" y="3956050"/>
          <p14:tracePt t="192450" x="3108325" y="3946525"/>
          <p14:tracePt t="192470" x="3108325" y="3929063"/>
          <p14:tracePt t="192483" x="3108325" y="3894138"/>
          <p14:tracePt t="192500" x="3108325" y="3822700"/>
          <p14:tracePt t="192518" x="3108325" y="3813175"/>
          <p14:tracePt t="192534" x="3108325" y="3786188"/>
          <p14:tracePt t="192550" x="3108325" y="3768725"/>
          <p14:tracePt t="192566" x="3108325" y="3751263"/>
          <p14:tracePt t="192599" x="3116263" y="3751263"/>
          <p14:tracePt t="192617" x="3125788" y="3759200"/>
          <p14:tracePt t="192633" x="3152775" y="3776663"/>
          <p14:tracePt t="192650" x="3152775" y="3822700"/>
          <p14:tracePt t="192685" x="3160713" y="3822700"/>
          <p14:tracePt t="192701" x="3160713" y="3840163"/>
          <p14:tracePt t="192717" x="3170238" y="3875088"/>
          <p14:tracePt t="192757" x="3170238" y="3884613"/>
          <p14:tracePt t="192870" x="3170238" y="3867150"/>
          <p14:tracePt t="192878" x="3170238" y="3822700"/>
          <p14:tracePt t="192886" x="3179763" y="3759200"/>
          <p14:tracePt t="192942" x="3179763" y="3751263"/>
          <p14:tracePt t="193038" x="3187700" y="3803650"/>
          <p14:tracePt t="193046" x="3197225" y="3840163"/>
          <p14:tracePt t="193055" x="3205163" y="3938588"/>
          <p14:tracePt t="193066" x="3205163" y="3946525"/>
          <p14:tracePt t="193083" x="3205163" y="3956050"/>
          <p14:tracePt t="193100" x="3205163" y="3983038"/>
          <p14:tracePt t="193118" x="3205163" y="4027488"/>
          <p14:tracePt t="193166" x="3205163" y="4037013"/>
          <p14:tracePt t="193294" x="3214688" y="4027488"/>
          <p14:tracePt t="193302" x="3214688" y="4010025"/>
          <p14:tracePt t="193316" x="3214688" y="4000500"/>
          <p14:tracePt t="193470" x="3214688" y="4017963"/>
          <p14:tracePt t="193478" x="3214688" y="4037013"/>
          <p14:tracePt t="193486" x="3205163" y="4062413"/>
          <p14:tracePt t="193501" x="3205163" y="4081463"/>
          <p14:tracePt t="193517" x="3197225" y="4098925"/>
          <p14:tracePt t="193814" x="3232150" y="4098925"/>
          <p14:tracePt t="193822" x="3241675" y="4062413"/>
          <p14:tracePt t="193838" x="3259138" y="4054475"/>
          <p14:tracePt t="193850" x="3251200" y="4044950"/>
          <p14:tracePt t="193867" x="3295650" y="4044950"/>
          <p14:tracePt t="193883" x="3411538" y="4037013"/>
          <p14:tracePt t="193900" x="3455988" y="4000500"/>
          <p14:tracePt t="193918" x="3509963" y="3929063"/>
          <p14:tracePt t="193934" x="3633788" y="3732213"/>
          <p14:tracePt t="193950" x="3857625" y="3330575"/>
          <p14:tracePt t="193967" x="3902075" y="3232150"/>
          <p14:tracePt t="193983" x="3983038" y="3044825"/>
          <p14:tracePt t="194000" x="4017963" y="2965450"/>
          <p14:tracePt t="194070" x="4017963" y="2955925"/>
          <p14:tracePt t="194078" x="4027488" y="2938463"/>
          <p14:tracePt t="194086" x="4044950" y="2911475"/>
          <p14:tracePt t="194100" x="4089400" y="2830513"/>
          <p14:tracePt t="194118" x="4160838" y="2705100"/>
          <p14:tracePt t="194134" x="4160838" y="2687638"/>
          <p14:tracePt t="194150" x="4170363" y="2679700"/>
          <p14:tracePt t="194238" x="4170363" y="2687638"/>
          <p14:tracePt t="194246" x="4170363" y="2705100"/>
          <p14:tracePt t="194254" x="4170363" y="2714625"/>
          <p14:tracePt t="194267" x="4170363" y="2741613"/>
          <p14:tracePt t="194284" x="4160838" y="2813050"/>
          <p14:tracePt t="194300" x="4143375" y="2928938"/>
          <p14:tracePt t="194318" x="4143375" y="3000375"/>
          <p14:tracePt t="194334" x="4143375" y="3116263"/>
          <p14:tracePt t="194350" x="4143375" y="3179763"/>
          <p14:tracePt t="194367" x="4143375" y="3367088"/>
          <p14:tracePt t="194383" x="4143375" y="3490913"/>
          <p14:tracePt t="194400" x="4152900" y="3589338"/>
          <p14:tracePt t="194417" x="4170363" y="3724275"/>
          <p14:tracePt t="194433" x="4179888" y="3875088"/>
          <p14:tracePt t="194450" x="4179888" y="4000500"/>
          <p14:tracePt t="194467" x="4179888" y="4170363"/>
          <p14:tracePt t="194484" x="4179888" y="4348163"/>
          <p14:tracePt t="194500" x="4179888" y="4419600"/>
          <p14:tracePt t="194503" x="4179888" y="4446588"/>
          <p14:tracePt t="194518" x="4170363" y="4500563"/>
          <p14:tracePt t="194534" x="4152900" y="4518025"/>
          <p14:tracePt t="194550" x="4133850" y="4527550"/>
          <p14:tracePt t="194567" x="4098925" y="4527550"/>
          <p14:tracePt t="194583" x="3990975" y="4527550"/>
          <p14:tracePt t="194600" x="3768725" y="4527550"/>
          <p14:tracePt t="194617" x="3411538" y="4527550"/>
          <p14:tracePt t="194634" x="3027363" y="4527550"/>
          <p14:tracePt t="194650" x="2705100" y="4491038"/>
          <p14:tracePt t="194667" x="2465388" y="4429125"/>
          <p14:tracePt t="194684" x="2160588" y="4348163"/>
          <p14:tracePt t="194700" x="1830388" y="4295775"/>
          <p14:tracePt t="194718" x="1419225" y="4259263"/>
          <p14:tracePt t="194734" x="1108075" y="4259263"/>
          <p14:tracePt t="194750" x="938213" y="4268788"/>
          <p14:tracePt t="194767" x="847725" y="4276725"/>
          <p14:tracePt t="194783" x="830263" y="4276725"/>
          <p14:tracePt t="194830" x="839788" y="4276725"/>
          <p14:tracePt t="194838" x="847725" y="4276725"/>
          <p14:tracePt t="194850" x="874713" y="4276725"/>
          <p14:tracePt t="194867" x="990600" y="4276725"/>
          <p14:tracePt t="194884" x="1231900" y="4241800"/>
          <p14:tracePt t="194900" x="1490663" y="4232275"/>
          <p14:tracePt t="194918" x="1874838" y="4268788"/>
          <p14:tracePt t="194935" x="2330450" y="4348163"/>
          <p14:tracePt t="194950" x="2482850" y="4375150"/>
          <p14:tracePt t="194967" x="2714625" y="4411663"/>
          <p14:tracePt t="194983" x="3062288" y="4465638"/>
          <p14:tracePt t="195000" x="3367088" y="4537075"/>
          <p14:tracePt t="195017" x="3509963" y="4545013"/>
          <p14:tracePt t="195034" x="3581400" y="4545013"/>
          <p14:tracePt t="195050" x="3608388" y="4545013"/>
          <p14:tracePt t="195067" x="3616325" y="4545013"/>
          <p14:tracePt t="195084" x="3608388" y="4491038"/>
          <p14:tracePt t="195100" x="3571875" y="4394200"/>
          <p14:tracePt t="195119" x="3581400" y="4197350"/>
          <p14:tracePt t="195134" x="3660775" y="4062413"/>
          <p14:tracePt t="195150" x="3687763" y="4037013"/>
          <p14:tracePt t="195167" x="3741738" y="3956050"/>
          <p14:tracePt t="195183" x="3822700" y="3848100"/>
          <p14:tracePt t="195200" x="3857625" y="3751263"/>
          <p14:tracePt t="195217" x="3857625" y="3705225"/>
          <p14:tracePt t="195234" x="3857625" y="3544888"/>
          <p14:tracePt t="195250" x="3848100" y="3509963"/>
          <p14:tracePt t="195267" x="3848100" y="3465513"/>
          <p14:tracePt t="195284" x="3848100" y="3367088"/>
          <p14:tracePt t="195300" x="3867150" y="3295650"/>
          <p14:tracePt t="195318" x="3884613" y="3214688"/>
          <p14:tracePt t="195334" x="3884613" y="3160713"/>
          <p14:tracePt t="195350" x="3884613" y="3133725"/>
          <p14:tracePt t="195367" x="3884613" y="3098800"/>
          <p14:tracePt t="195384" x="3884613" y="3071813"/>
          <p14:tracePt t="195417" x="3894138" y="3027363"/>
          <p14:tracePt t="195433" x="3894138" y="2990850"/>
          <p14:tracePt t="195450" x="3902075" y="2973388"/>
          <p14:tracePt t="195484" x="3902075" y="2965450"/>
          <p14:tracePt t="195631" x="3911600" y="2982913"/>
          <p14:tracePt t="195639" x="3919538" y="3009900"/>
          <p14:tracePt t="195650" x="3929063" y="3081338"/>
          <p14:tracePt t="195667" x="3938588" y="3098800"/>
          <p14:tracePt t="195684" x="3956050" y="3303588"/>
          <p14:tracePt t="195719" x="3965575" y="3732213"/>
          <p14:tracePt t="195735" x="3965575" y="3786188"/>
          <p14:tracePt t="195750" x="3965575" y="3848100"/>
          <p14:tracePt t="195784" x="3965575" y="3867150"/>
          <p14:tracePt t="195800" x="3973513" y="3884613"/>
          <p14:tracePt t="195817" x="3973513" y="3919538"/>
          <p14:tracePt t="195834" x="3973513" y="3929063"/>
          <p14:tracePt t="196055" x="3973513" y="3946525"/>
          <p14:tracePt t="196071" x="3973513" y="3956050"/>
          <p14:tracePt t="196079" x="3965575" y="4010025"/>
          <p14:tracePt t="196087" x="3946525" y="4037013"/>
          <p14:tracePt t="196101" x="3884613" y="4116388"/>
          <p14:tracePt t="196119" x="3759200" y="4268788"/>
          <p14:tracePt t="196567" x="3768725" y="4268788"/>
          <p14:tracePt t="196575" x="3776663" y="4268788"/>
          <p14:tracePt t="196584" x="3786188" y="4268788"/>
          <p14:tracePt t="196601" x="3803650" y="4268788"/>
          <p14:tracePt t="196703" x="3786188" y="4268788"/>
          <p14:tracePt t="196711" x="3776663" y="4259263"/>
          <p14:tracePt t="196719" x="3759200" y="4251325"/>
          <p14:tracePt t="196735" x="3741738" y="4251325"/>
          <p14:tracePt t="254457" x="3741738" y="4232275"/>
          <p14:tracePt t="254465" x="3724275" y="4232275"/>
          <p14:tracePt t="254473" x="3697288" y="4224338"/>
          <p14:tracePt t="254483" x="3679825" y="4214813"/>
          <p14:tracePt t="254499" x="3616325" y="4197350"/>
          <p14:tracePt t="254516" x="3402013" y="4133850"/>
          <p14:tracePt t="254533" x="3357563" y="4125913"/>
          <p14:tracePt t="254549" x="3241675" y="4054475"/>
          <p14:tracePt t="254566" x="3187700" y="4010025"/>
          <p14:tracePt t="254689" x="3197225" y="4010025"/>
          <p14:tracePt t="254705" x="3205163" y="4010025"/>
          <p14:tracePt t="254713" x="3224213" y="4010025"/>
          <p14:tracePt t="254729" x="3251200" y="4010025"/>
          <p14:tracePt t="254737" x="3276600" y="4010025"/>
          <p14:tracePt t="254750" x="3330575" y="4017963"/>
          <p14:tracePt t="254766" x="3375025" y="4027488"/>
          <p14:tracePt t="254783" x="3438525" y="4037013"/>
          <p14:tracePt t="254800" x="3473450" y="4062413"/>
          <p14:tracePt t="254818" x="3500438" y="4081463"/>
          <p14:tracePt t="254833" x="3490913" y="4089400"/>
          <p14:tracePt t="254850" x="3490913" y="4125913"/>
          <p14:tracePt t="254866" x="3509963" y="4224338"/>
          <p14:tracePt t="254883" x="3509963" y="4259263"/>
          <p14:tracePt t="254899" x="3419475" y="4446588"/>
          <p14:tracePt t="254916" x="3322638" y="4581525"/>
          <p14:tracePt t="254933" x="3241675" y="4652963"/>
          <p14:tracePt t="254950" x="3062288" y="4830763"/>
          <p14:tracePt t="254966" x="2894013" y="4973638"/>
          <p14:tracePt t="254983" x="2803525" y="5027613"/>
          <p14:tracePt t="254999" x="2776538" y="5045075"/>
          <p14:tracePt t="255018" x="2759075" y="5062538"/>
          <p14:tracePt t="255033" x="2751138" y="5062538"/>
          <p14:tracePt t="255049" x="2751138" y="5072063"/>
          <p14:tracePt t="255066" x="2751138" y="5081588"/>
          <p14:tracePt t="255083" x="2759075" y="5089525"/>
          <p14:tracePt t="255099" x="2795588" y="5108575"/>
          <p14:tracePt t="255116" x="2847975" y="5116513"/>
          <p14:tracePt t="255133" x="2938463" y="5126038"/>
          <p14:tracePt t="255149" x="2973388" y="5126038"/>
          <p14:tracePt t="255166" x="2990850" y="5126038"/>
          <p14:tracePt t="255183" x="3098800" y="5116513"/>
          <p14:tracePt t="255200" x="3322638" y="5054600"/>
          <p14:tracePt t="255217" x="3687763" y="4795838"/>
          <p14:tracePt t="255233" x="3751263" y="4687888"/>
          <p14:tracePt t="255249" x="3786188" y="4429125"/>
          <p14:tracePt t="255266" x="3813175" y="4197350"/>
          <p14:tracePt t="255283" x="3803650" y="4054475"/>
          <p14:tracePt t="255300" x="3768725" y="3911600"/>
          <p14:tracePt t="255316" x="3608388" y="3732213"/>
          <p14:tracePt t="255333" x="3527425" y="3625850"/>
          <p14:tracePt t="255349" x="3384550" y="3500438"/>
          <p14:tracePt t="255366" x="3286125" y="3429000"/>
          <p14:tracePt t="255383" x="3241675" y="3402013"/>
          <p14:tracePt t="255399" x="3232150" y="3394075"/>
          <p14:tracePt t="255441" x="3241675" y="3394075"/>
          <p14:tracePt t="255452" x="3251200" y="3394075"/>
          <p14:tracePt t="255458" x="3276600" y="3402013"/>
          <p14:tracePt t="255466" x="3322638" y="3429000"/>
          <p14:tracePt t="255483" x="3490913" y="3509963"/>
          <p14:tracePt t="255500" x="3697288" y="3633788"/>
          <p14:tracePt t="255516" x="3830638" y="3714750"/>
          <p14:tracePt t="255533" x="3929063" y="3803650"/>
          <p14:tracePt t="255549" x="3938588" y="3803650"/>
          <p14:tracePt t="255566" x="3938588" y="3813175"/>
          <p14:tracePt t="255602" x="3938588" y="3822700"/>
          <p14:tracePt t="255610" x="3938588" y="3857625"/>
          <p14:tracePt t="255618" x="3938588" y="3902075"/>
          <p14:tracePt t="255633" x="3919538" y="4062413"/>
          <p14:tracePt t="255650" x="3894138" y="4179888"/>
          <p14:tracePt t="255666" x="3840163" y="4259263"/>
          <p14:tracePt t="255683" x="3768725" y="4330700"/>
          <p14:tracePt t="255699" x="3500438" y="4473575"/>
          <p14:tracePt t="255716" x="3313113" y="4554538"/>
          <p14:tracePt t="255733" x="3295650" y="4562475"/>
          <p14:tracePt t="255750" x="3286125" y="4562475"/>
          <p14:tracePt t="255766" x="3276600" y="4562475"/>
          <p14:tracePt t="255784" x="3268663" y="4562475"/>
          <p14:tracePt t="255801" x="3251200" y="4562475"/>
          <p14:tracePt t="256082" x="3241675" y="4562475"/>
          <p14:tracePt t="256089" x="3232150" y="4562475"/>
          <p14:tracePt t="256451" x="3232150" y="4554538"/>
          <p14:tracePt t="256466" x="3241675" y="4527550"/>
          <p14:tracePt t="256474" x="3241675" y="4510088"/>
          <p14:tracePt t="256483" x="3241675" y="4483100"/>
          <p14:tracePt t="256500" x="3224213" y="4411663"/>
          <p14:tracePt t="256517" x="3133725" y="4276725"/>
          <p14:tracePt t="256534" x="3054350" y="4187825"/>
          <p14:tracePt t="256550" x="3044825" y="4143375"/>
          <p14:tracePt t="256566" x="3027363" y="4125913"/>
          <p14:tracePt t="256583" x="3009900" y="4044950"/>
          <p14:tracePt t="256600" x="3000375" y="3894138"/>
          <p14:tracePt t="256618" x="3017838" y="3751263"/>
          <p14:tracePt t="256634" x="3044825" y="3670300"/>
          <p14:tracePt t="256650" x="3116263" y="3500438"/>
          <p14:tracePt t="256666" x="3133725" y="3455988"/>
          <p14:tracePt t="256683" x="3133725" y="3446463"/>
          <p14:tracePt t="256716" x="3133725" y="3438525"/>
          <p14:tracePt t="256734" x="3133725" y="3429000"/>
          <p14:tracePt t="256763" x="3143250" y="3429000"/>
          <p14:tracePt t="256778" x="3152775" y="3429000"/>
          <p14:tracePt t="256786" x="3170238" y="3429000"/>
          <p14:tracePt t="256800" x="3205163" y="3438525"/>
          <p14:tracePt t="256817" x="3276600" y="3500438"/>
          <p14:tracePt t="256834" x="3330575" y="3581400"/>
          <p14:tracePt t="256850" x="3348038" y="3589338"/>
          <p14:tracePt t="256867" x="3348038" y="3616325"/>
          <p14:tracePt t="256884" x="3348038" y="3633788"/>
          <p14:tracePt t="256916" x="3313113" y="3687763"/>
          <p14:tracePt t="256934" x="3268663" y="3751263"/>
          <p14:tracePt t="256966" x="3268663" y="3786188"/>
          <p14:tracePt t="256984" x="3295650" y="3911600"/>
          <p14:tracePt t="257000" x="3384550" y="4010025"/>
          <p14:tracePt t="257017" x="3455988" y="4062413"/>
          <p14:tracePt t="257035" x="3482975" y="4071938"/>
          <p14:tracePt t="257050" x="3527425" y="4108450"/>
          <p14:tracePt t="257067" x="3536950" y="4133850"/>
          <p14:tracePt t="257083" x="3536950" y="4152900"/>
          <p14:tracePt t="257100" x="3509963" y="4170363"/>
          <p14:tracePt t="257117" x="3473450" y="4205288"/>
          <p14:tracePt t="257134" x="3473450" y="4251325"/>
          <p14:tracePt t="257150" x="3465513" y="4322763"/>
          <p14:tracePt t="257167" x="3517900" y="4429125"/>
          <p14:tracePt t="257183" x="3554413" y="4500563"/>
          <p14:tracePt t="257546" x="3536950" y="4491038"/>
          <p14:tracePt t="257554" x="3509963" y="4473575"/>
          <p14:tracePt t="257567" x="3490913" y="4465638"/>
          <p14:tracePt t="257584" x="3482975" y="4456113"/>
          <p14:tracePt t="257600" x="3473450" y="4438650"/>
          <p14:tracePt t="257617" x="3473450" y="4429125"/>
          <p14:tracePt t="257636" x="3473450" y="4419600"/>
          <p14:tracePt t="257650" x="3473450" y="4411663"/>
          <p14:tracePt t="257730" x="3465513" y="4411663"/>
          <p14:tracePt t="257738" x="3465513" y="4402138"/>
          <p14:tracePt t="257778" x="3455988" y="4402138"/>
          <p14:tracePt t="257794" x="3446463" y="4402138"/>
          <p14:tracePt t="257866" x="3438525" y="4402138"/>
          <p14:tracePt t="257874" x="3411538" y="4411663"/>
          <p14:tracePt t="257884" x="3384550" y="4419600"/>
          <p14:tracePt t="257900" x="3259138" y="4429125"/>
          <p14:tracePt t="257917" x="3152775" y="4429125"/>
          <p14:tracePt t="257934" x="2946400" y="4429125"/>
          <p14:tracePt t="257950" x="2438400" y="4429125"/>
          <p14:tracePt t="257967" x="2303463" y="4429125"/>
          <p14:tracePt t="257984" x="2232025" y="4456113"/>
          <p14:tracePt t="258000" x="2214563" y="4483100"/>
          <p14:tracePt t="258387" x="2286000" y="4483100"/>
          <p14:tracePt t="258394" x="2393950" y="4483100"/>
          <p14:tracePt t="258402" x="2660650" y="4483100"/>
          <p14:tracePt t="258418" x="2973388" y="4518025"/>
          <p14:tracePt t="258434" x="3268663" y="4518025"/>
          <p14:tracePt t="258451" x="3394075" y="4518025"/>
          <p14:tracePt t="258467" x="3705225" y="4510088"/>
          <p14:tracePt t="258484" x="3776663" y="4500563"/>
          <p14:tracePt t="258500" x="3803650" y="4491038"/>
          <p14:tracePt t="258517" x="3830638" y="4483100"/>
          <p14:tracePt t="258534" x="3848100" y="4483100"/>
          <p14:tracePt t="258627" x="3857625" y="4483100"/>
          <p14:tracePt t="258634" x="3884613" y="4483100"/>
          <p14:tracePt t="258650" x="3956050" y="4491038"/>
          <p14:tracePt t="258667" x="4125913" y="4518025"/>
          <p14:tracePt t="258684" x="4295775" y="4537075"/>
          <p14:tracePt t="258701" x="4394200" y="4554538"/>
          <p14:tracePt t="258718" x="4411663" y="4562475"/>
          <p14:tracePt t="258787" x="4411663" y="4589463"/>
          <p14:tracePt t="258795" x="4411663" y="4608513"/>
          <p14:tracePt t="258804" x="4402138" y="4643438"/>
          <p14:tracePt t="258818" x="4384675" y="4705350"/>
          <p14:tracePt t="258835" x="4367213" y="4768850"/>
          <p14:tracePt t="258851" x="4357688" y="4822825"/>
          <p14:tracePt t="258868" x="4357688" y="4884738"/>
          <p14:tracePt t="258884" x="4303713" y="4983163"/>
          <p14:tracePt t="258901" x="4251325" y="5116513"/>
          <p14:tracePt t="258918" x="4251325" y="5153025"/>
          <p14:tracePt t="258935" x="4241800" y="5276850"/>
          <p14:tracePt t="258951" x="4241800" y="5303838"/>
          <p14:tracePt t="258968" x="4241800" y="5340350"/>
          <p14:tracePt t="258984" x="4232275" y="5394325"/>
          <p14:tracePt t="259001" x="4224338" y="5465763"/>
          <p14:tracePt t="259017" x="4214813" y="5483225"/>
          <p14:tracePt t="259379" x="4214813" y="5518150"/>
          <p14:tracePt t="259387" x="4224338" y="5599113"/>
          <p14:tracePt t="259400" x="4224338" y="5705475"/>
          <p14:tracePt t="259419" x="4205288" y="6089650"/>
          <p14:tracePt t="259435" x="4143375" y="6402388"/>
          <p14:tracePt t="259451" x="4044950" y="6653213"/>
          <p14:tracePt t="259467" x="3946525" y="6848475"/>
          <p14:tracePt t="259484" x="3848100" y="6848475"/>
          <p14:tracePt t="259501" x="3714750" y="6848475"/>
          <p14:tracePt t="259517" x="3625850" y="6848475"/>
          <p14:tracePt t="259534" x="3536950" y="6848475"/>
          <p14:tracePt t="259550" x="3465513" y="6848475"/>
          <p14:tracePt t="259567" x="3402013" y="6840538"/>
          <p14:tracePt t="259584" x="3348038" y="6813550"/>
          <p14:tracePt t="259601" x="3276600" y="6777038"/>
          <p14:tracePt t="259619" x="3116263" y="6661150"/>
          <p14:tracePt t="259635" x="3000375" y="6589713"/>
          <p14:tracePt t="259651" x="2911475" y="6483350"/>
          <p14:tracePt t="259667" x="2857500" y="6411913"/>
          <p14:tracePt t="259684" x="2822575" y="6286500"/>
          <p14:tracePt t="259701" x="2759075" y="5919788"/>
          <p14:tracePt t="259717" x="2697163" y="5661025"/>
          <p14:tracePt t="259734" x="2589213" y="5402263"/>
          <p14:tracePt t="259751" x="2527300" y="5241925"/>
          <p14:tracePt t="259768" x="2517775" y="5197475"/>
          <p14:tracePt t="259784" x="2490788" y="5133975"/>
          <p14:tracePt t="259801" x="2455863" y="5062538"/>
          <p14:tracePt t="259819" x="2465388" y="5062538"/>
          <p14:tracePt t="260027" x="2438400" y="5045075"/>
          <p14:tracePt t="260035" x="2428875" y="5037138"/>
          <p14:tracePt t="260115" x="2428875" y="5027613"/>
          <p14:tracePt t="260131" x="2428875" y="4983163"/>
          <p14:tracePt t="260139" x="2446338" y="4946650"/>
          <p14:tracePt t="260151" x="2465388" y="4929188"/>
          <p14:tracePt t="260167" x="2509838" y="4894263"/>
          <p14:tracePt t="260184" x="2608263" y="4857750"/>
          <p14:tracePt t="260201" x="2776538" y="4732338"/>
          <p14:tracePt t="260219" x="3125788" y="4446588"/>
          <p14:tracePt t="260235" x="3322638" y="4259263"/>
          <p14:tracePt t="260251" x="3482975" y="4089400"/>
          <p14:tracePt t="260267" x="3643313" y="3973513"/>
          <p14:tracePt t="260284" x="3813175" y="3840163"/>
          <p14:tracePt t="260301" x="3919538" y="3741738"/>
          <p14:tracePt t="260317" x="4017963" y="3633788"/>
          <p14:tracePt t="260334" x="4054475" y="3544888"/>
          <p14:tracePt t="260351" x="4081463" y="3473450"/>
          <p14:tracePt t="260368" x="4081463" y="3446463"/>
          <p14:tracePt t="260384" x="4071938" y="3411538"/>
          <p14:tracePt t="260401" x="4027488" y="3348038"/>
          <p14:tracePt t="260419" x="4010025" y="3259138"/>
          <p14:tracePt t="260435" x="3990975" y="3214688"/>
          <p14:tracePt t="260452" x="3973513" y="3170238"/>
          <p14:tracePt t="260467" x="3938588" y="3125788"/>
          <p14:tracePt t="260484" x="3929063" y="3081338"/>
          <p14:tracePt t="260501" x="3902075" y="3054350"/>
          <p14:tracePt t="260517" x="3902075" y="3036888"/>
          <p14:tracePt t="260535" x="3894138" y="3036888"/>
          <p14:tracePt t="260551" x="3894138" y="3027363"/>
          <p14:tracePt t="261179" x="3894138" y="3017838"/>
          <p14:tracePt t="261363" x="3884613" y="3017838"/>
          <p14:tracePt t="261667" x="3884613" y="3009900"/>
          <p14:tracePt t="290558" x="3919538" y="2946400"/>
          <p14:tracePt t="290575" x="4010025" y="2840038"/>
          <p14:tracePt t="290592" x="4133850" y="2581275"/>
          <p14:tracePt t="290609" x="4160838" y="2544763"/>
          <p14:tracePt t="290626" x="4197350" y="2384425"/>
          <p14:tracePt t="290642" x="4232275" y="2232025"/>
          <p14:tracePt t="290659" x="4251325" y="2116138"/>
          <p14:tracePt t="290676" x="4303713" y="1776413"/>
          <p14:tracePt t="290693" x="4330700" y="1670050"/>
          <p14:tracePt t="290710" x="4402138" y="1517650"/>
          <p14:tracePt t="290725" x="4500563" y="1374775"/>
          <p14:tracePt t="290742" x="4581525" y="1268413"/>
          <p14:tracePt t="290759" x="4581525" y="1241425"/>
          <p14:tracePt t="290775" x="4562475" y="1231900"/>
          <p14:tracePt t="290792" x="4510088" y="1231900"/>
          <p14:tracePt t="290809" x="4419600" y="1214438"/>
          <p14:tracePt t="290826" x="4303713" y="1152525"/>
          <p14:tracePt t="290849" x="4170363" y="1125538"/>
          <p14:tracePt t="290859" x="4170363" y="1108075"/>
          <p14:tracePt t="290877" x="4295775" y="911225"/>
          <p14:tracePt t="290893" x="4340225" y="830263"/>
          <p14:tracePt t="290909" x="4340225" y="803275"/>
          <p14:tracePt t="290925" x="4340225" y="785813"/>
          <p14:tracePt t="290942" x="4340225" y="768350"/>
          <p14:tracePt t="290959" x="4330700" y="768350"/>
          <p14:tracePt t="290976" x="4322763" y="768350"/>
          <p14:tracePt t="290992" x="4295775" y="758825"/>
          <p14:tracePt t="291009" x="4224338" y="750888"/>
          <p14:tracePt t="291025" x="4170363" y="731838"/>
          <p14:tracePt t="291029" x="4133850" y="731838"/>
          <p14:tracePt t="291042" x="4125913" y="731838"/>
          <p14:tracePt t="291059" x="4098925" y="731838"/>
          <p14:tracePt t="291076" x="4089400" y="731838"/>
          <p14:tracePt t="291108" x="4089400" y="750888"/>
          <p14:tracePt t="291125" x="4089400" y="758825"/>
          <p14:tracePt t="291133" x="4089400" y="768350"/>
          <p14:tracePt t="291142" x="4108450" y="776288"/>
          <p14:tracePt t="291159" x="4179888" y="795338"/>
          <p14:tracePt t="291175" x="4295775" y="812800"/>
          <p14:tracePt t="291193" x="4419600" y="822325"/>
          <p14:tracePt t="291209" x="4527550" y="830263"/>
          <p14:tracePt t="291226" x="4581525" y="830263"/>
          <p14:tracePt t="291261" x="4572000" y="830263"/>
          <p14:tracePt t="291277" x="4527550" y="803275"/>
          <p14:tracePt t="291293" x="4465638" y="803275"/>
          <p14:tracePt t="291309" x="4384675" y="785813"/>
          <p14:tracePt t="291326" x="4276725" y="768350"/>
          <p14:tracePt t="291342" x="4259263" y="768350"/>
          <p14:tracePt t="291375" x="4276725" y="768350"/>
          <p14:tracePt t="291393" x="4429125" y="768350"/>
          <p14:tracePt t="291409" x="4589463" y="795338"/>
          <p14:tracePt t="291426" x="4643438" y="803275"/>
          <p14:tracePt t="291445" x="4652963" y="803275"/>
          <p14:tracePt t="291463" x="4660900" y="803275"/>
          <p14:tracePt t="291477" x="4670425" y="795338"/>
          <p14:tracePt t="296590" x="4670425" y="776288"/>
          <p14:tracePt t="296598" x="4670425" y="768350"/>
          <p14:tracePt t="296610" x="4652963" y="741363"/>
          <p14:tracePt t="296678" x="4660900" y="731838"/>
          <p14:tracePt t="296686" x="4660900" y="704850"/>
          <p14:tracePt t="296695" x="4670425" y="642938"/>
          <p14:tracePt t="296711" x="4670425" y="554038"/>
          <p14:tracePt t="296727" x="4670425" y="500063"/>
          <p14:tracePt t="296744" x="4670425" y="473075"/>
          <p14:tracePt t="296791" x="4670425" y="465138"/>
          <p14:tracePt t="296806" x="4679950" y="446088"/>
          <p14:tracePt t="296814" x="4679950" y="438150"/>
          <p14:tracePt t="296827" x="4679950" y="411163"/>
          <p14:tracePt t="296844" x="4679950" y="366713"/>
          <p14:tracePt t="296860" x="4679950" y="330200"/>
          <p14:tracePt t="296878" x="4679950" y="303213"/>
          <p14:tracePt t="296895" x="4679950" y="295275"/>
          <p14:tracePt t="296911" x="4660900" y="285750"/>
          <p14:tracePt t="296927" x="4652963" y="285750"/>
          <p14:tracePt t="296944" x="4598988" y="285750"/>
          <p14:tracePt t="296962" x="4554538" y="295275"/>
          <p14:tracePt t="296977" x="4473575" y="303213"/>
          <p14:tracePt t="296994" x="4411663" y="312738"/>
          <p14:tracePt t="297010" x="4375150" y="322263"/>
          <p14:tracePt t="297027" x="4313238" y="322263"/>
          <p14:tracePt t="297030" x="4286250" y="322263"/>
          <p14:tracePt t="297044" x="4232275" y="339725"/>
          <p14:tracePt t="297060" x="4116388" y="357188"/>
          <p14:tracePt t="297079" x="4000500" y="393700"/>
          <p14:tracePt t="297095" x="3965575" y="428625"/>
          <p14:tracePt t="297111" x="3929063" y="473075"/>
          <p14:tracePt t="297127" x="3902075" y="527050"/>
          <p14:tracePt t="297144" x="3894138" y="561975"/>
          <p14:tracePt t="297160" x="3894138" y="598488"/>
          <p14:tracePt t="297177" x="3894138" y="633413"/>
          <p14:tracePt t="297194" x="3894138" y="652463"/>
          <p14:tracePt t="297211" x="3902075" y="687388"/>
          <p14:tracePt t="297227" x="3938588" y="750888"/>
          <p14:tracePt t="297244" x="3973513" y="839788"/>
          <p14:tracePt t="297260" x="4027488" y="946150"/>
          <p14:tracePt t="297278" x="4143375" y="1044575"/>
          <p14:tracePt t="297295" x="4214813" y="1054100"/>
          <p14:tracePt t="297311" x="4286250" y="1054100"/>
          <p14:tracePt t="297327" x="4394200" y="1044575"/>
          <p14:tracePt t="297344" x="4510088" y="1017588"/>
          <p14:tracePt t="297360" x="4670425" y="990600"/>
          <p14:tracePt t="297377" x="4822825" y="911225"/>
          <p14:tracePt t="297394" x="4902200" y="847725"/>
          <p14:tracePt t="297411" x="4929188" y="785813"/>
          <p14:tracePt t="297427" x="4938713" y="741363"/>
          <p14:tracePt t="297444" x="4938713" y="669925"/>
          <p14:tracePt t="297461" x="4902200" y="608013"/>
          <p14:tracePt t="297478" x="4840288" y="527050"/>
          <p14:tracePt t="297495" x="4776788" y="500063"/>
          <p14:tracePt t="297511" x="4705350" y="473075"/>
          <p14:tracePt t="297527" x="4616450" y="465138"/>
          <p14:tracePt t="297544" x="4527550" y="465138"/>
          <p14:tracePt t="297561" x="4429125" y="490538"/>
          <p14:tracePt t="297578" x="4241800" y="615950"/>
          <p14:tracePt t="297594" x="4160838" y="714375"/>
          <p14:tracePt t="297611" x="4125913" y="795338"/>
          <p14:tracePt t="297627" x="4116388" y="857250"/>
          <p14:tracePt t="297644" x="4133850" y="919163"/>
          <p14:tracePt t="297661" x="4179888" y="946150"/>
          <p14:tracePt t="297678" x="4303713" y="928688"/>
          <p14:tracePt t="297695" x="4330700" y="893763"/>
          <p14:tracePt t="297711" x="4330700" y="847725"/>
          <p14:tracePt t="297727" x="4322763" y="812800"/>
          <p14:tracePt t="297744" x="4313238" y="785813"/>
          <p14:tracePt t="297760" x="4295775" y="776288"/>
          <p14:tracePt t="297798" x="4295775" y="785813"/>
          <p14:tracePt t="297811" x="4295775" y="795338"/>
          <p14:tracePt t="297827" x="4286250" y="847725"/>
          <p14:tracePt t="297844" x="4322763" y="884238"/>
          <p14:tracePt t="297861" x="4330700" y="893763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 handling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547226"/>
      </p:ext>
    </p:extLst>
  </p:cSld>
  <p:clrMapOvr>
    <a:masterClrMapping/>
  </p:clrMapOvr>
  <p:transition advTm="3267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666" x="938213" y="2990850"/>
          <p14:tracePt t="16673" x="928688" y="2990850"/>
          <p14:tracePt t="16686" x="919163" y="2990850"/>
          <p14:tracePt t="16703" x="874713" y="2990850"/>
          <p14:tracePt t="16721" x="812800" y="2965450"/>
          <p14:tracePt t="16737" x="750888" y="2955925"/>
          <p14:tracePt t="16754" x="679450" y="2938463"/>
          <p14:tracePt t="16770" x="633413" y="2928938"/>
          <p14:tracePt t="16786" x="571500" y="2919413"/>
          <p14:tracePt t="16803" x="536575" y="2919413"/>
          <p14:tracePt t="16819" x="517525" y="2911475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25" y="1041113"/>
            <a:ext cx="8228012" cy="510117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VLIW has several disadvantages:</a:t>
            </a:r>
          </a:p>
          <a:p>
            <a:pPr marL="688975" lvl="1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Compiler often adds “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nops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”</a:t>
            </a:r>
          </a:p>
          <a:p>
            <a:pPr marL="688975" lvl="1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Delay in one instruction delays whole bundle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Dynamic scheduling is not efficient:</a:t>
            </a:r>
          </a:p>
          <a:p>
            <a:pPr marL="688975" lvl="1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Many instructions are dependent on previous ones</a:t>
            </a:r>
          </a:p>
          <a:p>
            <a:pPr algn="ctr"/>
            <a:endParaRPr lang="en-US" b="1" dirty="0" smtClean="0"/>
          </a:p>
          <a:p>
            <a:pPr algn="ctr"/>
            <a:r>
              <a:rPr lang="en-US" b="1" dirty="0" smtClean="0"/>
              <a:t>Modern superscalar CPUs use much more powerful method</a:t>
            </a:r>
            <a:br>
              <a:rPr lang="en-US" b="1" dirty="0" smtClean="0"/>
            </a:br>
            <a:r>
              <a:rPr lang="en-US" b="1" dirty="0" smtClean="0"/>
              <a:t>to extract ILP</a:t>
            </a:r>
          </a:p>
          <a:p>
            <a:pPr lvl="1" indent="0" algn="ctr">
              <a:buNone/>
            </a:pP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o</a:t>
            </a:r>
            <a:r>
              <a:rPr lang="en-US" i="1" dirty="0" smtClean="0">
                <a:solidFill>
                  <a:schemeClr val="bg1">
                    <a:lumMod val="75000"/>
                  </a:schemeClr>
                </a:solidFill>
              </a:rPr>
              <a:t>ut of this lecture scope</a:t>
            </a:r>
          </a:p>
          <a:p>
            <a:pPr marL="688975" lvl="1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36075408"/>
      </p:ext>
    </p:extLst>
  </p:cSld>
  <p:clrMapOvr>
    <a:masterClrMapping/>
  </p:clrMapOvr>
  <p:transition advTm="18787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  <p:extLst>
    <p:ext uri="{3A86A75C-4F4B-4683-9AE1-C65F6400EC91}">
      <p14:laserTraceLst xmlns:p14="http://schemas.microsoft.com/office/powerpoint/2010/main">
        <p14:tracePtLst>
          <p14:tracePt t="47466" x="4286250" y="884238"/>
          <p14:tracePt t="47473" x="4251325" y="884238"/>
          <p14:tracePt t="47481" x="4170363" y="884238"/>
          <p14:tracePt t="47495" x="4133850" y="884238"/>
          <p14:tracePt t="47512" x="3983038" y="901700"/>
          <p14:tracePt t="47529" x="3973513" y="938213"/>
          <p14:tracePt t="47545" x="3973513" y="1009650"/>
          <p14:tracePt t="47562" x="3973513" y="1089025"/>
          <p14:tracePt t="47578" x="3973513" y="1143000"/>
          <p14:tracePt t="47595" x="3929063" y="1187450"/>
          <p14:tracePt t="47612" x="3660775" y="1374775"/>
          <p14:tracePt t="47628" x="3473450" y="1517650"/>
          <p14:tracePt t="47645" x="3402013" y="1616075"/>
          <p14:tracePt t="47662" x="3384550" y="1643063"/>
          <p14:tracePt t="47970" x="3375025" y="1643063"/>
          <p14:tracePt t="48002" x="3348038" y="1679575"/>
          <p14:tracePt t="48010" x="3313113" y="1704975"/>
          <p14:tracePt t="48018" x="3295650" y="1724025"/>
          <p14:tracePt t="48130" x="3313113" y="1724025"/>
          <p14:tracePt t="48138" x="3322638" y="1724025"/>
          <p14:tracePt t="48154" x="3367088" y="1724025"/>
          <p14:tracePt t="48162" x="3490913" y="1724025"/>
          <p14:tracePt t="48178" x="3714750" y="1724025"/>
          <p14:tracePt t="48195" x="3776663" y="1724025"/>
          <p14:tracePt t="48212" x="4098925" y="1724025"/>
          <p14:tracePt t="48229" x="4419600" y="1751013"/>
          <p14:tracePt t="48245" x="4697413" y="1803400"/>
          <p14:tracePt t="48262" x="4946650" y="1847850"/>
          <p14:tracePt t="48278" x="5018088" y="1866900"/>
          <p14:tracePt t="52211" x="5062538" y="1857375"/>
          <p14:tracePt t="52219" x="5062538" y="1768475"/>
          <p14:tracePt t="52229" x="5054600" y="1751013"/>
          <p14:tracePt t="52246" x="5010150" y="1679575"/>
          <p14:tracePt t="52263" x="4894263" y="1544638"/>
          <p14:tracePt t="52280" x="4751388" y="1438275"/>
          <p14:tracePt t="52296" x="4705350" y="1419225"/>
          <p14:tracePt t="54700" x="4697413" y="1411288"/>
          <p14:tracePt t="54708" x="4679950" y="1411288"/>
          <p14:tracePt t="54716" x="4679950" y="1428750"/>
          <p14:tracePt t="54731" x="4652963" y="1446213"/>
          <p14:tracePt t="54747" x="4643438" y="1446213"/>
          <p14:tracePt t="54764" x="4643438" y="1455738"/>
          <p14:tracePt t="54797" x="4598988" y="1500188"/>
          <p14:tracePt t="54814" x="4394200" y="1714500"/>
          <p14:tracePt t="54830" x="4214813" y="1938338"/>
          <p14:tracePt t="54847" x="4170363" y="1990725"/>
          <p14:tracePt t="54863" x="4152900" y="2009775"/>
          <p14:tracePt t="54880" x="4125913" y="2027238"/>
          <p14:tracePt t="54897" x="4116388" y="2027238"/>
          <p14:tracePt t="54901" x="4108450" y="2027238"/>
          <p14:tracePt t="54914" x="4098925" y="2027238"/>
          <p14:tracePt t="54930" x="4062413" y="2044700"/>
          <p14:tracePt t="54947" x="4010025" y="2054225"/>
          <p14:tracePt t="54964" x="4000500" y="2054225"/>
          <p14:tracePt t="54980" x="3990975" y="2071688"/>
          <p14:tracePt t="55364" x="3973513" y="2081213"/>
          <p14:tracePt t="55372" x="3965575" y="2089150"/>
          <p14:tracePt t="55381" x="3946525" y="2116138"/>
          <p14:tracePt t="55397" x="3840163" y="2179638"/>
          <p14:tracePt t="55414" x="3687763" y="2251075"/>
          <p14:tracePt t="55430" x="3509963" y="2312988"/>
          <p14:tracePt t="55447" x="3473450" y="2322513"/>
          <p14:tracePt t="55464" x="3251200" y="2357438"/>
          <p14:tracePt t="55480" x="3143250" y="2374900"/>
          <p14:tracePt t="55548" x="3116263" y="2374900"/>
          <p14:tracePt t="55556" x="3071813" y="2374900"/>
          <p14:tracePt t="55565" x="2982913" y="2357438"/>
          <p14:tracePt t="55580" x="2874963" y="2339975"/>
          <p14:tracePt t="55613" x="2867025" y="2339975"/>
          <p14:tracePt t="55630" x="2847975" y="2330450"/>
          <p14:tracePt t="55648" x="2813050" y="2330450"/>
          <p14:tracePt t="55664" x="2786063" y="2330450"/>
          <p14:tracePt t="55681" x="2776538" y="2330450"/>
          <p14:tracePt t="55796" x="2768600" y="2339975"/>
          <p14:tracePt t="55804" x="2759075" y="2366963"/>
          <p14:tracePt t="55814" x="2759075" y="2374900"/>
          <p14:tracePt t="55830" x="2741613" y="2401888"/>
          <p14:tracePt t="55847" x="2732088" y="2428875"/>
          <p14:tracePt t="55864" x="2732088" y="2438400"/>
          <p14:tracePt t="55880" x="2714625" y="2446338"/>
          <p14:tracePt t="55897" x="2652713" y="2455863"/>
          <p14:tracePt t="55901" x="2608263" y="2465388"/>
          <p14:tracePt t="55914" x="2500313" y="2473325"/>
          <p14:tracePt t="55930" x="2330450" y="2517775"/>
          <p14:tracePt t="55948" x="1901825" y="2527300"/>
          <p14:tracePt t="55964" x="1544638" y="2509838"/>
          <p14:tracePt t="55981" x="1196975" y="2455863"/>
          <p14:tracePt t="55997" x="973138" y="2428875"/>
          <p14:tracePt t="56014" x="822325" y="2401888"/>
          <p14:tracePt t="56031" x="758825" y="2393950"/>
          <p14:tracePt t="56047" x="741363" y="2393950"/>
          <p14:tracePt t="56064" x="741363" y="2384425"/>
          <p14:tracePt t="56081" x="750888" y="2357438"/>
          <p14:tracePt t="56097" x="768350" y="2339975"/>
          <p14:tracePt t="56469" x="776288" y="2339975"/>
          <p14:tracePt t="56476" x="785813" y="2330450"/>
          <p14:tracePt t="56484" x="795338" y="2330450"/>
          <p14:tracePt t="56500" x="803275" y="2330450"/>
          <p14:tracePt t="56514" x="830263" y="2322513"/>
          <p14:tracePt t="56531" x="874713" y="2303463"/>
          <p14:tracePt t="56548" x="990600" y="2224088"/>
          <p14:tracePt t="56564" x="1062038" y="2205038"/>
          <p14:tracePt t="56581" x="1125538" y="2187575"/>
          <p14:tracePt t="56597" x="1204913" y="2179638"/>
          <p14:tracePt t="56614" x="1258888" y="2179638"/>
          <p14:tracePt t="56631" x="1303338" y="2179638"/>
          <p14:tracePt t="56648" x="1330325" y="2187575"/>
          <p14:tracePt t="56664" x="1339850" y="2187575"/>
          <p14:tracePt t="56697" x="1347788" y="2187575"/>
          <p14:tracePt t="56714" x="1366838" y="2179638"/>
          <p14:tracePt t="56731" x="1374775" y="2170113"/>
          <p14:tracePt t="56796" x="1384300" y="2170113"/>
          <p14:tracePt t="56821" x="1393825" y="2170113"/>
          <p14:tracePt t="56829" x="1401763" y="2170113"/>
          <p14:tracePt t="56838" x="1411288" y="2170113"/>
          <p14:tracePt t="56852" x="1428750" y="2170113"/>
          <p14:tracePt t="56864" x="1446213" y="2170113"/>
          <p14:tracePt t="56881" x="1482725" y="2170113"/>
          <p14:tracePt t="56898" x="1527175" y="2170113"/>
          <p14:tracePt t="56964" x="1536700" y="2170113"/>
          <p14:tracePt t="56980" x="1554163" y="2170113"/>
          <p14:tracePt t="56989" x="1562100" y="2170113"/>
          <p14:tracePt t="57004" x="1571625" y="2170113"/>
          <p14:tracePt t="57014" x="1625600" y="2170113"/>
          <p14:tracePt t="57031" x="1785938" y="2170113"/>
          <p14:tracePt t="57047" x="1946275" y="2170113"/>
          <p14:tracePt t="57064" x="1990725" y="2170113"/>
          <p14:tracePt t="57081" x="2179638" y="2170113"/>
          <p14:tracePt t="57097" x="2374900" y="2170113"/>
          <p14:tracePt t="57114" x="2562225" y="2170113"/>
          <p14:tracePt t="57131" x="2751138" y="2170113"/>
          <p14:tracePt t="57148" x="3133725" y="2187575"/>
          <p14:tracePt t="57165" x="3187700" y="2187575"/>
          <p14:tracePt t="57181" x="3313113" y="2187575"/>
          <p14:tracePt t="57198" x="3394075" y="2179638"/>
          <p14:tracePt t="57214" x="3509963" y="2160588"/>
          <p14:tracePt t="57231" x="3670300" y="2152650"/>
          <p14:tracePt t="57248" x="3759200" y="2152650"/>
          <p14:tracePt t="57264" x="3803650" y="2179638"/>
          <p14:tracePt t="57281" x="3822700" y="2197100"/>
          <p14:tracePt t="57297" x="3830638" y="2197100"/>
          <p14:tracePt t="57693" x="3884613" y="2197100"/>
          <p14:tracePt t="57701" x="3919538" y="2205038"/>
          <p14:tracePt t="57714" x="3973513" y="2224088"/>
          <p14:tracePt t="57731" x="3983038" y="2224088"/>
          <p14:tracePt t="57748" x="4081463" y="2224088"/>
          <p14:tracePt t="57765" x="4152900" y="2224088"/>
          <p14:tracePt t="57781" x="4322763" y="2214563"/>
          <p14:tracePt t="57797" x="4483100" y="2197100"/>
          <p14:tracePt t="57814" x="4660900" y="2170113"/>
          <p14:tracePt t="57831" x="4724400" y="2152650"/>
          <p14:tracePt t="57848" x="4741863" y="2143125"/>
          <p14:tracePt t="57864" x="4751388" y="2143125"/>
          <p14:tracePt t="57941" x="4751388" y="2152650"/>
          <p14:tracePt t="57949" x="4751388" y="2170113"/>
          <p14:tracePt t="57957" x="4751388" y="2179638"/>
          <p14:tracePt t="57966" x="4759325" y="2205038"/>
          <p14:tracePt t="57981" x="4776788" y="2259013"/>
          <p14:tracePt t="57998" x="4795838" y="2322513"/>
          <p14:tracePt t="58014" x="4822825" y="2393950"/>
          <p14:tracePt t="58031" x="4848225" y="2428875"/>
          <p14:tracePt t="58048" x="4848225" y="2455863"/>
          <p14:tracePt t="58064" x="4857750" y="2490788"/>
          <p14:tracePt t="58081" x="4857750" y="2517775"/>
          <p14:tracePt t="58205" x="4867275" y="2517775"/>
          <p14:tracePt t="58214" x="4867275" y="2527300"/>
          <p14:tracePt t="58229" x="4875213" y="2527300"/>
          <p14:tracePt t="58301" x="4840288" y="2527300"/>
          <p14:tracePt t="58309" x="4795838" y="2509838"/>
          <p14:tracePt t="58317" x="4768850" y="2500313"/>
          <p14:tracePt t="58341" x="4741863" y="2500313"/>
          <p14:tracePt t="58349" x="4679950" y="2490788"/>
          <p14:tracePt t="58365" x="4419600" y="2490788"/>
          <p14:tracePt t="58381" x="4197350" y="2490788"/>
          <p14:tracePt t="58398" x="4152900" y="2490788"/>
          <p14:tracePt t="58415" x="4089400" y="2490788"/>
          <p14:tracePt t="58431" x="4000500" y="2490788"/>
          <p14:tracePt t="58448" x="3911600" y="2490788"/>
          <p14:tracePt t="58464" x="3840163" y="2482850"/>
          <p14:tracePt t="58481" x="3776663" y="2473325"/>
          <p14:tracePt t="58498" x="3732213" y="2473325"/>
          <p14:tracePt t="58514" x="3687763" y="2465388"/>
          <p14:tracePt t="58531" x="3670300" y="2465388"/>
          <p14:tracePt t="58605" x="3679825" y="2465388"/>
          <p14:tracePt t="58613" x="3705225" y="2465388"/>
          <p14:tracePt t="58629" x="3751263" y="2473325"/>
          <p14:tracePt t="58637" x="3759200" y="2473325"/>
          <p14:tracePt t="58677" x="3741738" y="2473325"/>
          <p14:tracePt t="58684" x="3732213" y="2473325"/>
          <p14:tracePt t="58709" x="3724275" y="2473325"/>
          <p14:tracePt t="58717" x="3697288" y="2465388"/>
          <p14:tracePt t="58733" x="3679825" y="2465388"/>
          <p14:tracePt t="58749" x="3608388" y="2465388"/>
          <p14:tracePt t="58765" x="3571875" y="2473325"/>
          <p14:tracePt t="58781" x="3562350" y="2473325"/>
          <p14:tracePt t="58814" x="3581400" y="2473325"/>
          <p14:tracePt t="58831" x="3660775" y="2473325"/>
          <p14:tracePt t="58848" x="3741738" y="2473325"/>
          <p14:tracePt t="58865" x="3938588" y="2490788"/>
          <p14:tracePt t="58881" x="3965575" y="2490788"/>
          <p14:tracePt t="58898" x="4098925" y="2490788"/>
          <p14:tracePt t="58901" x="4143375" y="2490788"/>
          <p14:tracePt t="58915" x="4205288" y="2490788"/>
          <p14:tracePt t="58931" x="4313238" y="2490788"/>
          <p14:tracePt t="58949" x="4276725" y="2490788"/>
          <p14:tracePt t="58965" x="4187825" y="2465388"/>
          <p14:tracePt t="58981" x="4000500" y="2438400"/>
          <p14:tracePt t="58998" x="3911600" y="2428875"/>
          <p14:tracePt t="59014" x="3830638" y="2419350"/>
          <p14:tracePt t="59031" x="3670300" y="2419350"/>
          <p14:tracePt t="59048" x="3616325" y="2419350"/>
          <p14:tracePt t="59065" x="3589338" y="2419350"/>
          <p14:tracePt t="59081" x="3581400" y="2419350"/>
          <p14:tracePt t="59098" x="3581400" y="2411413"/>
          <p14:tracePt t="59115" x="3598863" y="2401888"/>
          <p14:tracePt t="59131" x="3884613" y="2428875"/>
          <p14:tracePt t="59150" x="3911600" y="2428875"/>
          <p14:tracePt t="59165" x="4017963" y="2428875"/>
          <p14:tracePt t="59181" x="4037013" y="2428875"/>
          <p14:tracePt t="59215" x="4017963" y="2428875"/>
          <p14:tracePt t="59231" x="3965575" y="2419350"/>
          <p14:tracePt t="59261" x="3946525" y="2419350"/>
          <p14:tracePt t="59269" x="3919538" y="2419350"/>
          <p14:tracePt t="59281" x="3911600" y="2419350"/>
          <p14:tracePt t="59298" x="3902075" y="2419350"/>
          <p14:tracePt t="59315" x="3929063" y="2438400"/>
          <p14:tracePt t="59332" x="3973513" y="2455863"/>
          <p14:tracePt t="59349" x="4054475" y="2455863"/>
          <p14:tracePt t="59365" x="4125913" y="2455863"/>
          <p14:tracePt t="59382" x="4286250" y="2446338"/>
          <p14:tracePt t="59398" x="4348163" y="2446338"/>
          <p14:tracePt t="59415" x="4357688" y="2428875"/>
          <p14:tracePt t="59432" x="4303713" y="2401888"/>
          <p14:tracePt t="59449" x="4179888" y="2374900"/>
          <p14:tracePt t="59465" x="3990975" y="2357438"/>
          <p14:tracePt t="59501" x="3983038" y="2357438"/>
          <p14:tracePt t="59515" x="3965575" y="2357438"/>
          <p14:tracePt t="59531" x="3911600" y="2384425"/>
          <p14:tracePt t="59549" x="3911600" y="2411413"/>
          <p14:tracePt t="59566" x="4037013" y="2465388"/>
          <p14:tracePt t="59581" x="4062413" y="2473325"/>
          <p14:tracePt t="59598" x="4125913" y="2473325"/>
          <p14:tracePt t="59615" x="4232275" y="2465388"/>
          <p14:tracePt t="59631" x="4241800" y="2465388"/>
          <p14:tracePt t="59648" x="4340225" y="2446338"/>
          <p14:tracePt t="59665" x="4456113" y="2428875"/>
          <p14:tracePt t="59682" x="4660900" y="2428875"/>
          <p14:tracePt t="59699" x="4697413" y="2428875"/>
          <p14:tracePt t="59717" x="4697413" y="2419350"/>
          <p14:tracePt t="59731" x="4697413" y="2411413"/>
          <p14:tracePt t="59749" x="4679950" y="2401888"/>
          <p14:tracePt t="59765" x="4473575" y="2339975"/>
          <p14:tracePt t="59782" x="4402138" y="2330450"/>
          <p14:tracePt t="59798" x="4276725" y="2330450"/>
          <p14:tracePt t="59815" x="4170363" y="2330450"/>
          <p14:tracePt t="59848" x="4170363" y="2339975"/>
          <p14:tracePt t="59865" x="4170363" y="2357438"/>
          <p14:tracePt t="59909" x="4187825" y="2357438"/>
          <p14:tracePt t="59917" x="4259263" y="2357438"/>
          <p14:tracePt t="59932" x="4348163" y="2366963"/>
          <p14:tracePt t="59949" x="5276850" y="2366963"/>
          <p14:tracePt t="59966" x="5616575" y="2366963"/>
          <p14:tracePt t="59982" x="6018213" y="2303463"/>
          <p14:tracePt t="59998" x="6197600" y="2276475"/>
          <p14:tracePt t="60016" x="6296025" y="2232025"/>
          <p14:tracePt t="60032" x="6323013" y="2214563"/>
          <p14:tracePt t="60048" x="6330950" y="2205038"/>
          <p14:tracePt t="60065" x="6330950" y="2197100"/>
          <p14:tracePt t="60082" x="6232525" y="2133600"/>
          <p14:tracePt t="60099" x="5991225" y="2036763"/>
          <p14:tracePt t="60115" x="5581650" y="1938338"/>
          <p14:tracePt t="60132" x="4991100" y="1830388"/>
          <p14:tracePt t="60149" x="4375150" y="1803400"/>
          <p14:tracePt t="60166" x="4214813" y="1803400"/>
          <p14:tracePt t="60182" x="4017963" y="1803400"/>
          <p14:tracePt t="60198" x="3875088" y="1803400"/>
          <p14:tracePt t="60216" x="3848100" y="1803400"/>
          <p14:tracePt t="60277" x="3867150" y="1803400"/>
          <p14:tracePt t="60286" x="3902075" y="1822450"/>
          <p14:tracePt t="60298" x="4010025" y="1830388"/>
          <p14:tracePt t="60315" x="4098925" y="1839913"/>
          <p14:tracePt t="60332" x="4232275" y="1839913"/>
          <p14:tracePt t="60349" x="4616450" y="1839913"/>
          <p14:tracePt t="60366" x="4875213" y="1839913"/>
          <p14:tracePt t="60382" x="5143500" y="1866900"/>
          <p14:tracePt t="60399" x="5330825" y="1866900"/>
          <p14:tracePt t="60415" x="5500688" y="1866900"/>
          <p14:tracePt t="60432" x="5634038" y="1847850"/>
          <p14:tracePt t="60448" x="5705475" y="1803400"/>
          <p14:tracePt t="60465" x="5724525" y="1785938"/>
          <p14:tracePt t="60482" x="5715000" y="1724025"/>
          <p14:tracePt t="60534" x="5705475" y="1724025"/>
          <p14:tracePt t="60541" x="5643563" y="1704975"/>
          <p14:tracePt t="60550" x="5483225" y="1704975"/>
          <p14:tracePt t="60566" x="5322888" y="1704975"/>
          <p14:tracePt t="60582" x="5197475" y="1731963"/>
          <p14:tracePt t="60615" x="5197475" y="1741488"/>
          <p14:tracePt t="60632" x="5197475" y="1768475"/>
          <p14:tracePt t="60649" x="5197475" y="1822450"/>
          <p14:tracePt t="60665" x="5232400" y="1893888"/>
          <p14:tracePt t="60682" x="5367338" y="1973263"/>
          <p14:tracePt t="60698" x="5527675" y="2000250"/>
          <p14:tracePt t="60715" x="5670550" y="2027238"/>
          <p14:tracePt t="60732" x="5803900" y="2027238"/>
          <p14:tracePt t="60750" x="6197600" y="2017713"/>
          <p14:tracePt t="60766" x="6419850" y="1990725"/>
          <p14:tracePt t="60782" x="6562725" y="1946275"/>
          <p14:tracePt t="60798" x="6608763" y="1911350"/>
          <p14:tracePt t="60815" x="6616700" y="1901825"/>
          <p14:tracePt t="60832" x="6616700" y="1893888"/>
          <p14:tracePt t="60848" x="6599238" y="1866900"/>
          <p14:tracePt t="60865" x="6589713" y="1857375"/>
          <p14:tracePt t="60899" x="6500813" y="1839913"/>
          <p14:tracePt t="60915" x="6116638" y="1839913"/>
          <p14:tracePt t="60932" x="6027738" y="1839913"/>
          <p14:tracePt t="60950" x="5857875" y="1866900"/>
          <p14:tracePt t="60966" x="5822950" y="1884363"/>
          <p14:tracePt t="60982" x="5803900" y="1919288"/>
          <p14:tracePt t="60998" x="5795963" y="1955800"/>
          <p14:tracePt t="61015" x="5786438" y="1965325"/>
          <p14:tracePt t="61048" x="5822950" y="1982788"/>
          <p14:tracePt t="61065" x="5938838" y="2027238"/>
          <p14:tracePt t="61082" x="6062663" y="2089150"/>
          <p14:tracePt t="61098" x="6205538" y="2125663"/>
          <p14:tracePt t="61115" x="6348413" y="2125663"/>
          <p14:tracePt t="61132" x="6465888" y="2125663"/>
          <p14:tracePt t="61150" x="6759575" y="2081213"/>
          <p14:tracePt t="61166" x="6938963" y="2054225"/>
          <p14:tracePt t="61182" x="7062788" y="2000250"/>
          <p14:tracePt t="61198" x="7143750" y="1955800"/>
          <p14:tracePt t="61215" x="7153275" y="1884363"/>
          <p14:tracePt t="61232" x="7134225" y="1758950"/>
          <p14:tracePt t="61249" x="7081838" y="1687513"/>
          <p14:tracePt t="61265" x="7116763" y="1660525"/>
          <p14:tracePt t="61282" x="7081838" y="1598613"/>
          <p14:tracePt t="61298" x="6848475" y="1490663"/>
          <p14:tracePt t="61315" x="6732588" y="1455738"/>
          <p14:tracePt t="61350" x="6608763" y="1482725"/>
          <p14:tracePt t="61390" x="6608763" y="1490663"/>
          <p14:tracePt t="61399" x="6608763" y="1500188"/>
          <p14:tracePt t="61416" x="6599238" y="1527175"/>
          <p14:tracePt t="61432" x="6616700" y="1616075"/>
          <p14:tracePt t="61465" x="6670675" y="1625600"/>
          <p14:tracePt t="61482" x="6813550" y="1697038"/>
          <p14:tracePt t="61498" x="6973888" y="1741488"/>
          <p14:tracePt t="61515" x="7161213" y="1768475"/>
          <p14:tracePt t="61532" x="7215188" y="1768475"/>
          <p14:tracePt t="61550" x="7616825" y="1741488"/>
          <p14:tracePt t="61566" x="7804150" y="1660525"/>
          <p14:tracePt t="61582" x="7966075" y="1598613"/>
          <p14:tracePt t="61599" x="8062913" y="1544638"/>
          <p14:tracePt t="61615" x="8108950" y="1490663"/>
          <p14:tracePt t="61632" x="8108950" y="1482725"/>
          <p14:tracePt t="61649" x="8089900" y="1438275"/>
          <p14:tracePt t="61665" x="7929563" y="1339850"/>
          <p14:tracePt t="61682" x="7885113" y="1312863"/>
          <p14:tracePt t="61699" x="7894638" y="1312863"/>
          <p14:tracePt t="61715" x="7777163" y="1322388"/>
          <p14:tracePt t="61732" x="7751763" y="1322388"/>
          <p14:tracePt t="61750" x="7688263" y="1401763"/>
          <p14:tracePt t="61766" x="7688263" y="1490663"/>
          <p14:tracePt t="61782" x="7697788" y="1517650"/>
          <p14:tracePt t="61798" x="7769225" y="1616075"/>
          <p14:tracePt t="61815" x="7867650" y="1714500"/>
          <p14:tracePt t="61832" x="8072438" y="1822450"/>
          <p14:tracePt t="61849" x="8205788" y="1857375"/>
          <p14:tracePt t="61865" x="8340725" y="1866900"/>
          <p14:tracePt t="61882" x="8429625" y="1866900"/>
          <p14:tracePt t="61899" x="8528050" y="1822450"/>
          <p14:tracePt t="61902" x="8582025" y="1795463"/>
          <p14:tracePt t="61918" x="8582025" y="1785938"/>
          <p14:tracePt t="61934" x="8545513" y="1758950"/>
          <p14:tracePt t="61949" x="8429625" y="1741488"/>
          <p14:tracePt t="61966" x="8126413" y="1704975"/>
          <p14:tracePt t="61982" x="7751763" y="1704975"/>
          <p14:tracePt t="61999" x="7340600" y="1758950"/>
          <p14:tracePt t="62015" x="7081838" y="1795463"/>
          <p14:tracePt t="62054" x="7037388" y="1803400"/>
          <p14:tracePt t="62065" x="7010400" y="1822450"/>
          <p14:tracePt t="62082" x="6946900" y="1847850"/>
          <p14:tracePt t="62099" x="6894513" y="1874838"/>
          <p14:tracePt t="62116" x="6884988" y="1911350"/>
          <p14:tracePt t="62132" x="6884988" y="1938338"/>
          <p14:tracePt t="62150" x="6902450" y="1982788"/>
          <p14:tracePt t="62454" x="6911975" y="1982788"/>
          <p14:tracePt t="62463" x="6911975" y="1990725"/>
          <p14:tracePt t="62470" x="6911975" y="2000250"/>
          <p14:tracePt t="62482" x="6911975" y="2009775"/>
          <p14:tracePt t="62499" x="6911975" y="2027238"/>
          <p14:tracePt t="62516" x="6902450" y="2044700"/>
          <p14:tracePt t="62532" x="6858000" y="2081213"/>
          <p14:tracePt t="62549" x="6831013" y="2089150"/>
          <p14:tracePt t="62567" x="6804025" y="2108200"/>
          <p14:tracePt t="62582" x="6769100" y="2125663"/>
          <p14:tracePt t="62599" x="6688138" y="2170113"/>
          <p14:tracePt t="62615" x="6653213" y="2205038"/>
          <p14:tracePt t="62632" x="6626225" y="2224088"/>
          <p14:tracePt t="62649" x="6599238" y="2241550"/>
          <p14:tracePt t="62666" x="6581775" y="2259013"/>
          <p14:tracePt t="62683" x="6572250" y="2268538"/>
          <p14:tracePt t="62699" x="6554788" y="2268538"/>
          <p14:tracePt t="62766" x="6545263" y="2268538"/>
          <p14:tracePt t="62783" x="6537325" y="2251075"/>
          <p14:tracePt t="62790" x="6510338" y="2232025"/>
          <p14:tracePt t="62799" x="6473825" y="2205038"/>
          <p14:tracePt t="62815" x="6465888" y="2205038"/>
          <p14:tracePt t="62862" x="6446838" y="2197100"/>
          <p14:tracePt t="62870" x="6419850" y="2197100"/>
          <p14:tracePt t="62882" x="6402388" y="2197100"/>
          <p14:tracePt t="62899" x="6340475" y="2197100"/>
          <p14:tracePt t="62903" x="6286500" y="2197100"/>
          <p14:tracePt t="62916" x="6269038" y="2197100"/>
          <p14:tracePt t="62933" x="6134100" y="2197100"/>
          <p14:tracePt t="62950" x="6037263" y="2197100"/>
          <p14:tracePt t="62966" x="5946775" y="2197100"/>
          <p14:tracePt t="62982" x="5840413" y="2224088"/>
          <p14:tracePt t="62999" x="5786438" y="2232025"/>
          <p14:tracePt t="63015" x="5786438" y="2251075"/>
          <p14:tracePt t="63032" x="5786438" y="2276475"/>
          <p14:tracePt t="63049" x="5786438" y="2312988"/>
          <p14:tracePt t="63066" x="5830888" y="2366963"/>
          <p14:tracePt t="63082" x="5848350" y="2401888"/>
          <p14:tracePt t="63099" x="5894388" y="2438400"/>
          <p14:tracePt t="63116" x="5919788" y="2446338"/>
          <p14:tracePt t="63132" x="5929313" y="2446338"/>
          <p14:tracePt t="63150" x="6143625" y="2544763"/>
          <p14:tracePt t="63167" x="6340475" y="2643188"/>
          <p14:tracePt t="63182" x="6545263" y="2732088"/>
          <p14:tracePt t="63199" x="6653213" y="2732088"/>
          <p14:tracePt t="63216" x="6831013" y="2732088"/>
          <p14:tracePt t="63233" x="6956425" y="2705100"/>
          <p14:tracePt t="63249" x="7027863" y="2679700"/>
          <p14:tracePt t="63266" x="7062788" y="2652713"/>
          <p14:tracePt t="63282" x="7116763" y="2616200"/>
          <p14:tracePt t="63299" x="7134225" y="2589213"/>
          <p14:tracePt t="63316" x="7134225" y="2571750"/>
          <p14:tracePt t="63332" x="7126288" y="2536825"/>
          <p14:tracePt t="63350" x="7037388" y="2446338"/>
          <p14:tracePt t="63367" x="6956425" y="2401888"/>
          <p14:tracePt t="63383" x="6831013" y="2339975"/>
          <p14:tracePt t="63400" x="6688138" y="2286000"/>
          <p14:tracePt t="63416" x="6537325" y="2214563"/>
          <p14:tracePt t="63432" x="6384925" y="2152650"/>
          <p14:tracePt t="63449" x="6197600" y="2116138"/>
          <p14:tracePt t="63466" x="6000750" y="2081213"/>
          <p14:tracePt t="63482" x="5894388" y="2071688"/>
          <p14:tracePt t="63499" x="5822950" y="2071688"/>
          <p14:tracePt t="63516" x="5741988" y="2081213"/>
          <p14:tracePt t="63532" x="5688013" y="2108200"/>
          <p14:tracePt t="63551" x="5643563" y="2143125"/>
          <p14:tracePt t="63567" x="5643563" y="2152650"/>
          <p14:tracePt t="63583" x="5643563" y="2187575"/>
          <p14:tracePt t="63599" x="5643563" y="2232025"/>
          <p14:tracePt t="63616" x="5661025" y="2276475"/>
          <p14:tracePt t="63632" x="5705475" y="2312988"/>
          <p14:tracePt t="63649" x="5751513" y="2339975"/>
          <p14:tracePt t="63666" x="5795963" y="2366963"/>
          <p14:tracePt t="63683" x="5902325" y="2411413"/>
          <p14:tracePt t="63700" x="6180138" y="2536825"/>
          <p14:tracePt t="63716" x="6303963" y="2571750"/>
          <p14:tracePt t="63732" x="6402388" y="2571750"/>
          <p14:tracePt t="63751" x="6608763" y="2571750"/>
          <p14:tracePt t="63767" x="6626225" y="2571750"/>
          <p14:tracePt t="63782" x="6688138" y="2544763"/>
          <p14:tracePt t="63799" x="6715125" y="2517775"/>
          <p14:tracePt t="63816" x="6724650" y="2465388"/>
          <p14:tracePt t="63832" x="6724650" y="2419350"/>
          <p14:tracePt t="63849" x="6680200" y="2330450"/>
          <p14:tracePt t="63866" x="6599238" y="2232025"/>
          <p14:tracePt t="63882" x="6500813" y="2143125"/>
          <p14:tracePt t="63899" x="6269038" y="2017713"/>
          <p14:tracePt t="63902" x="6224588" y="1982788"/>
          <p14:tracePt t="63916" x="6099175" y="1928813"/>
          <p14:tracePt t="63932" x="6054725" y="1919288"/>
          <p14:tracePt t="63950" x="6000750" y="1919288"/>
          <p14:tracePt t="63966" x="5946775" y="1919288"/>
          <p14:tracePt t="63983" x="5911850" y="1938338"/>
          <p14:tracePt t="63999" x="5894388" y="1965325"/>
          <p14:tracePt t="64016" x="5857875" y="2000250"/>
          <p14:tracePt t="64033" x="5857875" y="2054225"/>
          <p14:tracePt t="64049" x="5848350" y="2054225"/>
          <p14:tracePt t="64066" x="5848350" y="2062163"/>
          <p14:tracePt t="64127" x="5857875" y="2062163"/>
          <p14:tracePt t="64391" x="5875338" y="2062163"/>
          <p14:tracePt t="64406" x="5875338" y="2054225"/>
          <p14:tracePt t="64430" x="5867400" y="2044700"/>
          <p14:tracePt t="64439" x="5857875" y="2044700"/>
          <p14:tracePt t="64478" x="5848350" y="2044700"/>
          <p14:tracePt t="64519" x="5830888" y="2044700"/>
          <p14:tracePt t="64527" x="5803900" y="2036763"/>
          <p14:tracePt t="64535" x="5786438" y="2036763"/>
          <p14:tracePt t="64551" x="5724525" y="2017713"/>
          <p14:tracePt t="64567" x="5688013" y="2017713"/>
          <p14:tracePt t="64583" x="5670550" y="2017713"/>
          <p14:tracePt t="64623" x="5661025" y="2017713"/>
          <p14:tracePt t="64639" x="5653088" y="2017713"/>
          <p14:tracePt t="64649" x="5643563" y="2017713"/>
          <p14:tracePt t="64666" x="5616575" y="2044700"/>
          <p14:tracePt t="64683" x="5599113" y="2108200"/>
          <p14:tracePt t="64699" x="5599113" y="2125663"/>
          <p14:tracePt t="64733" x="5608638" y="2160588"/>
          <p14:tracePt t="64751" x="5688013" y="2214563"/>
          <p14:tracePt t="64767" x="5715000" y="2224088"/>
          <p14:tracePt t="64783" x="5741988" y="2232025"/>
          <p14:tracePt t="64799" x="5795963" y="2259013"/>
          <p14:tracePt t="64816" x="5813425" y="2268538"/>
          <p14:tracePt t="64849" x="5830888" y="2268538"/>
          <p14:tracePt t="64866" x="5894388" y="2232025"/>
          <p14:tracePt t="64883" x="5929313" y="2214563"/>
          <p14:tracePt t="64900" x="5938838" y="2197100"/>
          <p14:tracePt t="64903" x="5938838" y="2187575"/>
          <p14:tracePt t="64916" x="5938838" y="2170113"/>
          <p14:tracePt t="64933" x="5938838" y="2133600"/>
          <p14:tracePt t="64951" x="5875338" y="2054225"/>
          <p14:tracePt t="64967" x="5822950" y="1990725"/>
          <p14:tracePt t="64983" x="5768975" y="1955800"/>
          <p14:tracePt t="64999" x="5715000" y="1928813"/>
          <p14:tracePt t="65017" x="5705475" y="1919288"/>
          <p14:tracePt t="65033" x="5653088" y="1893888"/>
          <p14:tracePt t="65049" x="5527675" y="1857375"/>
          <p14:tracePt t="65066" x="5518150" y="1857375"/>
          <p14:tracePt t="65083" x="5491163" y="1857375"/>
          <p14:tracePt t="65099" x="5429250" y="1857375"/>
          <p14:tracePt t="65116" x="5375275" y="1857375"/>
          <p14:tracePt t="65133" x="5340350" y="1884363"/>
          <p14:tracePt t="65151" x="5322888" y="1982788"/>
          <p14:tracePt t="65167" x="5348288" y="2017713"/>
          <p14:tracePt t="65183" x="5375275" y="2054225"/>
          <p14:tracePt t="65216" x="5419725" y="2062163"/>
          <p14:tracePt t="65233" x="5491163" y="2108200"/>
          <p14:tracePt t="65250" x="5562600" y="2108200"/>
          <p14:tracePt t="65283" x="5616575" y="2108200"/>
          <p14:tracePt t="65299" x="5680075" y="2108200"/>
          <p14:tracePt t="65316" x="5768975" y="2089150"/>
          <p14:tracePt t="65333" x="5830888" y="2062163"/>
          <p14:tracePt t="65351" x="5884863" y="2000250"/>
          <p14:tracePt t="65367" x="5894388" y="1965325"/>
          <p14:tracePt t="65383" x="5902325" y="1946275"/>
          <p14:tracePt t="65417" x="5902325" y="1928813"/>
          <p14:tracePt t="65433" x="5884863" y="1911350"/>
          <p14:tracePt t="65450" x="5840413" y="1866900"/>
          <p14:tracePt t="65466" x="5768975" y="1830388"/>
          <p14:tracePt t="65483" x="5751513" y="1812925"/>
          <p14:tracePt t="65500" x="5705475" y="1795463"/>
          <p14:tracePt t="65516" x="5599113" y="1768475"/>
          <p14:tracePt t="65533" x="5500688" y="1758950"/>
          <p14:tracePt t="65568" x="5491163" y="1758950"/>
          <p14:tracePt t="65583" x="5456238" y="1758950"/>
          <p14:tracePt t="65600" x="5419725" y="1758950"/>
          <p14:tracePt t="65616" x="5367338" y="1795463"/>
          <p14:tracePt t="65633" x="5348288" y="1803400"/>
          <p14:tracePt t="65650" x="5340350" y="1839913"/>
          <p14:tracePt t="65666" x="5330825" y="1893888"/>
          <p14:tracePt t="65683" x="5330825" y="1973263"/>
          <p14:tracePt t="65700" x="5384800" y="2044700"/>
          <p14:tracePt t="65716" x="5419725" y="2062163"/>
          <p14:tracePt t="65733" x="5500688" y="2089150"/>
          <p14:tracePt t="65750" x="5581650" y="2125663"/>
          <p14:tracePt t="66072" x="5562600" y="2125663"/>
          <p14:tracePt t="66079" x="5545138" y="2125663"/>
          <p14:tracePt t="66088" x="5527675" y="2125663"/>
          <p14:tracePt t="66100" x="5518150" y="2125663"/>
          <p14:tracePt t="66116" x="5500688" y="2133600"/>
          <p14:tracePt t="66133" x="5491163" y="2143125"/>
          <p14:tracePt t="66150" x="5473700" y="2179638"/>
          <p14:tracePt t="66167" x="5491163" y="2241550"/>
          <p14:tracePt t="66183" x="5510213" y="2259013"/>
          <p14:tracePt t="66200" x="5608638" y="2322513"/>
          <p14:tracePt t="66216" x="5697538" y="2374900"/>
          <p14:tracePt t="66233" x="5795963" y="2419350"/>
          <p14:tracePt t="66250" x="5894388" y="2455863"/>
          <p14:tracePt t="66267" x="6010275" y="2473325"/>
          <p14:tracePt t="66283" x="6099175" y="2482850"/>
          <p14:tracePt t="66300" x="6180138" y="2482850"/>
          <p14:tracePt t="66316" x="6224588" y="2455863"/>
          <p14:tracePt t="66333" x="6232525" y="2428875"/>
          <p14:tracePt t="66351" x="6224588" y="2374900"/>
          <p14:tracePt t="66368" x="6197600" y="2339975"/>
          <p14:tracePt t="66383" x="6161088" y="2322513"/>
          <p14:tracePt t="66400" x="6099175" y="2312988"/>
          <p14:tracePt t="66417" x="6037263" y="2303463"/>
          <p14:tracePt t="66433" x="5983288" y="2303463"/>
          <p14:tracePt t="66450" x="5965825" y="2303463"/>
          <p14:tracePt t="66536" x="5956300" y="2303463"/>
          <p14:tracePt t="66544" x="5946775" y="2312988"/>
          <p14:tracePt t="66552" x="5938838" y="2312988"/>
          <p14:tracePt t="66568" x="5929313" y="2347913"/>
          <p14:tracePt t="66583" x="5929313" y="2393950"/>
          <p14:tracePt t="66600" x="5938838" y="2419350"/>
          <p14:tracePt t="66616" x="5973763" y="2428875"/>
          <p14:tracePt t="66633" x="6054725" y="2482850"/>
          <p14:tracePt t="66650" x="6161088" y="2527300"/>
          <p14:tracePt t="66667" x="6276975" y="2554288"/>
          <p14:tracePt t="66683" x="6323013" y="2554288"/>
          <p14:tracePt t="66700" x="6330950" y="2554288"/>
          <p14:tracePt t="66717" x="6384925" y="2544763"/>
          <p14:tracePt t="66733" x="6419850" y="2517775"/>
          <p14:tracePt t="66751" x="6456363" y="2455863"/>
          <p14:tracePt t="66767" x="6465888" y="2428875"/>
          <p14:tracePt t="66784" x="6446838" y="2347913"/>
          <p14:tracePt t="66800" x="6438900" y="2330450"/>
          <p14:tracePt t="66816" x="6384925" y="2295525"/>
          <p14:tracePt t="66833" x="6259513" y="2205038"/>
          <p14:tracePt t="66850" x="6215063" y="2197100"/>
          <p14:tracePt t="66867" x="6205538" y="2197100"/>
          <p14:tracePt t="66883" x="6126163" y="2197100"/>
          <p14:tracePt t="66900" x="6062663" y="2197100"/>
          <p14:tracePt t="66903" x="6027738" y="2197100"/>
          <p14:tracePt t="66917" x="6010275" y="2205038"/>
          <p14:tracePt t="66933" x="5991225" y="2214563"/>
          <p14:tracePt t="66951" x="5991225" y="2251075"/>
          <p14:tracePt t="66968" x="5991225" y="2303463"/>
          <p14:tracePt t="66984" x="6000750" y="2347913"/>
          <p14:tracePt t="67000" x="6045200" y="2401888"/>
          <p14:tracePt t="67017" x="6099175" y="2473325"/>
          <p14:tracePt t="67034" x="6205538" y="2562225"/>
          <p14:tracePt t="67050" x="6303963" y="2643188"/>
          <p14:tracePt t="67067" x="6411913" y="2687638"/>
          <p14:tracePt t="67083" x="6510338" y="2724150"/>
          <p14:tracePt t="67100" x="6537325" y="2724150"/>
          <p14:tracePt t="67117" x="6554788" y="2724150"/>
          <p14:tracePt t="67133" x="6634163" y="2724150"/>
          <p14:tracePt t="67151" x="6751638" y="2697163"/>
          <p14:tracePt t="67167" x="6858000" y="2616200"/>
          <p14:tracePt t="67184" x="6867525" y="2581275"/>
          <p14:tracePt t="67224" x="6867525" y="2562225"/>
          <p14:tracePt t="67233" x="6840538" y="2544763"/>
          <p14:tracePt t="67250" x="6742113" y="2473325"/>
          <p14:tracePt t="67267" x="6697663" y="2455863"/>
          <p14:tracePt t="67283" x="6527800" y="2374900"/>
          <p14:tracePt t="67300" x="6500813" y="2366963"/>
          <p14:tracePt t="67317" x="6367463" y="2347913"/>
          <p14:tracePt t="67333" x="6224588" y="2347913"/>
          <p14:tracePt t="67350" x="6180138" y="2347913"/>
          <p14:tracePt t="67392" x="6180138" y="2357438"/>
          <p14:tracePt t="67401" x="6188075" y="2357438"/>
          <p14:tracePt t="67417" x="6197600" y="2419350"/>
          <p14:tracePt t="67433" x="6224588" y="2482850"/>
          <p14:tracePt t="67450" x="6286500" y="2544763"/>
          <p14:tracePt t="67467" x="6357938" y="2616200"/>
          <p14:tracePt t="67483" x="6483350" y="2679700"/>
          <p14:tracePt t="67500" x="6626225" y="2732088"/>
          <p14:tracePt t="67517" x="6796088" y="2759075"/>
          <p14:tracePt t="67534" x="6911975" y="2768600"/>
          <p14:tracePt t="67551" x="6973888" y="2768600"/>
          <p14:tracePt t="67568" x="7081838" y="2751138"/>
          <p14:tracePt t="67584" x="7116763" y="2724150"/>
          <p14:tracePt t="67600" x="7134225" y="2705100"/>
          <p14:tracePt t="67617" x="7134225" y="2687638"/>
          <p14:tracePt t="67634" x="7108825" y="2616200"/>
          <p14:tracePt t="67651" x="7062788" y="2544763"/>
          <p14:tracePt t="67667" x="7062788" y="2536825"/>
          <p14:tracePt t="67684" x="6991350" y="2490788"/>
          <p14:tracePt t="67700" x="6956425" y="2473325"/>
          <p14:tracePt t="67733" x="6946900" y="2473325"/>
          <p14:tracePt t="67751" x="6875463" y="2473325"/>
          <p14:tracePt t="67768" x="6786563" y="2482850"/>
          <p14:tracePt t="67784" x="6732588" y="2517775"/>
          <p14:tracePt t="67800" x="6705600" y="2544763"/>
          <p14:tracePt t="67834" x="6705600" y="2571750"/>
          <p14:tracePt t="67851" x="6705600" y="2633663"/>
          <p14:tracePt t="67867" x="6732588" y="2705100"/>
          <p14:tracePt t="67884" x="6769100" y="2751138"/>
          <p14:tracePt t="67901" x="6848475" y="2840038"/>
          <p14:tracePt t="67904" x="6875463" y="2857500"/>
          <p14:tracePt t="67917" x="6902450" y="2874963"/>
          <p14:tracePt t="67933" x="6956425" y="2894013"/>
          <p14:tracePt t="67951" x="7081838" y="2938463"/>
          <p14:tracePt t="67968" x="7269163" y="2965450"/>
          <p14:tracePt t="68000" x="7340600" y="2946400"/>
          <p14:tracePt t="68017" x="7419975" y="2884488"/>
          <p14:tracePt t="68034" x="7473950" y="2803525"/>
          <p14:tracePt t="68051" x="7483475" y="2795588"/>
          <p14:tracePt t="68067" x="7473950" y="2741613"/>
          <p14:tracePt t="68084" x="7394575" y="2679700"/>
          <p14:tracePt t="68100" x="7340600" y="2643188"/>
          <p14:tracePt t="68117" x="7188200" y="2581275"/>
          <p14:tracePt t="68134" x="7180263" y="2581275"/>
          <p14:tracePt t="68151" x="7054850" y="2581275"/>
          <p14:tracePt t="68168" x="6919913" y="2589213"/>
          <p14:tracePt t="68184" x="6858000" y="2633663"/>
          <p14:tracePt t="68201" x="6804025" y="2687638"/>
          <p14:tracePt t="68217" x="6777038" y="2751138"/>
          <p14:tracePt t="68234" x="6777038" y="2830513"/>
          <p14:tracePt t="68250" x="6796088" y="2894013"/>
          <p14:tracePt t="68267" x="6848475" y="2946400"/>
          <p14:tracePt t="68284" x="6858000" y="2955925"/>
          <p14:tracePt t="68300" x="6919913" y="2973388"/>
          <p14:tracePt t="68317" x="7027863" y="2990850"/>
          <p14:tracePt t="68334" x="7062788" y="2990850"/>
          <p14:tracePt t="68351" x="7089775" y="2990850"/>
          <p14:tracePt t="68368" x="7116763" y="2982913"/>
          <p14:tracePt t="68385" x="7116763" y="2946400"/>
          <p14:tracePt t="68401" x="7089775" y="2894013"/>
          <p14:tracePt t="68417" x="6991350" y="2813050"/>
          <p14:tracePt t="68434" x="6973888" y="2803525"/>
          <p14:tracePt t="68472" x="6965950" y="2803525"/>
          <p14:tracePt t="68484" x="6946900" y="2803525"/>
          <p14:tracePt t="68501" x="6929438" y="2813050"/>
          <p14:tracePt t="68517" x="6894513" y="2894013"/>
          <p14:tracePt t="68534" x="6884988" y="3009900"/>
          <p14:tracePt t="68550" x="6938963" y="3089275"/>
          <p14:tracePt t="68568" x="7027863" y="3125788"/>
          <p14:tracePt t="68585" x="7108825" y="3143250"/>
          <p14:tracePt t="68600" x="7134225" y="3143250"/>
          <p14:tracePt t="68617" x="7170738" y="3143250"/>
          <p14:tracePt t="68656" x="7170738" y="3133725"/>
          <p14:tracePt t="68667" x="7170738" y="3125788"/>
          <p14:tracePt t="68684" x="7099300" y="3081338"/>
          <p14:tracePt t="68701" x="6956425" y="3009900"/>
          <p14:tracePt t="68717" x="6724650" y="2973388"/>
          <p14:tracePt t="68734" x="6473825" y="2965450"/>
          <p14:tracePt t="68751" x="6313488" y="2973388"/>
          <p14:tracePt t="68767" x="6303963" y="2973388"/>
          <p14:tracePt t="68824" x="6303963" y="2982913"/>
          <p14:tracePt t="68848" x="6303963" y="2990850"/>
          <p14:tracePt t="68856" x="6303963" y="3000375"/>
          <p14:tracePt t="68867" x="6303963" y="3009900"/>
          <p14:tracePt t="68884" x="6296025" y="3017838"/>
          <p14:tracePt t="68901" x="6276975" y="3036888"/>
          <p14:tracePt t="68917" x="6251575" y="3036888"/>
          <p14:tracePt t="68920" x="6232525" y="3036888"/>
          <p14:tracePt t="68934" x="6224588" y="3036888"/>
          <p14:tracePt t="68950" x="6215063" y="3036888"/>
          <p14:tracePt t="69240" x="6215063" y="3044825"/>
          <p14:tracePt t="69256" x="6215063" y="3054350"/>
          <p14:tracePt t="69266" x="6205538" y="3062288"/>
          <p14:tracePt t="69272" x="6205538" y="3071813"/>
          <p14:tracePt t="69284" x="6215063" y="3071813"/>
          <p14:tracePt t="69300" x="6224588" y="3071813"/>
          <p14:tracePt t="69345" x="6232525" y="3071813"/>
          <p14:tracePt t="69353" x="6242050" y="3071813"/>
          <p14:tracePt t="69368" x="6251575" y="3071813"/>
          <p14:tracePt t="69376" x="6259513" y="3089275"/>
          <p14:tracePt t="69385" x="6269038" y="3089275"/>
          <p14:tracePt t="69401" x="6286500" y="3108325"/>
          <p14:tracePt t="69418" x="6303963" y="3116263"/>
          <p14:tracePt t="69434" x="6313488" y="3116263"/>
          <p14:tracePt t="69456" x="6313488" y="3125788"/>
          <p14:tracePt t="69472" x="6323013" y="3125788"/>
          <p14:tracePt t="69488" x="6330950" y="3133725"/>
          <p14:tracePt t="69504" x="6340475" y="3133725"/>
          <p14:tracePt t="69577" x="6348413" y="3133725"/>
          <p14:tracePt t="69608" x="6357938" y="3133725"/>
          <p14:tracePt t="69665" x="6367463" y="3133725"/>
          <p14:tracePt t="69673" x="6375400" y="3133725"/>
          <p14:tracePt t="69688" x="6384925" y="3133725"/>
          <p14:tracePt t="69784" x="6394450" y="3133725"/>
          <p14:tracePt t="69801" x="6402388" y="3133725"/>
          <p14:tracePt t="69849" x="6402388" y="3116263"/>
          <p14:tracePt t="69857" x="6394450" y="3116263"/>
          <p14:tracePt t="69867" x="6394450" y="3108325"/>
          <p14:tracePt t="69884" x="6384925" y="3108325"/>
          <p14:tracePt t="72809" x="6357938" y="3108325"/>
          <p14:tracePt t="72817" x="6340475" y="3098800"/>
          <p14:tracePt t="72826" x="6303963" y="3098800"/>
          <p14:tracePt t="72835" x="6269038" y="3081338"/>
          <p14:tracePt t="72852" x="6108700" y="3081338"/>
          <p14:tracePt t="72868" x="6072188" y="3081338"/>
          <p14:tracePt t="72885" x="6000750" y="3089275"/>
          <p14:tracePt t="72902" x="5938838" y="3116263"/>
          <p14:tracePt t="72918" x="5500688" y="3224213"/>
          <p14:tracePt t="72935" x="5232400" y="3286125"/>
          <p14:tracePt t="72952" x="5143500" y="3286125"/>
          <p14:tracePt t="72970" x="4965700" y="3286125"/>
          <p14:tracePt t="72986" x="4768850" y="3286125"/>
          <p14:tracePt t="73002" x="4616450" y="3313113"/>
          <p14:tracePt t="73018" x="4537075" y="3330575"/>
          <p14:tracePt t="73035" x="4510088" y="3340100"/>
          <p14:tracePt t="73074" x="4518025" y="3340100"/>
          <p14:tracePt t="73085" x="4554538" y="3313113"/>
          <p14:tracePt t="73102" x="4660900" y="3259138"/>
          <p14:tracePt t="73118" x="4803775" y="3197225"/>
          <p14:tracePt t="73135" x="4929188" y="3116263"/>
          <p14:tracePt t="73418" x="4929188" y="3108325"/>
          <p14:tracePt t="73434" x="4929188" y="3098800"/>
          <p14:tracePt t="73442" x="4911725" y="3089275"/>
          <p14:tracePt t="73451" x="4894263" y="3081338"/>
          <p14:tracePt t="73468" x="4875213" y="3062288"/>
          <p14:tracePt t="73485" x="4822825" y="3009900"/>
          <p14:tracePt t="73502" x="4768850" y="2973388"/>
          <p14:tracePt t="73518" x="4670425" y="2911475"/>
          <p14:tracePt t="73552" x="4608513" y="2894013"/>
          <p14:tracePt t="73570" x="4456113" y="2847975"/>
          <p14:tracePt t="73585" x="4411663" y="2840038"/>
          <p14:tracePt t="73657" x="4411663" y="2830513"/>
          <p14:tracePt t="73706" x="4438650" y="2830513"/>
          <p14:tracePt t="73714" x="4483100" y="2822575"/>
          <p14:tracePt t="73722" x="4554538" y="2795588"/>
          <p14:tracePt t="73735" x="4562475" y="2786063"/>
          <p14:tracePt t="73752" x="4562475" y="2768600"/>
          <p14:tracePt t="73770" x="4419600" y="2679700"/>
          <p14:tracePt t="73786" x="4170363" y="2589213"/>
          <p14:tracePt t="73802" x="3938588" y="2554288"/>
          <p14:tracePt t="73819" x="3884613" y="2544763"/>
          <p14:tracePt t="73835" x="3884613" y="2536825"/>
          <p14:tracePt t="73852" x="3884613" y="2527300"/>
          <p14:tracePt t="74908" x="3911600" y="2527300"/>
          <p14:tracePt t="74914" x="3929063" y="2527300"/>
          <p14:tracePt t="74922" x="3929063" y="2536825"/>
          <p14:tracePt t="75434" x="3938588" y="2536825"/>
          <p14:tracePt t="75514" x="3938588" y="2527300"/>
          <p14:tracePt t="185133" x="3938588" y="2517775"/>
          <p14:tracePt t="185292" x="0" y="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5880" y="2727961"/>
            <a:ext cx="6477000" cy="1362075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br>
              <a:rPr lang="en-US" dirty="0" smtClean="0"/>
            </a:br>
            <a:r>
              <a:rPr lang="en-US" dirty="0" smtClean="0"/>
              <a:t>Q/A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21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788593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697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 and Interrupts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2" y="1059931"/>
            <a:ext cx="8688387" cy="5101172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Term </a:t>
            </a:r>
            <a:r>
              <a:rPr lang="en-US" b="1" dirty="0" smtClean="0"/>
              <a:t>“exception” </a:t>
            </a:r>
            <a:r>
              <a:rPr lang="en-US" dirty="0" smtClean="0"/>
              <a:t>is used for internal sudden events:</a:t>
            </a:r>
          </a:p>
          <a:p>
            <a:pPr marL="688975" lvl="1" indent="-342900">
              <a:spcBef>
                <a:spcPts val="0"/>
              </a:spcBef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Division by zero</a:t>
            </a:r>
          </a:p>
          <a:p>
            <a:pPr marL="688975" lvl="1" indent="-342900">
              <a:spcBef>
                <a:spcPts val="0"/>
              </a:spcBef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Register overflow</a:t>
            </a:r>
          </a:p>
          <a:p>
            <a:pPr marL="688975" lvl="1" indent="-342900">
              <a:spcBef>
                <a:spcPts val="0"/>
              </a:spcBef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Unknown opcode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External events are </a:t>
            </a:r>
            <a:r>
              <a:rPr lang="en-US" b="1" dirty="0" smtClean="0"/>
              <a:t>“interrupts”</a:t>
            </a:r>
            <a:r>
              <a:rPr lang="en-US" dirty="0" smtClean="0"/>
              <a:t>. </a:t>
            </a:r>
            <a:endParaRPr lang="en-US" b="1" dirty="0" smtClean="0"/>
          </a:p>
          <a:p>
            <a:pPr marL="688975" lvl="1" indent="-342900">
              <a:spcBef>
                <a:spcPts val="0"/>
              </a:spcBef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I/O request</a:t>
            </a:r>
          </a:p>
          <a:p>
            <a:pPr marL="688975" lvl="1" indent="-342900">
              <a:spcBef>
                <a:spcPts val="0"/>
              </a:spcBef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HW failure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In MIPS terminology “interrupts” are subset of “exceptions”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Otherwise in x86</a:t>
            </a:r>
            <a:endParaRPr lang="en-US" dirty="0"/>
          </a:p>
          <a:p>
            <a:pPr marL="688975" lvl="1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688975" lvl="1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b="1" dirty="0" smtClean="0"/>
          </a:p>
          <a:p>
            <a:pPr marL="688975" lvl="1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74690048"/>
      </p:ext>
    </p:extLst>
  </p:cSld>
  <p:clrMapOvr>
    <a:masterClrMapping/>
  </p:clrMapOvr>
  <p:transition advTm="15234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  <p:extLst>
    <p:ext uri="{3A86A75C-4F4B-4683-9AE1-C65F6400EC91}">
      <p14:laserTraceLst xmlns:p14="http://schemas.microsoft.com/office/powerpoint/2010/main">
        <p14:tracePtLst>
          <p14:tracePt t="1983" x="509588" y="2919413"/>
          <p14:tracePt t="2000" x="571500" y="2894013"/>
          <p14:tracePt t="2007" x="652463" y="2847975"/>
          <p14:tracePt t="2016" x="731838" y="2813050"/>
          <p14:tracePt t="2033" x="1393825" y="2554288"/>
          <p14:tracePt t="2050" x="2170113" y="2295525"/>
          <p14:tracePt t="2066" x="2687638" y="2062163"/>
          <p14:tracePt t="2083" x="2840038" y="1938338"/>
          <p14:tracePt t="2100" x="2884488" y="1839913"/>
          <p14:tracePt t="2116" x="2919413" y="1768475"/>
          <p14:tracePt t="2133" x="2938463" y="1724025"/>
          <p14:tracePt t="2150" x="2955925" y="1704975"/>
          <p14:tracePt t="2166" x="2955925" y="1697038"/>
          <p14:tracePt t="2183" x="2965450" y="1687513"/>
          <p14:tracePt t="2248" x="2973388" y="1670050"/>
          <p14:tracePt t="2255" x="2990850" y="1652588"/>
          <p14:tracePt t="2266" x="2990850" y="1643063"/>
          <p14:tracePt t="2283" x="3044825" y="1544638"/>
          <p14:tracePt t="2300" x="3089275" y="1455738"/>
          <p14:tracePt t="2316" x="3108325" y="1393825"/>
          <p14:tracePt t="2333" x="3116263" y="1366838"/>
          <p14:tracePt t="2351" x="3116263" y="1347788"/>
          <p14:tracePt t="2368" x="3089275" y="1303338"/>
          <p14:tracePt t="2383" x="3054350" y="1258888"/>
          <p14:tracePt t="2400" x="3017838" y="1214438"/>
          <p14:tracePt t="2416" x="2990850" y="1179513"/>
          <p14:tracePt t="2433" x="2955925" y="1125538"/>
          <p14:tracePt t="2450" x="2901950" y="1071563"/>
          <p14:tracePt t="2466" x="2867025" y="1017588"/>
          <p14:tracePt t="2483" x="2830513" y="973138"/>
          <p14:tracePt t="2500" x="2822575" y="946150"/>
          <p14:tracePt t="2516" x="2813050" y="938213"/>
          <p14:tracePt t="2552" x="2795588" y="938213"/>
          <p14:tracePt t="2568" x="2768600" y="938213"/>
          <p14:tracePt t="2584" x="2741613" y="938213"/>
          <p14:tracePt t="2600" x="2714625" y="938213"/>
          <p14:tracePt t="3023" x="2697163" y="928688"/>
          <p14:tracePt t="3031" x="2705100" y="928688"/>
          <p14:tracePt t="3040" x="2697163" y="928688"/>
          <p14:tracePt t="3055" x="2679700" y="919163"/>
          <p14:tracePt t="3072" x="2679700" y="911225"/>
          <p14:tracePt t="3083" x="2679700" y="901700"/>
          <p14:tracePt t="3100" x="2670175" y="901700"/>
          <p14:tracePt t="3117" x="2670175" y="893763"/>
          <p14:tracePt t="3133" x="2660650" y="893763"/>
          <p14:tracePt t="3160" x="2652713" y="893763"/>
          <p14:tracePt t="3216" x="2652713" y="884238"/>
          <p14:tracePt t="3408" x="2660650" y="884238"/>
          <p14:tracePt t="3416" x="2670175" y="884238"/>
          <p14:tracePt t="3423" x="2687638" y="874713"/>
          <p14:tracePt t="3433" x="2697163" y="874713"/>
          <p14:tracePt t="3450" x="2741613" y="874713"/>
          <p14:tracePt t="3467" x="2803525" y="874713"/>
          <p14:tracePt t="3483" x="2884488" y="874713"/>
          <p14:tracePt t="3500" x="2938463" y="874713"/>
          <p14:tracePt t="3517" x="3009900" y="874713"/>
          <p14:tracePt t="3533" x="3081338" y="874713"/>
          <p14:tracePt t="3552" x="3259138" y="874713"/>
          <p14:tracePt t="3568" x="3394075" y="874713"/>
          <p14:tracePt t="3584" x="3527425" y="893763"/>
          <p14:tracePt t="3600" x="3660775" y="901700"/>
          <p14:tracePt t="3617" x="3768725" y="901700"/>
          <p14:tracePt t="3633" x="3813175" y="901700"/>
          <p14:tracePt t="3650" x="3830638" y="901700"/>
          <p14:tracePt t="3667" x="3840163" y="901700"/>
          <p14:tracePt t="3728" x="3857625" y="901700"/>
          <p14:tracePt t="3736" x="3867150" y="901700"/>
          <p14:tracePt t="3752" x="3902075" y="901700"/>
          <p14:tracePt t="3760" x="3929063" y="901700"/>
          <p14:tracePt t="3768" x="3973513" y="911225"/>
          <p14:tracePt t="3784" x="4010025" y="919163"/>
          <p14:tracePt t="3801" x="4017963" y="919163"/>
          <p14:tracePt t="3817" x="4027488" y="919163"/>
          <p14:tracePt t="3833" x="4037013" y="919163"/>
          <p14:tracePt t="4143" x="4037013" y="928688"/>
          <p14:tracePt t="4153" x="4037013" y="965200"/>
          <p14:tracePt t="4160" x="4017963" y="1000125"/>
          <p14:tracePt t="4168" x="4017963" y="1017588"/>
          <p14:tracePt t="4184" x="4010025" y="1062038"/>
          <p14:tracePt t="4200" x="4062413" y="1081088"/>
          <p14:tracePt t="4217" x="4187825" y="1098550"/>
          <p14:tracePt t="4234" x="4330700" y="1116013"/>
          <p14:tracePt t="4250" x="4411663" y="1116013"/>
          <p14:tracePt t="4267" x="4545013" y="1071563"/>
          <p14:tracePt t="4284" x="4660900" y="1027113"/>
          <p14:tracePt t="4300" x="4741863" y="965200"/>
          <p14:tracePt t="4317" x="4759325" y="955675"/>
          <p14:tracePt t="4334" x="4768850" y="955675"/>
          <p14:tracePt t="4351" x="4786313" y="938213"/>
          <p14:tracePt t="4368" x="4795838" y="928688"/>
          <p14:tracePt t="4384" x="4813300" y="919163"/>
          <p14:tracePt t="4417" x="4822825" y="919163"/>
          <p14:tracePt t="4544" x="4830763" y="919163"/>
          <p14:tracePt t="4552" x="4830763" y="911225"/>
          <p14:tracePt t="4625" x="4803775" y="911225"/>
          <p14:tracePt t="4632" x="4786313" y="911225"/>
          <p14:tracePt t="5176" x="4786313" y="901700"/>
          <p14:tracePt t="5185" x="4795838" y="901700"/>
          <p14:tracePt t="5192" x="4803775" y="893763"/>
          <p14:tracePt t="5201" x="4803775" y="884238"/>
          <p14:tracePt t="5217" x="4813300" y="884238"/>
          <p14:tracePt t="5234" x="4830763" y="874713"/>
          <p14:tracePt t="5296" x="4840288" y="874713"/>
          <p14:tracePt t="5304" x="4857750" y="866775"/>
          <p14:tracePt t="5320" x="4867275" y="866775"/>
          <p14:tracePt t="5696" x="4875213" y="866775"/>
          <p14:tracePt t="5704" x="4875213" y="857250"/>
          <p14:tracePt t="5721" x="4894263" y="857250"/>
          <p14:tracePt t="5734" x="4929188" y="857250"/>
          <p14:tracePt t="5751" x="5037138" y="857250"/>
          <p14:tracePt t="5768" x="5241925" y="857250"/>
          <p14:tracePt t="5784" x="5429250" y="857250"/>
          <p14:tracePt t="5801" x="5670550" y="812800"/>
          <p14:tracePt t="5817" x="5786438" y="803275"/>
          <p14:tracePt t="5834" x="5840413" y="776288"/>
          <p14:tracePt t="5851" x="5875338" y="768350"/>
          <p14:tracePt t="5867" x="5894388" y="758825"/>
          <p14:tracePt t="5884" x="5911850" y="758825"/>
          <p14:tracePt t="5901" x="5929313" y="758825"/>
          <p14:tracePt t="5917" x="5965825" y="758825"/>
          <p14:tracePt t="5934" x="6018213" y="758825"/>
          <p14:tracePt t="5951" x="6081713" y="768350"/>
          <p14:tracePt t="5968" x="6143625" y="768350"/>
          <p14:tracePt t="5984" x="6180138" y="768350"/>
          <p14:tracePt t="6001" x="6215063" y="768350"/>
          <p14:tracePt t="6018" x="6232525" y="768350"/>
          <p14:tracePt t="6034" x="6242050" y="758825"/>
          <p14:tracePt t="6051" x="6251575" y="758825"/>
          <p14:tracePt t="6129" x="6251575" y="768350"/>
          <p14:tracePt t="6137" x="6242050" y="776288"/>
          <p14:tracePt t="6144" x="6224588" y="795338"/>
          <p14:tracePt t="6152" x="6215063" y="803275"/>
          <p14:tracePt t="6168" x="6180138" y="847725"/>
          <p14:tracePt t="6185" x="6153150" y="893763"/>
          <p14:tracePt t="6201" x="6126163" y="919163"/>
          <p14:tracePt t="6217" x="6116638" y="928688"/>
          <p14:tracePt t="6251" x="6108700" y="928688"/>
          <p14:tracePt t="6267" x="6089650" y="928688"/>
          <p14:tracePt t="6284" x="6010275" y="893763"/>
          <p14:tracePt t="6301" x="5803900" y="776288"/>
          <p14:tracePt t="6317" x="5608638" y="679450"/>
          <p14:tracePt t="6334" x="5589588" y="660400"/>
          <p14:tracePt t="6351" x="5581650" y="660400"/>
          <p14:tracePt t="8305" x="5572125" y="660400"/>
          <p14:tracePt t="10882" x="5545138" y="687388"/>
          <p14:tracePt t="10890" x="5500688" y="714375"/>
          <p14:tracePt t="10902" x="5411788" y="768350"/>
          <p14:tracePt t="10919" x="5357813" y="803275"/>
          <p14:tracePt t="10935" x="5348288" y="803275"/>
          <p14:tracePt t="10953" x="5340350" y="803275"/>
          <p14:tracePt t="12866" x="5348288" y="803275"/>
          <p14:tracePt t="12979" x="5340350" y="795338"/>
          <p14:tracePt t="12987" x="5303838" y="776288"/>
          <p14:tracePt t="12994" x="5251450" y="768350"/>
          <p14:tracePt t="13004" x="5205413" y="768350"/>
          <p14:tracePt t="13019" x="5089525" y="776288"/>
          <p14:tracePt t="13036" x="5072063" y="847725"/>
          <p14:tracePt t="13052" x="5018088" y="938213"/>
          <p14:tracePt t="13069" x="4983163" y="982663"/>
          <p14:tracePt t="13892" x="4983163" y="990600"/>
          <p14:tracePt t="13899" x="4983163" y="1000125"/>
          <p14:tracePt t="13912" x="4983163" y="1009650"/>
          <p14:tracePt t="14011" x="4965700" y="1009650"/>
          <p14:tracePt t="14027" x="4938713" y="1009650"/>
          <p14:tracePt t="14035" x="4894263" y="1009650"/>
          <p14:tracePt t="14046" x="4830763" y="1017588"/>
          <p14:tracePt t="14053" x="4813300" y="1017588"/>
          <p14:tracePt t="14070" x="4724400" y="1036638"/>
          <p14:tracePt t="14086" x="4643438" y="1071563"/>
          <p14:tracePt t="14103" x="4572000" y="1098550"/>
          <p14:tracePt t="14119" x="4518025" y="1125538"/>
          <p14:tracePt t="14136" x="4473575" y="1143000"/>
          <p14:tracePt t="14153" x="4446588" y="1152525"/>
          <p14:tracePt t="14170" x="4384675" y="1169988"/>
          <p14:tracePt t="14187" x="4330700" y="1169988"/>
          <p14:tracePt t="14203" x="4313238" y="1187450"/>
          <p14:tracePt t="14236" x="4303713" y="1196975"/>
          <p14:tracePt t="14253" x="4303713" y="1204913"/>
          <p14:tracePt t="14270" x="4295775" y="1214438"/>
          <p14:tracePt t="14286" x="4286250" y="1214438"/>
          <p14:tracePt t="14303" x="4276725" y="1241425"/>
          <p14:tracePt t="14320" x="4268788" y="1258888"/>
          <p14:tracePt t="14336" x="4268788" y="1285875"/>
          <p14:tracePt t="14353" x="4268788" y="1312863"/>
          <p14:tracePt t="14370" x="4295775" y="1339850"/>
          <p14:tracePt t="14388" x="4313238" y="1366838"/>
          <p14:tracePt t="14403" x="4357688" y="1393825"/>
          <p14:tracePt t="14420" x="4429125" y="1438275"/>
          <p14:tracePt t="14436" x="4510088" y="1482725"/>
          <p14:tracePt t="14453" x="4554538" y="1490663"/>
          <p14:tracePt t="14470" x="4589463" y="1509713"/>
          <p14:tracePt t="14486" x="4625975" y="1517650"/>
          <p14:tracePt t="14503" x="4670425" y="1536700"/>
          <p14:tracePt t="14520" x="4741863" y="1571625"/>
          <p14:tracePt t="14536" x="4813300" y="1589088"/>
          <p14:tracePt t="14553" x="4857750" y="1598613"/>
          <p14:tracePt t="14556" x="4884738" y="1608138"/>
          <p14:tracePt t="14572" x="4894263" y="1608138"/>
          <p14:tracePt t="14588" x="4902200" y="1616075"/>
          <p14:tracePt t="14603" x="4911725" y="1616075"/>
          <p14:tracePt t="14620" x="4938713" y="1616075"/>
          <p14:tracePt t="14636" x="4973638" y="1616075"/>
          <p14:tracePt t="14653" x="5000625" y="1616075"/>
          <p14:tracePt t="14670" x="5010150" y="1616075"/>
          <p14:tracePt t="14687" x="5027613" y="1625600"/>
          <p14:tracePt t="14703" x="5062538" y="1652588"/>
          <p14:tracePt t="14720" x="5108575" y="1660525"/>
          <p14:tracePt t="14736" x="5143500" y="1660525"/>
          <p14:tracePt t="14753" x="5180013" y="1660525"/>
          <p14:tracePt t="14771" x="5241925" y="1616075"/>
          <p14:tracePt t="14787" x="5286375" y="1589088"/>
          <p14:tracePt t="14803" x="5303838" y="1562100"/>
          <p14:tracePt t="14820" x="5313363" y="1544638"/>
          <p14:tracePt t="14836" x="5322888" y="1536700"/>
          <p14:tracePt t="14853" x="5330825" y="1517650"/>
          <p14:tracePt t="14870" x="5348288" y="1509713"/>
          <p14:tracePt t="14886" x="5357813" y="1500188"/>
          <p14:tracePt t="14903" x="5357813" y="1490663"/>
          <p14:tracePt t="14920" x="5367338" y="1465263"/>
          <p14:tracePt t="14936" x="5367338" y="1446213"/>
          <p14:tracePt t="14953" x="5367338" y="1438275"/>
          <p14:tracePt t="14970" x="5367338" y="1419225"/>
          <p14:tracePt t="14987" x="5367338" y="1411288"/>
          <p14:tracePt t="15020" x="5357813" y="1401763"/>
          <p14:tracePt t="15036" x="5348288" y="1374775"/>
          <p14:tracePt t="15053" x="5330825" y="1347788"/>
          <p14:tracePt t="15070" x="5303838" y="1295400"/>
          <p14:tracePt t="15086" x="5286375" y="1268413"/>
          <p14:tracePt t="15103" x="5259388" y="1250950"/>
          <p14:tracePt t="15120" x="5251450" y="1231900"/>
          <p14:tracePt t="15136" x="5241925" y="1223963"/>
          <p14:tracePt t="15153" x="5214938" y="1214438"/>
          <p14:tracePt t="15171" x="5180013" y="1214438"/>
          <p14:tracePt t="15186" x="5170488" y="1214438"/>
          <p14:tracePt t="15235" x="5170488" y="1204913"/>
          <p14:tracePt t="15252" x="5160963" y="1204913"/>
          <p14:tracePt t="15259" x="5143500" y="1204913"/>
          <p14:tracePt t="15270" x="5108575" y="1204913"/>
          <p14:tracePt t="15286" x="5027613" y="1204913"/>
          <p14:tracePt t="15303" x="4956175" y="1204913"/>
          <p14:tracePt t="15320" x="4919663" y="1204913"/>
          <p14:tracePt t="15337" x="4902200" y="1204913"/>
          <p14:tracePt t="15380" x="4894263" y="1204913"/>
          <p14:tracePt t="15499" x="4884738" y="1204913"/>
          <p14:tracePt t="15907" x="4875213" y="1204913"/>
          <p14:tracePt t="15980" x="4867275" y="1196975"/>
          <p14:tracePt t="15988" x="4867275" y="1187450"/>
          <p14:tracePt t="16004" x="4848225" y="1179513"/>
          <p14:tracePt t="16011" x="4830763" y="1160463"/>
          <p14:tracePt t="16028" x="4830763" y="1143000"/>
          <p14:tracePt t="16037" x="4822825" y="1143000"/>
          <p14:tracePt t="16054" x="4813300" y="1143000"/>
          <p14:tracePt t="17284" x="4822825" y="1143000"/>
          <p14:tracePt t="17292" x="4830763" y="1143000"/>
          <p14:tracePt t="17316" x="4840288" y="1143000"/>
          <p14:tracePt t="17348" x="4848225" y="1143000"/>
          <p14:tracePt t="17356" x="4857750" y="1143000"/>
          <p14:tracePt t="17364" x="4867275" y="1143000"/>
          <p14:tracePt t="17372" x="4875213" y="1133475"/>
          <p14:tracePt t="17388" x="4902200" y="1125538"/>
          <p14:tracePt t="17445" x="4894263" y="1125538"/>
          <p14:tracePt t="17452" x="4867275" y="1133475"/>
          <p14:tracePt t="17460" x="4813300" y="1152525"/>
          <p14:tracePt t="17470" x="4803775" y="1152525"/>
          <p14:tracePt t="17487" x="4724400" y="1179513"/>
          <p14:tracePt t="17504" x="4697413" y="1179513"/>
          <p14:tracePt t="17520" x="4679950" y="1179513"/>
          <p14:tracePt t="17537" x="4670425" y="1179513"/>
          <p14:tracePt t="17554" x="4652963" y="1179513"/>
          <p14:tracePt t="17571" x="4643438" y="1179513"/>
          <p14:tracePt t="17588" x="4608513" y="1179513"/>
          <p14:tracePt t="17604" x="4589463" y="1179513"/>
          <p14:tracePt t="17621" x="4581525" y="1179513"/>
          <p14:tracePt t="17637" x="4562475" y="1187450"/>
          <p14:tracePt t="17654" x="4554538" y="1187450"/>
          <p14:tracePt t="17671" x="4554538" y="1196975"/>
          <p14:tracePt t="17704" x="4545013" y="1204913"/>
          <p14:tracePt t="17720" x="4537075" y="1223963"/>
          <p14:tracePt t="17737" x="4527550" y="1231900"/>
          <p14:tracePt t="17754" x="4527550" y="1250950"/>
          <p14:tracePt t="17771" x="4518025" y="1276350"/>
          <p14:tracePt t="17788" x="4510088" y="1285875"/>
          <p14:tracePt t="17804" x="4510088" y="1303338"/>
          <p14:tracePt t="17821" x="4527550" y="1339850"/>
          <p14:tracePt t="17837" x="4562475" y="1366838"/>
          <p14:tracePt t="17854" x="4598988" y="1393825"/>
          <p14:tracePt t="17870" x="4608513" y="1401763"/>
          <p14:tracePt t="17887" x="4625975" y="1411288"/>
          <p14:tracePt t="17904" x="4679950" y="1428750"/>
          <p14:tracePt t="17920" x="4724400" y="1465263"/>
          <p14:tracePt t="17937" x="4776788" y="1482725"/>
          <p14:tracePt t="17954" x="4803775" y="1509713"/>
          <p14:tracePt t="17971" x="4822825" y="1536700"/>
          <p14:tracePt t="17988" x="4848225" y="1554163"/>
          <p14:tracePt t="18004" x="4867275" y="1562100"/>
          <p14:tracePt t="18021" x="4884738" y="1581150"/>
          <p14:tracePt t="18037" x="4902200" y="1581150"/>
          <p14:tracePt t="18054" x="4911725" y="1581150"/>
          <p14:tracePt t="18084" x="4919663" y="1581150"/>
          <p14:tracePt t="18093" x="4929188" y="1581150"/>
          <p14:tracePt t="18104" x="4938713" y="1589088"/>
          <p14:tracePt t="18121" x="4983163" y="1598613"/>
          <p14:tracePt t="18137" x="5018088" y="1608138"/>
          <p14:tracePt t="18154" x="5027613" y="1608138"/>
          <p14:tracePt t="18188" x="5037138" y="1608138"/>
          <p14:tracePt t="18204" x="5045075" y="1608138"/>
          <p14:tracePt t="18221" x="5081588" y="1608138"/>
          <p14:tracePt t="18237" x="5126038" y="1616075"/>
          <p14:tracePt t="18254" x="5153025" y="1625600"/>
          <p14:tracePt t="18271" x="5170488" y="1633538"/>
          <p14:tracePt t="18287" x="5197475" y="1633538"/>
          <p14:tracePt t="18340" x="5205413" y="1633538"/>
          <p14:tracePt t="18364" x="5214938" y="1633538"/>
          <p14:tracePt t="18373" x="5224463" y="1633538"/>
          <p14:tracePt t="18381" x="5232400" y="1633538"/>
          <p14:tracePt t="18389" x="5241925" y="1633538"/>
          <p14:tracePt t="18405" x="5251450" y="1633538"/>
          <p14:tracePt t="18460" x="5259388" y="1633538"/>
          <p14:tracePt t="18469" x="5268913" y="1633538"/>
          <p14:tracePt t="18525" x="5276850" y="1633538"/>
          <p14:tracePt t="18556" x="5286375" y="1633538"/>
          <p14:tracePt t="19965" x="5295900" y="1633538"/>
          <p14:tracePt t="20318" x="5303838" y="1625600"/>
          <p14:tracePt t="20333" x="5313363" y="1616075"/>
          <p14:tracePt t="20349" x="5322888" y="1616075"/>
          <p14:tracePt t="20365" x="5322888" y="1598613"/>
          <p14:tracePt t="20373" x="5322888" y="1589088"/>
          <p14:tracePt t="20389" x="5330825" y="1562100"/>
          <p14:tracePt t="20405" x="5340350" y="1527175"/>
          <p14:tracePt t="20421" x="5340350" y="1517650"/>
          <p14:tracePt t="20454" x="5330825" y="1517650"/>
          <p14:tracePt t="20477" x="5322888" y="1509713"/>
          <p14:tracePt t="20493" x="5313363" y="1509713"/>
          <p14:tracePt t="20509" x="5295900" y="1509713"/>
          <p14:tracePt t="20521" x="5276850" y="1509713"/>
          <p14:tracePt t="20538" x="5251450" y="1509713"/>
          <p14:tracePt t="20555" x="5232400" y="1509713"/>
          <p14:tracePt t="20573" x="5214938" y="1509713"/>
          <p14:tracePt t="20589" x="5197475" y="1500188"/>
          <p14:tracePt t="20605" x="5143500" y="1482725"/>
          <p14:tracePt t="20621" x="5108575" y="1455738"/>
          <p14:tracePt t="22109" x="5099050" y="1455738"/>
          <p14:tracePt t="22133" x="5089525" y="1455738"/>
          <p14:tracePt t="33713" x="5081588" y="1455738"/>
          <p14:tracePt t="111258" x="5072063" y="1455738"/>
          <p14:tracePt t="111930" x="5072063" y="1465263"/>
          <p14:tracePt t="111938" x="5081588" y="1500188"/>
          <p14:tracePt t="111947" x="5081588" y="1527175"/>
          <p14:tracePt t="111962" x="5143500" y="1652588"/>
          <p14:tracePt t="111979" x="5232400" y="1785938"/>
          <p14:tracePt t="111995" x="5348288" y="1965325"/>
          <p14:tracePt t="112012" x="5438775" y="2197100"/>
          <p14:tracePt t="112029" x="5500688" y="2411413"/>
          <p14:tracePt t="112046" x="5518150" y="2517775"/>
          <p14:tracePt t="112062" x="5554663" y="2679700"/>
          <p14:tracePt t="112079" x="5626100" y="2822575"/>
          <p14:tracePt t="112095" x="5724525" y="2973388"/>
          <p14:tracePt t="112098" x="5741988" y="3017838"/>
          <p14:tracePt t="112113" x="5795963" y="3116263"/>
          <p14:tracePt t="112130" x="5919788" y="3330575"/>
          <p14:tracePt t="112146" x="6000750" y="3465513"/>
          <p14:tracePt t="112162" x="6099175" y="3581400"/>
          <p14:tracePt t="112178" x="6180138" y="3679825"/>
          <p14:tracePt t="112196" x="6215063" y="3724275"/>
          <p14:tracePt t="112212" x="6232525" y="3732213"/>
          <p14:tracePt t="112229" x="6269038" y="3751263"/>
          <p14:tracePt t="112246" x="6402388" y="3813175"/>
          <p14:tracePt t="112262" x="6554788" y="3875088"/>
          <p14:tracePt t="112279" x="6688138" y="3929063"/>
          <p14:tracePt t="112296" x="6831013" y="3973513"/>
          <p14:tracePt t="112312" x="6956425" y="4017963"/>
          <p14:tracePt t="112329" x="7099300" y="4071938"/>
          <p14:tracePt t="112347" x="7180263" y="4116388"/>
          <p14:tracePt t="112362" x="7304088" y="4143375"/>
          <p14:tracePt t="112379" x="7429500" y="4170363"/>
          <p14:tracePt t="112395" x="7537450" y="4187825"/>
          <p14:tracePt t="112412" x="7599363" y="4187825"/>
          <p14:tracePt t="112429" x="7616825" y="4187825"/>
          <p14:tracePt t="112462" x="7616825" y="4170363"/>
          <p14:tracePt t="112479" x="7616825" y="4143375"/>
          <p14:tracePt t="112496" x="7616825" y="4125913"/>
          <p14:tracePt t="112512" x="7616825" y="4116388"/>
          <p14:tracePt t="112530" x="7616825" y="4081463"/>
          <p14:tracePt t="112546" x="7608888" y="4054475"/>
          <p14:tracePt t="112562" x="7581900" y="4027488"/>
          <p14:tracePt t="112579" x="7562850" y="4000500"/>
          <p14:tracePt t="112596" x="7545388" y="3990975"/>
          <p14:tracePt t="112613" x="7518400" y="3973513"/>
          <p14:tracePt t="112629" x="7483475" y="3946525"/>
          <p14:tracePt t="112646" x="7446963" y="3911600"/>
          <p14:tracePt t="112662" x="7367588" y="3857625"/>
          <p14:tracePt t="112679" x="7259638" y="3786188"/>
          <p14:tracePt t="112696" x="7153275" y="3714750"/>
          <p14:tracePt t="112712" x="7054850" y="3670300"/>
          <p14:tracePt t="112730" x="6991350" y="3643313"/>
          <p14:tracePt t="112746" x="6983413" y="3643313"/>
          <p14:tracePt t="112762" x="6965950" y="3643313"/>
          <p14:tracePt t="112779" x="6956425" y="3643313"/>
          <p14:tracePt t="112795" x="6919913" y="3643313"/>
          <p14:tracePt t="112812" x="6813550" y="3633788"/>
          <p14:tracePt t="112829" x="6715125" y="3625850"/>
          <p14:tracePt t="112846" x="6680200" y="3625850"/>
          <p14:tracePt t="112862" x="6653213" y="3625850"/>
          <p14:tracePt t="112879" x="6634163" y="3625850"/>
          <p14:tracePt t="112896" x="6626225" y="3625850"/>
          <p14:tracePt t="112912" x="6608763" y="3625850"/>
          <p14:tracePt t="112930" x="6562725" y="3643313"/>
          <p14:tracePt t="112946" x="6518275" y="3679825"/>
          <p14:tracePt t="112962" x="6483350" y="3687763"/>
          <p14:tracePt t="112979" x="6456363" y="3705225"/>
          <p14:tracePt t="112995" x="6438900" y="3714750"/>
          <p14:tracePt t="113012" x="6429375" y="3724275"/>
          <p14:tracePt t="113029" x="6419850" y="3732213"/>
          <p14:tracePt t="113046" x="6419850" y="3751263"/>
          <p14:tracePt t="113062" x="6419850" y="3768725"/>
          <p14:tracePt t="113079" x="6429375" y="3795713"/>
          <p14:tracePt t="113082" x="6446838" y="3803650"/>
          <p14:tracePt t="113096" x="6446838" y="3813175"/>
          <p14:tracePt t="113112" x="6483350" y="3830638"/>
          <p14:tracePt t="113130" x="6589713" y="3911600"/>
          <p14:tracePt t="113146" x="6661150" y="3956050"/>
          <p14:tracePt t="113162" x="6732588" y="4000500"/>
          <p14:tracePt t="113179" x="6840538" y="4044950"/>
          <p14:tracePt t="113196" x="7010400" y="4108450"/>
          <p14:tracePt t="113212" x="7161213" y="4133850"/>
          <p14:tracePt t="113229" x="7296150" y="4152900"/>
          <p14:tracePt t="113246" x="7375525" y="4160838"/>
          <p14:tracePt t="113290" x="7367588" y="4160838"/>
          <p14:tracePt t="113298" x="7232650" y="4098925"/>
          <p14:tracePt t="113312" x="7153275" y="4062413"/>
          <p14:tracePt t="113330" x="6348413" y="3840163"/>
          <p14:tracePt t="113347" x="5946775" y="3759200"/>
          <p14:tracePt t="113363" x="5680075" y="3714750"/>
          <p14:tracePt t="113379" x="5562600" y="3679825"/>
          <p14:tracePt t="113396" x="5438775" y="3608388"/>
          <p14:tracePt t="113412" x="5330825" y="3527425"/>
          <p14:tracePt t="113429" x="5116513" y="3419475"/>
          <p14:tracePt t="113446" x="4875213" y="3322638"/>
          <p14:tracePt t="113462" x="4633913" y="3224213"/>
          <p14:tracePt t="113479" x="4483100" y="3170238"/>
          <p14:tracePt t="113496" x="4411663" y="3125788"/>
          <p14:tracePt t="113513" x="4402138" y="3116263"/>
          <p14:tracePt t="113843" x="4402138" y="3108325"/>
          <p14:tracePt t="113851" x="4394200" y="3108325"/>
          <p14:tracePt t="113862" x="4375150" y="3098800"/>
          <p14:tracePt t="113879" x="4348163" y="3098800"/>
          <p14:tracePt t="113896" x="4340225" y="3098800"/>
          <p14:tracePt t="113922" x="4330700" y="3098800"/>
          <p14:tracePt t="113955" x="4322763" y="3098800"/>
          <p14:tracePt t="113963" x="4313238" y="3098800"/>
          <p14:tracePt t="113973" x="4303713" y="3098800"/>
          <p14:tracePt t="113979" x="4286250" y="3098800"/>
          <p14:tracePt t="113996" x="4259263" y="3098800"/>
          <p14:tracePt t="114012" x="4232275" y="3098800"/>
          <p14:tracePt t="114029" x="4197350" y="3081338"/>
          <p14:tracePt t="114046" x="4152900" y="3071813"/>
          <p14:tracePt t="114062" x="4098925" y="3054350"/>
          <p14:tracePt t="114079" x="4044950" y="3044825"/>
          <p14:tracePt t="114096" x="3973513" y="3044825"/>
          <p14:tracePt t="114099" x="3911600" y="3044825"/>
          <p14:tracePt t="114113" x="3830638" y="3044825"/>
          <p14:tracePt t="114130" x="3714750" y="3044825"/>
          <p14:tracePt t="114147" x="3633788" y="3044825"/>
          <p14:tracePt t="114163" x="3589338" y="3044825"/>
          <p14:tracePt t="114179" x="3589338" y="3027363"/>
          <p14:tracePt t="114212" x="3581400" y="3027363"/>
          <p14:tracePt t="114229" x="3571875" y="3027363"/>
          <p14:tracePt t="114246" x="3562350" y="3027363"/>
          <p14:tracePt t="114263" x="3554413" y="3027363"/>
          <p14:tracePt t="114370" x="3544888" y="3017838"/>
          <p14:tracePt t="114962" x="3554413" y="3017838"/>
          <p14:tracePt t="115251" x="3562350" y="3017838"/>
          <p14:tracePt t="115291" x="3562350" y="3009900"/>
          <p14:tracePt t="115307" x="3571875" y="3009900"/>
          <p14:tracePt t="115379" x="3581400" y="3009900"/>
          <p14:tracePt t="115427" x="3589338" y="3000375"/>
          <p14:tracePt t="115467" x="3598863" y="3000375"/>
          <p14:tracePt t="115483" x="3598863" y="2990850"/>
          <p14:tracePt t="115715" x="3608388" y="2990850"/>
          <p14:tracePt t="115811" x="3616325" y="2990850"/>
          <p14:tracePt t="116203" x="3616325" y="2982913"/>
          <p14:tracePt t="116219" x="3616325" y="2973388"/>
          <p14:tracePt t="116237" x="3616325" y="2965450"/>
          <p14:tracePt t="116363" x="3608388" y="2965450"/>
          <p14:tracePt t="116443" x="3616325" y="2965450"/>
          <p14:tracePt t="116459" x="3625850" y="2973388"/>
          <p14:tracePt t="116475" x="3633788" y="2973388"/>
          <p14:tracePt t="116484" x="3643313" y="2973388"/>
          <p14:tracePt t="116496" x="3652838" y="2973388"/>
          <p14:tracePt t="116513" x="3660775" y="2973388"/>
          <p14:tracePt t="116531" x="3759200" y="2965450"/>
          <p14:tracePt t="116547" x="3884613" y="2955925"/>
          <p14:tracePt t="116563" x="4017963" y="2955925"/>
          <p14:tracePt t="116580" x="4098925" y="2973388"/>
          <p14:tracePt t="116597" x="4143375" y="2982913"/>
          <p14:tracePt t="116614" x="4187825" y="3009900"/>
          <p14:tracePt t="116630" x="4251325" y="3036888"/>
          <p14:tracePt t="116647" x="4340225" y="3044825"/>
          <p14:tracePt t="116663" x="4429125" y="3044825"/>
          <p14:tracePt t="116680" x="4500563" y="3036888"/>
          <p14:tracePt t="116697" x="4545013" y="3027363"/>
          <p14:tracePt t="116713" x="4572000" y="3027363"/>
          <p14:tracePt t="116731" x="4616450" y="3027363"/>
          <p14:tracePt t="116748" x="4633913" y="3054350"/>
          <p14:tracePt t="116763" x="4652963" y="3098800"/>
          <p14:tracePt t="116780" x="4687888" y="3187700"/>
          <p14:tracePt t="116797" x="4732338" y="3276600"/>
          <p14:tracePt t="116813" x="4786313" y="3419475"/>
          <p14:tracePt t="116830" x="4894263" y="3527425"/>
          <p14:tracePt t="116847" x="5010150" y="3670300"/>
          <p14:tracePt t="116863" x="5126038" y="3795713"/>
          <p14:tracePt t="116880" x="5143500" y="3803650"/>
          <p14:tracePt t="116897" x="5187950" y="3830638"/>
          <p14:tracePt t="116913" x="5205413" y="3830638"/>
          <p14:tracePt t="116931" x="5241925" y="3830638"/>
          <p14:tracePt t="116947" x="5259388" y="3830638"/>
          <p14:tracePt t="117187" x="5241925" y="3830638"/>
          <p14:tracePt t="117196" x="5214938" y="3830638"/>
          <p14:tracePt t="117203" x="5187950" y="3830638"/>
          <p14:tracePt t="117213" x="5143500" y="3840163"/>
          <p14:tracePt t="117230" x="5116513" y="3857625"/>
          <p14:tracePt t="117247" x="5099050" y="3875088"/>
          <p14:tracePt t="117263" x="5089525" y="3884613"/>
          <p14:tracePt t="117316" x="5089525" y="3894138"/>
          <p14:tracePt t="117332" x="5099050" y="3894138"/>
          <p14:tracePt t="117339" x="5108575" y="3902075"/>
          <p14:tracePt t="117349" x="5116513" y="3902075"/>
          <p14:tracePt t="117364" x="5116513" y="3911600"/>
          <p14:tracePt t="117380" x="5126038" y="3911600"/>
          <p14:tracePt t="117468" x="5133975" y="3911600"/>
          <p14:tracePt t="117484" x="5143500" y="3911600"/>
          <p14:tracePt t="117500" x="5153025" y="3911600"/>
          <p14:tracePt t="117516" x="5160963" y="3911600"/>
          <p14:tracePt t="117524" x="5170488" y="3911600"/>
          <p14:tracePt t="117532" x="5180013" y="3911600"/>
          <p14:tracePt t="117547" x="5197475" y="3911600"/>
          <p14:tracePt t="117660" x="5205413" y="3911600"/>
          <p14:tracePt t="117700" x="5214938" y="3911600"/>
          <p14:tracePt t="117716" x="5224463" y="3911600"/>
          <p14:tracePt t="117725" x="5232400" y="3911600"/>
          <p14:tracePt t="119220" x="5232400" y="3919538"/>
          <p14:tracePt t="119238" x="5232400" y="3929063"/>
          <p14:tracePt t="119244" x="5232400" y="3938588"/>
          <p14:tracePt t="119260" x="5224463" y="3938588"/>
          <p14:tracePt t="119268" x="5214938" y="3938588"/>
          <p14:tracePt t="119540" x="5224463" y="3938588"/>
          <p14:tracePt t="119604" x="5214938" y="3929063"/>
          <p14:tracePt t="119612" x="5241925" y="3965575"/>
          <p14:tracePt t="119636" x="5232400" y="3965575"/>
          <p14:tracePt t="119645" x="5224463" y="3956050"/>
          <p14:tracePt t="119668" x="5214938" y="3956050"/>
          <p14:tracePt t="119700" x="5205413" y="3956050"/>
          <p14:tracePt t="119708" x="5197475" y="3956050"/>
          <p14:tracePt t="119716" x="5187950" y="3956050"/>
          <p14:tracePt t="119733" x="5170488" y="3956050"/>
          <p14:tracePt t="119749" x="5160963" y="3956050"/>
          <p14:tracePt t="119765" x="5153025" y="3956050"/>
          <p14:tracePt t="119781" x="5143500" y="3956050"/>
          <p14:tracePt t="119798" x="5133975" y="3956050"/>
          <p14:tracePt t="119814" x="5116513" y="3956050"/>
          <p14:tracePt t="119831" x="5072063" y="3965575"/>
          <p14:tracePt t="119847" x="5027613" y="3973513"/>
          <p14:tracePt t="119864" x="4946650" y="3983038"/>
          <p14:tracePt t="119881" x="4857750" y="4000500"/>
          <p14:tracePt t="119897" x="4768850" y="4010025"/>
          <p14:tracePt t="119914" x="4679950" y="4027488"/>
          <p14:tracePt t="119931" x="4608513" y="4044950"/>
          <p14:tracePt t="119949" x="4572000" y="4044950"/>
          <p14:tracePt t="120012" x="4572000" y="4054475"/>
          <p14:tracePt t="120021" x="4581525" y="4054475"/>
          <p14:tracePt t="120031" x="4598988" y="4062413"/>
          <p14:tracePt t="120047" x="4652963" y="4071938"/>
          <p14:tracePt t="120064" x="4705350" y="4071938"/>
          <p14:tracePt t="120081" x="4759325" y="4062413"/>
          <p14:tracePt t="120098" x="4803775" y="4062413"/>
          <p14:tracePt t="120100" x="4857750" y="4062413"/>
          <p14:tracePt t="120114" x="4875213" y="4062413"/>
          <p14:tracePt t="120131" x="4929188" y="4044950"/>
          <p14:tracePt t="120148" x="4983163" y="4037013"/>
          <p14:tracePt t="120165" x="5010150" y="4010025"/>
          <p14:tracePt t="120181" x="5018088" y="3990975"/>
          <p14:tracePt t="120197" x="5018088" y="3973513"/>
          <p14:tracePt t="120214" x="4983163" y="3956050"/>
          <p14:tracePt t="120231" x="4956175" y="3956050"/>
          <p14:tracePt t="120248" x="4946650" y="3956050"/>
          <p14:tracePt t="120264" x="4938713" y="3956050"/>
          <p14:tracePt t="120309" x="4946650" y="3965575"/>
          <p14:tracePt t="120316" x="4965700" y="3965575"/>
          <p14:tracePt t="120331" x="4973638" y="3973513"/>
          <p14:tracePt t="120348" x="5126038" y="4010025"/>
          <p14:tracePt t="120365" x="5232400" y="4010025"/>
          <p14:tracePt t="120381" x="5303838" y="4010025"/>
          <p14:tracePt t="120397" x="5357813" y="4000500"/>
          <p14:tracePt t="120414" x="5384800" y="3965575"/>
          <p14:tracePt t="120431" x="5384800" y="3946525"/>
          <p14:tracePt t="120447" x="5384800" y="3929063"/>
          <p14:tracePt t="120464" x="5367338" y="3894138"/>
          <p14:tracePt t="120481" x="5295900" y="3867150"/>
          <p14:tracePt t="120498" x="5180013" y="3848100"/>
          <p14:tracePt t="120515" x="5027613" y="3830638"/>
          <p14:tracePt t="120532" x="4724400" y="3840163"/>
          <p14:tracePt t="120548" x="4545013" y="3875088"/>
          <p14:tracePt t="120565" x="4367213" y="3902075"/>
          <p14:tracePt t="120581" x="4276725" y="3919538"/>
          <p14:tracePt t="120598" x="4251325" y="3929063"/>
          <p14:tracePt t="120620" x="4251325" y="3938588"/>
          <p14:tracePt t="120631" x="4251325" y="3946525"/>
          <p14:tracePt t="120648" x="4303713" y="4010025"/>
          <p14:tracePt t="120664" x="4394200" y="4081463"/>
          <p14:tracePt t="120681" x="4473575" y="4125913"/>
          <p14:tracePt t="120698" x="4572000" y="4152900"/>
          <p14:tracePt t="120714" x="4652963" y="4160838"/>
          <p14:tracePt t="120731" x="4776788" y="4160838"/>
          <p14:tracePt t="120748" x="4867275" y="4160838"/>
          <p14:tracePt t="120765" x="4919663" y="4160838"/>
          <p14:tracePt t="120781" x="4946650" y="4160838"/>
          <p14:tracePt t="120821" x="4938713" y="4160838"/>
          <p14:tracePt t="120831" x="4929188" y="4160838"/>
          <p14:tracePt t="120848" x="4911725" y="4160838"/>
          <p14:tracePt t="120864" x="4884738" y="4160838"/>
          <p14:tracePt t="121181" x="4884738" y="4170363"/>
          <p14:tracePt t="121189" x="4894263" y="4170363"/>
          <p14:tracePt t="121204" x="4884738" y="4170363"/>
          <p14:tracePt t="121214" x="4894263" y="4170363"/>
          <p14:tracePt t="121231" x="4884738" y="4170363"/>
          <p14:tracePt t="121248" x="4867275" y="4179888"/>
          <p14:tracePt t="121264" x="4857750" y="4179888"/>
          <p14:tracePt t="121461" x="4848225" y="4179888"/>
          <p14:tracePt t="121589" x="4840288" y="4179888"/>
          <p14:tracePt t="133945" x="4830763" y="4179888"/>
          <p14:tracePt t="133953" x="4813300" y="4170363"/>
          <p14:tracePt t="133960" x="4776788" y="4152900"/>
          <p14:tracePt t="133969" x="4687888" y="4108450"/>
          <p14:tracePt t="133985" x="4562475" y="4027488"/>
          <p14:tracePt t="134001" x="4545013" y="4017963"/>
          <p14:tracePt t="134057" x="4554538" y="4017963"/>
          <p14:tracePt t="134081" x="4545013" y="4010025"/>
          <p14:tracePt t="134089" x="4518025" y="3983038"/>
          <p14:tracePt t="134102" x="4483100" y="3938588"/>
          <p14:tracePt t="134118" x="4286250" y="3724275"/>
          <p14:tracePt t="134135" x="4133850" y="3544888"/>
          <p14:tracePt t="134152" x="4000500" y="3384550"/>
          <p14:tracePt t="134169" x="4000500" y="3357563"/>
          <p14:tracePt t="134185" x="4000500" y="3340100"/>
          <p14:tracePt t="134201" x="3990975" y="3286125"/>
          <p14:tracePt t="134218" x="3946525" y="3197225"/>
          <p14:tracePt t="134235" x="3875088" y="3044825"/>
          <p14:tracePt t="134251" x="3803650" y="2911475"/>
          <p14:tracePt t="134268" x="3768725" y="2803525"/>
          <p14:tracePt t="134284" x="3759200" y="2768600"/>
          <p14:tracePt t="134301" x="3724275" y="2741613"/>
          <p14:tracePt t="134318" x="3687763" y="2670175"/>
          <p14:tracePt t="134335" x="3643313" y="2581275"/>
          <p14:tracePt t="134351" x="3616325" y="2490788"/>
          <p14:tracePt t="134393" x="3616325" y="2482850"/>
          <p14:tracePt t="134409" x="3598863" y="2473325"/>
          <p14:tracePt t="134418" x="3598863" y="2465388"/>
          <p14:tracePt t="134435" x="3581400" y="2455863"/>
          <p14:tracePt t="134451" x="3581400" y="2446338"/>
          <p14:tracePt t="134468" x="3581400" y="2428875"/>
          <p14:tracePt t="134485" x="3554413" y="2401888"/>
          <p14:tracePt t="134501" x="3544888" y="2384425"/>
          <p14:tracePt t="134518" x="3527425" y="2366963"/>
          <p14:tracePt t="134534" x="3482975" y="2330450"/>
          <p14:tracePt t="134551" x="3419475" y="2295525"/>
          <p14:tracePt t="134569" x="3286125" y="2179638"/>
          <p14:tracePt t="134585" x="3259138" y="2152650"/>
          <p14:tracePt t="134601" x="3170238" y="2098675"/>
          <p14:tracePt t="135553" x="3160713" y="2089150"/>
          <p14:tracePt t="135570" x="3160713" y="2081213"/>
          <p14:tracePt t="135586" x="3160713" y="2071688"/>
          <p14:tracePt t="137122" x="3160713" y="2062163"/>
          <p14:tracePt t="137250" x="3170238" y="2044700"/>
          <p14:tracePt t="137370" x="3170238" y="2036763"/>
          <p14:tracePt t="137377" x="3179763" y="2036763"/>
          <p14:tracePt t="137387" x="3179763" y="2027238"/>
          <p14:tracePt t="137402" x="3179763" y="2017713"/>
          <p14:tracePt t="137418" x="3179763" y="1990725"/>
          <p14:tracePt t="137435" x="3160713" y="1938338"/>
          <p14:tracePt t="137452" x="3108325" y="1866900"/>
          <p14:tracePt t="137469" x="3009900" y="1795463"/>
          <p14:tracePt t="137485" x="2867025" y="1731963"/>
          <p14:tracePt t="137502" x="2490788" y="1608138"/>
          <p14:tracePt t="137519" x="2312988" y="1562100"/>
          <p14:tracePt t="137535" x="2125663" y="1517650"/>
          <p14:tracePt t="137552" x="2000250" y="1490663"/>
          <p14:tracePt t="137634" x="2000250" y="1500188"/>
          <p14:tracePt t="137642" x="2017713" y="1527175"/>
          <p14:tracePt t="137652" x="2036763" y="1544638"/>
          <p14:tracePt t="137669" x="2071688" y="1562100"/>
          <p14:tracePt t="137685" x="2160588" y="1598613"/>
          <p14:tracePt t="137702" x="2241550" y="1616075"/>
          <p14:tracePt t="137719" x="2312988" y="1625600"/>
          <p14:tracePt t="137735" x="2401888" y="1670050"/>
          <p14:tracePt t="137752" x="2482850" y="1704975"/>
          <p14:tracePt t="137770" x="2598738" y="1776413"/>
          <p14:tracePt t="137786" x="2625725" y="1795463"/>
          <p14:tracePt t="137802" x="2660650" y="1803400"/>
          <p14:tracePt t="137819" x="2687638" y="1803400"/>
          <p14:tracePt t="137835" x="2714625" y="1812925"/>
          <p14:tracePt t="137852" x="2724150" y="1822450"/>
          <p14:tracePt t="137869" x="2741613" y="1839913"/>
          <p14:tracePt t="137902" x="2741613" y="1857375"/>
          <p14:tracePt t="137919" x="2741613" y="1866900"/>
          <p14:tracePt t="137935" x="2732088" y="1884363"/>
          <p14:tracePt t="137952" x="2724150" y="1901825"/>
          <p14:tracePt t="137969" x="2714625" y="1901825"/>
          <p14:tracePt t="138002" x="2714625" y="1911350"/>
          <p14:tracePt t="138018" x="2714625" y="1919288"/>
          <p14:tracePt t="138034" x="2724150" y="1928813"/>
          <p14:tracePt t="138043" x="2732088" y="1938338"/>
          <p14:tracePt t="138058" x="2741613" y="1946275"/>
          <p14:tracePt t="138069" x="2759075" y="1946275"/>
          <p14:tracePt t="138086" x="2768600" y="1955800"/>
          <p14:tracePt t="138102" x="2786063" y="1965325"/>
          <p14:tracePt t="138119" x="2795588" y="1973263"/>
          <p14:tracePt t="138135" x="2813050" y="1982788"/>
          <p14:tracePt t="138152" x="2830513" y="2009775"/>
          <p14:tracePt t="138170" x="2874963" y="2062163"/>
          <p14:tracePt t="138187" x="2901950" y="2108200"/>
          <p14:tracePt t="138202" x="2919413" y="2125663"/>
          <p14:tracePt t="138219" x="2919413" y="2143125"/>
          <p14:tracePt t="138235" x="2919413" y="2152650"/>
          <p14:tracePt t="138252" x="2919413" y="2160588"/>
          <p14:tracePt t="138269" x="2919413" y="2187575"/>
          <p14:tracePt t="138286" x="2919413" y="2214563"/>
          <p14:tracePt t="138302" x="2938463" y="2268538"/>
          <p14:tracePt t="138319" x="2946400" y="2295525"/>
          <p14:tracePt t="138336" x="2955925" y="2303463"/>
          <p14:tracePt t="138352" x="2965450" y="2303463"/>
          <p14:tracePt t="138370" x="2973388" y="2312988"/>
          <p14:tracePt t="138386" x="2982913" y="2330450"/>
          <p14:tracePt t="138402" x="2990850" y="2339975"/>
          <p14:tracePt t="138658" x="3000375" y="2347913"/>
          <p14:tracePt t="138667" x="3000375" y="2357438"/>
          <p14:tracePt t="138674" x="3000375" y="2366963"/>
          <p14:tracePt t="138686" x="3000375" y="2374900"/>
          <p14:tracePt t="138702" x="3017838" y="2411413"/>
          <p14:tracePt t="138719" x="3044825" y="2455863"/>
          <p14:tracePt t="138736" x="3081338" y="2500313"/>
          <p14:tracePt t="138752" x="3152775" y="2544763"/>
          <p14:tracePt t="138770" x="3268663" y="2589213"/>
          <p14:tracePt t="138786" x="3313113" y="2608263"/>
          <p14:tracePt t="138802" x="3340100" y="2608263"/>
          <p14:tracePt t="138819" x="3357563" y="2608263"/>
          <p14:tracePt t="138836" x="3402013" y="2608263"/>
          <p14:tracePt t="138853" x="3438525" y="2608263"/>
          <p14:tracePt t="138869" x="3473450" y="2598738"/>
          <p14:tracePt t="138886" x="3500438" y="2581275"/>
          <p14:tracePt t="138903" x="3527425" y="2544763"/>
          <p14:tracePt t="138919" x="3562350" y="2490788"/>
          <p14:tracePt t="138936" x="3616325" y="2411413"/>
          <p14:tracePt t="138952" x="3679825" y="2303463"/>
          <p14:tracePt t="138970" x="3741738" y="2108200"/>
          <p14:tracePt t="138986" x="3751263" y="1982788"/>
          <p14:tracePt t="139002" x="3751263" y="1847850"/>
          <p14:tracePt t="139019" x="3705225" y="1758950"/>
          <p14:tracePt t="139036" x="3652838" y="1687513"/>
          <p14:tracePt t="139052" x="3625850" y="1660525"/>
          <p14:tracePt t="139069" x="3608388" y="1643063"/>
          <p14:tracePt t="139086" x="3581400" y="1625600"/>
          <p14:tracePt t="139103" x="3527425" y="1589088"/>
          <p14:tracePt t="139106" x="3509963" y="1571625"/>
          <p14:tracePt t="139119" x="3482975" y="1562100"/>
          <p14:tracePt t="139136" x="3367088" y="1517650"/>
          <p14:tracePt t="139152" x="3268663" y="1509713"/>
          <p14:tracePt t="139170" x="3224213" y="1500188"/>
          <p14:tracePt t="139187" x="3179763" y="1482725"/>
          <p14:tracePt t="139202" x="3116263" y="1482725"/>
          <p14:tracePt t="139219" x="3017838" y="1455738"/>
          <p14:tracePt t="139236" x="2803525" y="1455738"/>
          <p14:tracePt t="139252" x="2705100" y="1455738"/>
          <p14:tracePt t="139269" x="2633663" y="1465263"/>
          <p14:tracePt t="139286" x="2581275" y="1465263"/>
          <p14:tracePt t="139302" x="2517775" y="1465263"/>
          <p14:tracePt t="139319" x="2438400" y="1465263"/>
          <p14:tracePt t="139336" x="2357438" y="1465263"/>
          <p14:tracePt t="139378" x="2347913" y="1465263"/>
          <p14:tracePt t="139387" x="2339975" y="1465263"/>
          <p14:tracePt t="139403" x="2303463" y="1465263"/>
          <p14:tracePt t="139419" x="2232025" y="1465263"/>
          <p14:tracePt t="139436" x="2170113" y="1465263"/>
          <p14:tracePt t="139452" x="1847850" y="1465263"/>
          <p14:tracePt t="139469" x="1455738" y="1419225"/>
          <p14:tracePt t="139486" x="1133475" y="1366838"/>
          <p14:tracePt t="139502" x="1000125" y="1339850"/>
          <p14:tracePt t="139667" x="1000125" y="1347788"/>
          <p14:tracePt t="139675" x="1000125" y="1374775"/>
          <p14:tracePt t="139686" x="1000125" y="1393825"/>
          <p14:tracePt t="139703" x="990600" y="1428750"/>
          <p14:tracePt t="139719" x="982663" y="1473200"/>
          <p14:tracePt t="139736" x="982663" y="1509713"/>
          <p14:tracePt t="139752" x="990600" y="1571625"/>
          <p14:tracePt t="139770" x="1044575" y="1670050"/>
          <p14:tracePt t="139787" x="1054100" y="1731963"/>
          <p14:tracePt t="139803" x="1054100" y="1847850"/>
          <p14:tracePt t="139819" x="1054100" y="1938338"/>
          <p14:tracePt t="139836" x="1054100" y="2027238"/>
          <p14:tracePt t="139853" x="1054100" y="2108200"/>
          <p14:tracePt t="139870" x="1054100" y="2187575"/>
          <p14:tracePt t="139886" x="1054100" y="2205038"/>
          <p14:tracePt t="139919" x="1054100" y="2214563"/>
          <p14:tracePt t="139936" x="1054100" y="2232025"/>
          <p14:tracePt t="139953" x="1081088" y="2268538"/>
          <p14:tracePt t="139970" x="1187450" y="2322513"/>
          <p14:tracePt t="139987" x="1312863" y="2347913"/>
          <p14:tracePt t="140003" x="1500188" y="2384425"/>
          <p14:tracePt t="140020" x="1625600" y="2384425"/>
          <p14:tracePt t="140036" x="1741488" y="2393950"/>
          <p14:tracePt t="140053" x="1866900" y="2419350"/>
          <p14:tracePt t="140069" x="2000250" y="2446338"/>
          <p14:tracePt t="140086" x="2160588" y="2473325"/>
          <p14:tracePt t="140103" x="2312988" y="2509838"/>
          <p14:tracePt t="140106" x="2419350" y="2527300"/>
          <p14:tracePt t="140119" x="2455863" y="2536825"/>
          <p14:tracePt t="140136" x="2660650" y="2571750"/>
          <p14:tracePt t="140153" x="2803525" y="2598738"/>
          <p14:tracePt t="140170" x="2946400" y="2625725"/>
          <p14:tracePt t="140187" x="3098800" y="2679700"/>
          <p14:tracePt t="140203" x="3187700" y="2724150"/>
          <p14:tracePt t="140219" x="3295650" y="2768600"/>
          <p14:tracePt t="140236" x="3438525" y="2786063"/>
          <p14:tracePt t="140253" x="3544888" y="2803525"/>
          <p14:tracePt t="140269" x="3608388" y="2803525"/>
          <p14:tracePt t="140286" x="3643313" y="2803525"/>
          <p14:tracePt t="140303" x="3670300" y="2803525"/>
          <p14:tracePt t="140355" x="3670300" y="2795588"/>
          <p14:tracePt t="140371" x="3670300" y="2786063"/>
          <p14:tracePt t="140379" x="3670300" y="2776538"/>
          <p14:tracePt t="140388" x="3679825" y="2759075"/>
          <p14:tracePt t="140403" x="3679825" y="2741613"/>
          <p14:tracePt t="140419" x="3679825" y="2724150"/>
          <p14:tracePt t="140436" x="3687763" y="2679700"/>
          <p14:tracePt t="140453" x="3697288" y="2616200"/>
          <p14:tracePt t="140469" x="3705225" y="2536825"/>
          <p14:tracePt t="140486" x="3705225" y="2446338"/>
          <p14:tracePt t="140503" x="3705225" y="2393950"/>
          <p14:tracePt t="140519" x="3697288" y="2347913"/>
          <p14:tracePt t="140536" x="3687763" y="2339975"/>
          <p14:tracePt t="140553" x="3687763" y="2330450"/>
          <p14:tracePt t="140569" x="3679825" y="2322513"/>
          <p14:tracePt t="140627" x="3670300" y="2322513"/>
          <p14:tracePt t="140668" x="3660775" y="2322513"/>
          <p14:tracePt t="140675" x="3652838" y="2322513"/>
          <p14:tracePt t="140691" x="3633788" y="2322513"/>
          <p14:tracePt t="140703" x="3581400" y="2322513"/>
          <p14:tracePt t="140720" x="3490913" y="2322513"/>
          <p14:tracePt t="140736" x="3446463" y="2322513"/>
          <p14:tracePt t="140753" x="3419475" y="2322513"/>
          <p14:tracePt t="140771" x="3402013" y="2322513"/>
          <p14:tracePt t="140787" x="3394075" y="2322513"/>
          <p14:tracePt t="140803" x="3384550" y="2330450"/>
          <p14:tracePt t="140820" x="3375025" y="2330450"/>
          <p14:tracePt t="140836" x="3367088" y="2339975"/>
          <p14:tracePt t="140869" x="3367088" y="2347913"/>
          <p14:tracePt t="141011" x="3367088" y="2357438"/>
          <p14:tracePt t="141019" x="3367088" y="2366963"/>
          <p14:tracePt t="141051" x="3357563" y="2366963"/>
          <p14:tracePt t="141059" x="3348038" y="2366963"/>
          <p14:tracePt t="141069" x="3340100" y="2366963"/>
          <p14:tracePt t="141099" x="3330575" y="2366963"/>
          <p14:tracePt t="141107" x="3286125" y="2384425"/>
          <p14:tracePt t="141120" x="3205163" y="2411413"/>
          <p14:tracePt t="141136" x="3062288" y="2482850"/>
          <p14:tracePt t="141153" x="2795588" y="2616200"/>
          <p14:tracePt t="141170" x="2598738" y="2687638"/>
          <p14:tracePt t="141187" x="2473325" y="2741613"/>
          <p14:tracePt t="141203" x="2357438" y="2786063"/>
          <p14:tracePt t="141220" x="2303463" y="2830513"/>
          <p14:tracePt t="141237" x="2268538" y="2867025"/>
          <p14:tracePt t="141253" x="2232025" y="2884488"/>
          <p14:tracePt t="141683" x="2205038" y="2874963"/>
          <p14:tracePt t="141691" x="2197100" y="2874963"/>
          <p14:tracePt t="141703" x="2160588" y="2867025"/>
          <p14:tracePt t="141720" x="2098675" y="2847975"/>
          <p14:tracePt t="141737" x="2081213" y="2840038"/>
          <p14:tracePt t="141753" x="2071688" y="2840038"/>
          <p14:tracePt t="141835" x="2071688" y="2847975"/>
          <p14:tracePt t="141851" x="2071688" y="2857500"/>
          <p14:tracePt t="141859" x="2081213" y="2857500"/>
          <p14:tracePt t="141870" x="2089150" y="2857500"/>
          <p14:tracePt t="141886" x="2116138" y="2867025"/>
          <p14:tracePt t="141903" x="2197100" y="2874963"/>
          <p14:tracePt t="141920" x="2339975" y="2874963"/>
          <p14:tracePt t="141936" x="2465388" y="2874963"/>
          <p14:tracePt t="141971" x="2500313" y="2874963"/>
          <p14:tracePt t="141987" x="2544763" y="2894013"/>
          <p14:tracePt t="142003" x="2598738" y="2911475"/>
          <p14:tracePt t="142020" x="2670175" y="2946400"/>
          <p14:tracePt t="142036" x="2759075" y="2965450"/>
          <p14:tracePt t="142053" x="2919413" y="2973388"/>
          <p14:tracePt t="142070" x="3000375" y="2973388"/>
          <p14:tracePt t="142086" x="3044825" y="2973388"/>
          <p14:tracePt t="142104" x="3062288" y="2973388"/>
          <p14:tracePt t="142120" x="3071813" y="2973388"/>
          <p14:tracePt t="142844" x="3062288" y="2973388"/>
          <p14:tracePt t="142868" x="3054350" y="2973388"/>
          <p14:tracePt t="142876" x="3054350" y="2982913"/>
          <p14:tracePt t="142887" x="3044825" y="2982913"/>
          <p14:tracePt t="142904" x="3027363" y="3000375"/>
          <p14:tracePt t="142920" x="3000375" y="3017838"/>
          <p14:tracePt t="142937" x="2990850" y="3027363"/>
          <p14:tracePt t="142970" x="2982913" y="3027363"/>
          <p14:tracePt t="142987" x="2982913" y="3036888"/>
          <p14:tracePt t="143084" x="2973388" y="3036888"/>
          <p14:tracePt t="143092" x="2973388" y="3044825"/>
          <p14:tracePt t="143156" x="2965450" y="3044825"/>
          <p14:tracePt t="143172" x="2955925" y="3044825"/>
          <p14:tracePt t="143180" x="2955925" y="3054350"/>
          <p14:tracePt t="143196" x="2955925" y="3062288"/>
          <p14:tracePt t="143205" x="2946400" y="3062288"/>
          <p14:tracePt t="143220" x="2938463" y="3071813"/>
          <p14:tracePt t="143237" x="2919413" y="3081338"/>
          <p14:tracePt t="143316" x="2919413" y="3089275"/>
          <p14:tracePt t="143820" x="2911475" y="3089275"/>
          <p14:tracePt t="143836" x="2901950" y="3098800"/>
          <p14:tracePt t="143852" x="2894013" y="3098800"/>
          <p14:tracePt t="143860" x="2884488" y="3098800"/>
          <p14:tracePt t="143908" x="2874963" y="3098800"/>
          <p14:tracePt t="143924" x="2867025" y="3108325"/>
          <p14:tracePt t="143932" x="2847975" y="3108325"/>
          <p14:tracePt t="143948" x="2840038" y="3108325"/>
          <p14:tracePt t="143972" x="2830513" y="3108325"/>
          <p14:tracePt t="143988" x="2830513" y="3116263"/>
          <p14:tracePt t="144116" x="2840038" y="3116263"/>
          <p14:tracePt t="144124" x="2857500" y="3108325"/>
          <p14:tracePt t="144137" x="2874963" y="3098800"/>
          <p14:tracePt t="144154" x="2884488" y="30892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 handling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On exception, MIPS ISA defines following actions:</a:t>
            </a:r>
          </a:p>
          <a:p>
            <a:pPr marL="688975" lvl="1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Save </a:t>
            </a:r>
            <a:r>
              <a:rPr lang="en-US" dirty="0"/>
              <a:t>IP of </a:t>
            </a:r>
            <a:r>
              <a:rPr lang="en-US" dirty="0" smtClean="0"/>
              <a:t>instruction that caused exception to </a:t>
            </a:r>
            <a:r>
              <a:rPr lang="en-US" b="1" dirty="0" smtClean="0"/>
              <a:t>EPC register</a:t>
            </a:r>
          </a:p>
          <a:p>
            <a:pPr marL="688975" lvl="1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Save exception type to </a:t>
            </a:r>
            <a:r>
              <a:rPr lang="en-US" b="1" dirty="0" smtClean="0"/>
              <a:t>Cause register</a:t>
            </a:r>
          </a:p>
          <a:p>
            <a:pPr marL="688975" lvl="1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Call OS subroutine </a:t>
            </a:r>
            <a:r>
              <a:rPr lang="en-US" b="1" dirty="0" smtClean="0"/>
              <a:t>(handler) </a:t>
            </a:r>
            <a:r>
              <a:rPr lang="en-US" dirty="0" smtClean="0"/>
              <a:t>by predefined address</a:t>
            </a:r>
          </a:p>
          <a:p>
            <a:pPr marL="688975" lvl="1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MIPS allows “vector exception” — different handlers may be used for different exceptions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3719584"/>
      </p:ext>
    </p:extLst>
  </p:cSld>
  <p:clrMapOvr>
    <a:masterClrMapping/>
  </p:clrMapOvr>
  <p:transition advTm="18179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  <p:extLst>
    <p:ext uri="{3A86A75C-4F4B-4683-9AE1-C65F6400EC91}">
      <p14:laserTraceLst xmlns:p14="http://schemas.microsoft.com/office/powerpoint/2010/main">
        <p14:tracePtLst>
          <p14:tracePt t="10785" x="2874963" y="3089275"/>
          <p14:tracePt t="10792" x="2874963" y="3098800"/>
          <p14:tracePt t="10801" x="2867025" y="3098800"/>
          <p14:tracePt t="10818" x="2857500" y="3116263"/>
          <p14:tracePt t="10835" x="2840038" y="3133725"/>
          <p14:tracePt t="10852" x="2830513" y="3152775"/>
          <p14:tracePt t="10868" x="2813050" y="3170238"/>
          <p14:tracePt t="10885" x="2803525" y="3187700"/>
          <p14:tracePt t="10902" x="2786063" y="3197225"/>
          <p14:tracePt t="10918" x="2776538" y="3214688"/>
          <p14:tracePt t="10935" x="2759075" y="3224213"/>
          <p14:tracePt t="10968" x="2759075" y="3232150"/>
          <p14:tracePt t="11000" x="2751138" y="3241675"/>
          <p14:tracePt t="11016" x="2751138" y="3251200"/>
          <p14:tracePt t="11032" x="2741613" y="3251200"/>
          <p14:tracePt t="11040" x="2741613" y="3259138"/>
          <p14:tracePt t="11051" x="2741613" y="3268663"/>
          <p14:tracePt t="11068" x="2732088" y="3276600"/>
          <p14:tracePt t="11085" x="2724150" y="3276600"/>
          <p14:tracePt t="11102" x="2724150" y="3286125"/>
          <p14:tracePt t="11137" x="2714625" y="3295650"/>
          <p14:tracePt t="11160" x="2714625" y="3303588"/>
          <p14:tracePt t="11169" x="2705100" y="3303588"/>
          <p14:tracePt t="11186" x="2705100" y="3313113"/>
          <p14:tracePt t="19403" x="2732088" y="3313113"/>
          <p14:tracePt t="19411" x="2803525" y="3313113"/>
          <p14:tracePt t="19420" x="2874963" y="3313113"/>
          <p14:tracePt t="19437" x="3098800" y="3313113"/>
          <p14:tracePt t="19454" x="4017963" y="3313113"/>
          <p14:tracePt t="19470" x="4705350" y="3205163"/>
          <p14:tracePt t="19487" x="5197475" y="3125788"/>
          <p14:tracePt t="19504" x="5527675" y="3062288"/>
          <p14:tracePt t="19520" x="5902325" y="2990850"/>
          <p14:tracePt t="19538" x="6303963" y="2928938"/>
          <p14:tracePt t="19555" x="6616700" y="2884488"/>
          <p14:tracePt t="19571" x="6751638" y="2830513"/>
          <p14:tracePt t="19587" x="6875463" y="2776538"/>
          <p14:tracePt t="19604" x="6911975" y="2751138"/>
          <p14:tracePt t="19659" x="6911975" y="2741613"/>
          <p14:tracePt t="19667" x="6919913" y="2732088"/>
          <p14:tracePt t="19675" x="6919913" y="2714625"/>
          <p14:tracePt t="19687" x="6929438" y="2687638"/>
          <p14:tracePt t="19704" x="6929438" y="2660650"/>
          <p14:tracePt t="19721" x="6929438" y="2633663"/>
          <p14:tracePt t="19737" x="6929438" y="2554288"/>
          <p14:tracePt t="19741" x="6902450" y="2517775"/>
          <p14:tracePt t="19755" x="6840538" y="2473325"/>
          <p14:tracePt t="19771" x="6823075" y="2465388"/>
          <p14:tracePt t="19788" x="6804025" y="2446338"/>
          <p14:tracePt t="19804" x="6813550" y="2428875"/>
          <p14:tracePt t="19821" x="6831013" y="2411413"/>
          <p14:tracePt t="19837" x="6848475" y="2374900"/>
          <p14:tracePt t="19854" x="6867525" y="2347913"/>
          <p14:tracePt t="20323" x="6867525" y="2339975"/>
          <p14:tracePt t="20331" x="6875463" y="2330450"/>
          <p14:tracePt t="20339" x="6875463" y="2322513"/>
          <p14:tracePt t="20355" x="6884988" y="2303463"/>
          <p14:tracePt t="20371" x="6902450" y="2303463"/>
          <p14:tracePt t="20388" x="6911975" y="2303463"/>
          <p14:tracePt t="20404" x="6919913" y="2303463"/>
          <p14:tracePt t="20421" x="6938963" y="2295525"/>
          <p14:tracePt t="20438" x="6973888" y="2268538"/>
          <p14:tracePt t="20454" x="7027863" y="2214563"/>
          <p14:tracePt t="20471" x="7054850" y="2179638"/>
          <p14:tracePt t="20487" x="7072313" y="2116138"/>
          <p14:tracePt t="20504" x="7072313" y="2062163"/>
          <p14:tracePt t="20521" x="7062788" y="2000250"/>
          <p14:tracePt t="20539" x="7010400" y="1928813"/>
          <p14:tracePt t="20555" x="6991350" y="1911350"/>
          <p14:tracePt t="20571" x="6991350" y="1893888"/>
          <p14:tracePt t="20588" x="6983413" y="1866900"/>
          <p14:tracePt t="20604" x="6983413" y="1822450"/>
          <p14:tracePt t="20621" x="6983413" y="1795463"/>
          <p14:tracePt t="20637" x="6983413" y="1768475"/>
          <p14:tracePt t="20654" x="6983413" y="1758950"/>
          <p14:tracePt t="20827" x="6991350" y="1758950"/>
          <p14:tracePt t="20843" x="7000875" y="1758950"/>
          <p14:tracePt t="20852" x="7018338" y="1758950"/>
          <p14:tracePt t="20859" x="7037388" y="1758950"/>
          <p14:tracePt t="20871" x="7045325" y="1758950"/>
          <p14:tracePt t="20887" x="7089775" y="1768475"/>
          <p14:tracePt t="20905" x="7134225" y="1768475"/>
          <p14:tracePt t="20921" x="7180263" y="1776413"/>
          <p14:tracePt t="20938" x="7197725" y="1776413"/>
          <p14:tracePt t="20955" x="7224713" y="1776413"/>
          <p14:tracePt t="20972" x="7251700" y="1776413"/>
          <p14:tracePt t="20988" x="7304088" y="1776413"/>
          <p14:tracePt t="21004" x="7331075" y="1776413"/>
          <p14:tracePt t="21021" x="7348538" y="1776413"/>
          <p14:tracePt t="21054" x="7358063" y="1776413"/>
          <p14:tracePt t="21116" x="7367588" y="1776413"/>
          <p14:tracePt t="21124" x="7375525" y="1776413"/>
          <p14:tracePt t="21163" x="7375525" y="1785938"/>
          <p14:tracePt t="21228" x="7385050" y="1785938"/>
          <p14:tracePt t="21364" x="7385050" y="1776413"/>
          <p14:tracePt t="21387" x="7385050" y="1768475"/>
          <p14:tracePt t="21398" x="7385050" y="1758950"/>
          <p14:tracePt t="21548" x="7385050" y="1751013"/>
          <p14:tracePt t="21564" x="7385050" y="1741488"/>
          <p14:tracePt t="21572" x="7385050" y="1731963"/>
          <p14:tracePt t="21580" x="7385050" y="1724025"/>
          <p14:tracePt t="21596" x="7385050" y="1714500"/>
          <p14:tracePt t="21604" x="7394575" y="1714500"/>
          <p14:tracePt t="21621" x="7394575" y="1697038"/>
          <p14:tracePt t="21638" x="7402513" y="1697038"/>
          <p14:tracePt t="21852" x="7402513" y="1687513"/>
          <p14:tracePt t="21867" x="7402513" y="1679575"/>
          <p14:tracePt t="21876" x="7394575" y="1679575"/>
          <p14:tracePt t="21888" x="7394575" y="1670050"/>
          <p14:tracePt t="21905" x="7385050" y="1660525"/>
          <p14:tracePt t="22052" x="7375525" y="1660525"/>
          <p14:tracePt t="22075" x="7367588" y="1660525"/>
          <p14:tracePt t="39753" x="7375525" y="1660525"/>
          <p14:tracePt t="39761" x="7385050" y="1660525"/>
          <p14:tracePt t="39786" x="7394575" y="1660525"/>
          <p14:tracePt t="39793" x="7412038" y="1660525"/>
          <p14:tracePt t="39809" x="7419975" y="1660525"/>
          <p14:tracePt t="40057" x="7394575" y="1670050"/>
          <p14:tracePt t="40065" x="7385050" y="1670050"/>
          <p14:tracePt t="40076" x="7385050" y="1679575"/>
          <p14:tracePt t="40093" x="7367588" y="1679575"/>
          <p14:tracePt t="40109" x="7358063" y="1679575"/>
          <p14:tracePt t="40126" x="7313613" y="1679575"/>
          <p14:tracePt t="40143" x="7286625" y="1687513"/>
          <p14:tracePt t="40233" x="7277100" y="1687513"/>
          <p14:tracePt t="40250" x="7269163" y="1687513"/>
          <p14:tracePt t="40257" x="7259638" y="1687513"/>
          <p14:tracePt t="40265" x="7251700" y="1687513"/>
          <p14:tracePt t="40276" x="7242175" y="1687513"/>
          <p14:tracePt t="40293" x="7232650" y="1687513"/>
          <p14:tracePt t="40313" x="7224713" y="1687513"/>
          <p14:tracePt t="40326" x="7215188" y="1687513"/>
          <p14:tracePt t="40343" x="7197725" y="1687513"/>
          <p14:tracePt t="40359" x="7134225" y="1704975"/>
          <p14:tracePt t="40377" x="6991350" y="1803400"/>
          <p14:tracePt t="40394" x="6902450" y="1866900"/>
          <p14:tracePt t="40410" x="6884988" y="1874838"/>
          <p14:tracePt t="40514" x="6894513" y="1874838"/>
          <p14:tracePt t="40522" x="6902450" y="1874838"/>
          <p14:tracePt t="40530" x="6911975" y="1884363"/>
          <p14:tracePt t="40543" x="6929438" y="1884363"/>
          <p14:tracePt t="40559" x="6956425" y="1901825"/>
          <p14:tracePt t="40577" x="6983413" y="1901825"/>
          <p14:tracePt t="40593" x="7010400" y="1901825"/>
          <p14:tracePt t="40609" x="7062788" y="1901825"/>
          <p14:tracePt t="40626" x="7116763" y="1901825"/>
          <p14:tracePt t="40643" x="7188200" y="1919288"/>
          <p14:tracePt t="40660" x="7269163" y="1938338"/>
          <p14:tracePt t="40676" x="7358063" y="1946275"/>
          <p14:tracePt t="40693" x="7439025" y="1955800"/>
          <p14:tracePt t="40709" x="7537450" y="1973263"/>
          <p14:tracePt t="40726" x="7670800" y="1990725"/>
          <p14:tracePt t="40743" x="7769225" y="2000250"/>
          <p14:tracePt t="40746" x="7796213" y="2009775"/>
          <p14:tracePt t="40760" x="7885113" y="2027238"/>
          <p14:tracePt t="40776" x="7902575" y="2027238"/>
          <p14:tracePt t="40794" x="7929563" y="2027238"/>
          <p14:tracePt t="40810" x="7947025" y="2027238"/>
          <p14:tracePt t="40826" x="7991475" y="2027238"/>
          <p14:tracePt t="40843" x="8018463" y="2017713"/>
          <p14:tracePt t="40859" x="8099425" y="2017713"/>
          <p14:tracePt t="41074" x="8099425" y="2009775"/>
          <p14:tracePt t="41082" x="8099425" y="2000250"/>
          <p14:tracePt t="41098" x="8099425" y="1990725"/>
          <p14:tracePt t="41130" x="8099425" y="1982788"/>
          <p14:tracePt t="41138" x="8108950" y="1965325"/>
          <p14:tracePt t="41146" x="8116888" y="1946275"/>
          <p14:tracePt t="41160" x="8143875" y="1901825"/>
          <p14:tracePt t="41177" x="8188325" y="1857375"/>
          <p14:tracePt t="41194" x="8205788" y="1847850"/>
          <p14:tracePt t="41210" x="8215313" y="1847850"/>
          <p14:tracePt t="41227" x="8224838" y="1847850"/>
          <p14:tracePt t="41274" x="8232775" y="1847850"/>
          <p14:tracePt t="41338" x="8215313" y="1847850"/>
          <p14:tracePt t="41354" x="8197850" y="1847850"/>
          <p14:tracePt t="41658" x="8188325" y="1847850"/>
          <p14:tracePt t="41674" x="8180388" y="1847850"/>
          <p14:tracePt t="41690" x="8161338" y="1857375"/>
          <p14:tracePt t="41698" x="8153400" y="1857375"/>
          <p14:tracePt t="41714" x="8134350" y="1857375"/>
          <p14:tracePt t="41727" x="8108950" y="1857375"/>
          <p14:tracePt t="41743" x="8027988" y="1857375"/>
          <p14:tracePt t="41746" x="8010525" y="1857375"/>
          <p14:tracePt t="42218" x="8010525" y="1866900"/>
          <p14:tracePt t="42234" x="8010525" y="1874838"/>
          <p14:tracePt t="42258" x="8010525" y="1884363"/>
          <p14:tracePt t="42314" x="8001000" y="1884363"/>
          <p14:tracePt t="42330" x="7991475" y="1874838"/>
          <p14:tracePt t="42730" x="7974013" y="1874838"/>
          <p14:tracePt t="42738" x="7929563" y="1874838"/>
          <p14:tracePt t="42746" x="7894638" y="1866900"/>
          <p14:tracePt t="42760" x="7867650" y="1866900"/>
          <p14:tracePt t="42778" x="7769225" y="1830388"/>
          <p14:tracePt t="42794" x="7742238" y="1822450"/>
          <p14:tracePt t="42810" x="7705725" y="1812925"/>
          <p14:tracePt t="42827" x="7688263" y="1803400"/>
          <p14:tracePt t="42860" x="7680325" y="1795463"/>
          <p14:tracePt t="42877" x="7643813" y="1776413"/>
          <p14:tracePt t="42893" x="7572375" y="1758950"/>
          <p14:tracePt t="42910" x="7545388" y="1758950"/>
          <p14:tracePt t="42927" x="7518400" y="1758950"/>
          <p14:tracePt t="42943" x="7439025" y="1758950"/>
          <p14:tracePt t="42960" x="7419975" y="1758950"/>
          <p14:tracePt t="42994" x="7412038" y="1758950"/>
          <p14:tracePt t="43042" x="7402513" y="1751013"/>
          <p14:tracePt t="43074" x="7394575" y="1751013"/>
          <p14:tracePt t="43091" x="7394575" y="1741488"/>
          <p14:tracePt t="43259" x="7375525" y="1751013"/>
          <p14:tracePt t="43267" x="7375525" y="1758950"/>
          <p14:tracePt t="43276" x="7358063" y="1776413"/>
          <p14:tracePt t="43293" x="7348538" y="1812925"/>
          <p14:tracePt t="43310" x="7340600" y="1839913"/>
          <p14:tracePt t="43327" x="7340600" y="1866900"/>
          <p14:tracePt t="43343" x="7348538" y="1874838"/>
          <p14:tracePt t="43360" x="7358063" y="1874838"/>
          <p14:tracePt t="43379" x="7358063" y="1884363"/>
          <p14:tracePt t="43395" x="7358063" y="1893888"/>
          <p14:tracePt t="43419" x="7358063" y="1901825"/>
          <p14:tracePt t="43434" x="7358063" y="1911350"/>
          <p14:tracePt t="43483" x="7348538" y="1911350"/>
          <p14:tracePt t="43491" x="7323138" y="1911350"/>
          <p14:tracePt t="43498" x="7259638" y="1911350"/>
          <p14:tracePt t="43510" x="7224713" y="1911350"/>
          <p14:tracePt t="43527" x="7134225" y="1911350"/>
          <p14:tracePt t="43543" x="7062788" y="1901825"/>
          <p14:tracePt t="43560" x="6991350" y="1874838"/>
          <p14:tracePt t="43577" x="6983413" y="1866900"/>
          <p14:tracePt t="43595" x="6983413" y="1847850"/>
          <p14:tracePt t="43610" x="6965950" y="1847850"/>
          <p14:tracePt t="43627" x="6965950" y="1839913"/>
          <p14:tracePt t="43644" x="6956425" y="1839913"/>
          <p14:tracePt t="43660" x="6946900" y="1830388"/>
          <p14:tracePt t="43694" x="6929438" y="1822450"/>
          <p14:tracePt t="43710" x="6919913" y="1812925"/>
          <p14:tracePt t="43728" x="6919913" y="1803400"/>
          <p14:tracePt t="43760" x="6911975" y="1785938"/>
          <p14:tracePt t="43778" x="6902450" y="1776413"/>
          <p14:tracePt t="43794" x="6902450" y="1758950"/>
          <p14:tracePt t="43834" x="6911975" y="1758950"/>
          <p14:tracePt t="43844" x="6919913" y="1758950"/>
          <p14:tracePt t="43861" x="6946900" y="1768475"/>
          <p14:tracePt t="43877" x="7010400" y="1776413"/>
          <p14:tracePt t="43894" x="7045325" y="1776413"/>
          <p14:tracePt t="43911" x="7089775" y="1776413"/>
          <p14:tracePt t="43928" x="7215188" y="1795463"/>
          <p14:tracePt t="43944" x="7412038" y="1830388"/>
          <p14:tracePt t="43962" x="7608888" y="1839913"/>
          <p14:tracePt t="43978" x="7742238" y="1839913"/>
          <p14:tracePt t="43995" x="7894638" y="1839913"/>
          <p14:tracePt t="44011" x="7974013" y="1839913"/>
          <p14:tracePt t="44027" x="8037513" y="1839913"/>
          <p14:tracePt t="44043" x="8108950" y="1839913"/>
          <p14:tracePt t="44060" x="8188325" y="1839913"/>
          <p14:tracePt t="44077" x="8242300" y="1839913"/>
          <p14:tracePt t="44331" x="8242300" y="1830388"/>
          <p14:tracePt t="44339" x="8242300" y="1822450"/>
          <p14:tracePt t="44355" x="8251825" y="1812925"/>
          <p14:tracePt t="44363" x="8251825" y="1803400"/>
          <p14:tracePt t="44377" x="8259763" y="1795463"/>
          <p14:tracePt t="44394" x="8277225" y="1741488"/>
          <p14:tracePt t="44411" x="8286750" y="1731963"/>
          <p14:tracePt t="44579" x="8269288" y="1724025"/>
          <p14:tracePt t="44587" x="8259763" y="1724025"/>
          <p14:tracePt t="44595" x="8251825" y="1724025"/>
          <p14:tracePt t="44619" x="8224838" y="1724025"/>
          <p14:tracePt t="44628" x="8188325" y="1724025"/>
          <p14:tracePt t="44644" x="8037513" y="1724025"/>
          <p14:tracePt t="44660" x="7939088" y="1751013"/>
          <p14:tracePt t="44677" x="7831138" y="1758950"/>
          <p14:tracePt t="44694" x="7661275" y="1758950"/>
          <p14:tracePt t="44710" x="7581900" y="1758950"/>
          <p14:tracePt t="44795" x="7572375" y="1758950"/>
          <p14:tracePt t="44811" x="7554913" y="1758950"/>
          <p14:tracePt t="44827" x="7537450" y="1768475"/>
          <p14:tracePt t="44835" x="7527925" y="1776413"/>
          <p14:tracePt t="44844" x="7518400" y="1776413"/>
          <p14:tracePt t="44995" x="7510463" y="1776413"/>
          <p14:tracePt t="45019" x="7500938" y="1795463"/>
          <p14:tracePt t="45027" x="7500938" y="1803400"/>
          <p14:tracePt t="45139" x="7500938" y="1812925"/>
          <p14:tracePt t="45147" x="7500938" y="1822450"/>
          <p14:tracePt t="45161" x="7500938" y="1830388"/>
          <p14:tracePt t="45178" x="7500938" y="1866900"/>
          <p14:tracePt t="45195" x="7527925" y="1893888"/>
          <p14:tracePt t="45211" x="7537450" y="1901825"/>
          <p14:tracePt t="45227" x="7562850" y="1901825"/>
          <p14:tracePt t="45244" x="7581900" y="1919288"/>
          <p14:tracePt t="45261" x="7599363" y="1919288"/>
          <p14:tracePt t="45277" x="7626350" y="1938338"/>
          <p14:tracePt t="45294" x="7680325" y="1938338"/>
          <p14:tracePt t="45310" x="7715250" y="1946275"/>
          <p14:tracePt t="45327" x="7759700" y="1955800"/>
          <p14:tracePt t="45344" x="7823200" y="1965325"/>
          <p14:tracePt t="45361" x="7920038" y="1973263"/>
          <p14:tracePt t="45378" x="8018463" y="1973263"/>
          <p14:tracePt t="45395" x="8205788" y="1973263"/>
          <p14:tracePt t="45411" x="8304213" y="1990725"/>
          <p14:tracePt t="45427" x="8420100" y="2009775"/>
          <p14:tracePt t="45444" x="8501063" y="2027238"/>
          <p14:tracePt t="45461" x="8562975" y="2036763"/>
          <p14:tracePt t="45477" x="8680450" y="2054225"/>
          <p14:tracePt t="45494" x="8742363" y="2054225"/>
          <p14:tracePt t="45511" x="8796338" y="2054225"/>
          <p14:tracePt t="45527" x="8848725" y="2054225"/>
          <p14:tracePt t="45544" x="8894763" y="2054225"/>
          <p14:tracePt t="45561" x="8929688" y="2054225"/>
          <p14:tracePt t="45577" x="8956675" y="2054225"/>
          <p14:tracePt t="45643" x="8966200" y="2054225"/>
          <p14:tracePt t="45651" x="8974138" y="2054225"/>
          <p14:tracePt t="45675" x="8991600" y="2054225"/>
          <p14:tracePt t="45683" x="8991600" y="2044700"/>
          <p14:tracePt t="45755" x="8991600" y="2036763"/>
          <p14:tracePt t="45763" x="9001125" y="2036763"/>
          <p14:tracePt t="46051" x="9001125" y="2027238"/>
          <p14:tracePt t="46060" x="8991600" y="2017713"/>
          <p14:tracePt t="46067" x="8966200" y="2009775"/>
          <p14:tracePt t="46077" x="8875713" y="1973263"/>
          <p14:tracePt t="46094" x="8804275" y="1946275"/>
          <p14:tracePt t="46111" x="8751888" y="1928813"/>
          <p14:tracePt t="46127" x="8705850" y="1901825"/>
          <p14:tracePt t="46144" x="8697913" y="1901825"/>
          <p14:tracePt t="46161" x="8688388" y="1893888"/>
          <p14:tracePt t="46177" x="8616950" y="1866900"/>
          <p14:tracePt t="46195" x="8456613" y="1847850"/>
          <p14:tracePt t="46211" x="8394700" y="1839913"/>
          <p14:tracePt t="46228" x="8367713" y="1839913"/>
          <p14:tracePt t="46244" x="8358188" y="1839913"/>
          <p14:tracePt t="46261" x="8340725" y="1830388"/>
          <p14:tracePt t="47035" x="8331200" y="1830388"/>
          <p14:tracePt t="47043" x="8269288" y="1830388"/>
          <p14:tracePt t="47051" x="8251825" y="1830388"/>
          <p14:tracePt t="47061" x="8224838" y="1830388"/>
          <p14:tracePt t="47078" x="8215313" y="1822450"/>
          <p14:tracePt t="47094" x="8197850" y="1822450"/>
          <p14:tracePt t="47111" x="8170863" y="1812925"/>
          <p14:tracePt t="47128" x="8143875" y="1803400"/>
          <p14:tracePt t="47144" x="8134350" y="1803400"/>
          <p14:tracePt t="47161" x="8089900" y="1803400"/>
          <p14:tracePt t="47178" x="8072438" y="1803400"/>
          <p14:tracePt t="47195" x="8037513" y="1803400"/>
          <p14:tracePt t="47212" x="8001000" y="1803400"/>
          <p14:tracePt t="47228" x="7974013" y="1803400"/>
          <p14:tracePt t="47244" x="7939088" y="1803400"/>
          <p14:tracePt t="47261" x="7894638" y="1803400"/>
          <p14:tracePt t="47278" x="7858125" y="1803400"/>
          <p14:tracePt t="47294" x="7831138" y="1812925"/>
          <p14:tracePt t="47311" x="7823200" y="1812925"/>
          <p14:tracePt t="47469" x="7831138" y="1812925"/>
          <p14:tracePt t="47476" x="7867650" y="1830388"/>
          <p14:tracePt t="47484" x="7920038" y="1830388"/>
          <p14:tracePt t="47494" x="7939088" y="1830388"/>
          <p14:tracePt t="47511" x="8010525" y="1830388"/>
          <p14:tracePt t="47528" x="8072438" y="1830388"/>
          <p14:tracePt t="47544" x="8116888" y="1830388"/>
          <p14:tracePt t="47561" x="8143875" y="1822450"/>
          <p14:tracePt t="47578" x="8205788" y="1812925"/>
          <p14:tracePt t="47595" x="8313738" y="1795463"/>
          <p14:tracePt t="47611" x="8331200" y="1795463"/>
          <p14:tracePt t="48564" x="8340725" y="1795463"/>
          <p14:tracePt t="48588" x="8340725" y="1803400"/>
          <p14:tracePt t="48604" x="8340725" y="1812925"/>
          <p14:tracePt t="48612" x="8340725" y="1822450"/>
          <p14:tracePt t="48628" x="8340725" y="1830388"/>
          <p14:tracePt t="48668" x="8331200" y="1830388"/>
          <p14:tracePt t="48692" x="8323263" y="1830388"/>
          <p14:tracePt t="48844" x="8313738" y="1830388"/>
          <p14:tracePt t="49932" x="8304213" y="1830388"/>
          <p14:tracePt t="50748" x="8296275" y="1830388"/>
          <p14:tracePt t="50765" x="8286750" y="1830388"/>
          <p14:tracePt t="50773" x="8277225" y="1830388"/>
          <p14:tracePt t="51541" x="8269288" y="1830388"/>
          <p14:tracePt t="51549" x="8242300" y="1830388"/>
          <p14:tracePt t="51562" x="8170863" y="1830388"/>
          <p14:tracePt t="51579" x="8018463" y="1830388"/>
          <p14:tracePt t="51596" x="7823200" y="1830388"/>
          <p14:tracePt t="51613" x="7572375" y="1857375"/>
          <p14:tracePt t="51629" x="7439025" y="1857375"/>
          <p14:tracePt t="51646" x="7313613" y="1884363"/>
          <p14:tracePt t="51662" x="7251700" y="1893888"/>
          <p14:tracePt t="51679" x="7242175" y="1893888"/>
          <p14:tracePt t="51877" x="7242175" y="1901825"/>
          <p14:tracePt t="51909" x="7251700" y="1901825"/>
          <p14:tracePt t="51933" x="7259638" y="1901825"/>
          <p14:tracePt t="51941" x="7269163" y="1901825"/>
          <p14:tracePt t="51949" x="7286625" y="1901825"/>
          <p14:tracePt t="51973" x="7296150" y="1884363"/>
          <p14:tracePt t="51981" x="7313613" y="1884363"/>
          <p14:tracePt t="52653" x="7313613" y="1874838"/>
          <p14:tracePt t="52662" x="7323138" y="1874838"/>
          <p14:tracePt t="52678" x="7313613" y="1874838"/>
          <p14:tracePt t="52694" x="7313613" y="1866900"/>
          <p14:tracePt t="52701" x="7304088" y="1857375"/>
          <p14:tracePt t="52712" x="7304088" y="1847850"/>
          <p14:tracePt t="52729" x="7296150" y="1803400"/>
          <p14:tracePt t="52746" x="7296150" y="1776413"/>
          <p14:tracePt t="52763" x="7296150" y="1768475"/>
          <p14:tracePt t="52853" x="7304088" y="1768475"/>
          <p14:tracePt t="52965" x="7296150" y="1768475"/>
          <p14:tracePt t="52981" x="7286625" y="1758950"/>
          <p14:tracePt t="52997" x="7277100" y="1751013"/>
          <p14:tracePt t="53005" x="7269163" y="1741488"/>
          <p14:tracePt t="53014" x="7259638" y="1741488"/>
          <p14:tracePt t="53030" x="7232650" y="1724025"/>
          <p14:tracePt t="53046" x="7215188" y="1704975"/>
          <p14:tracePt t="53063" x="7205663" y="1704975"/>
          <p14:tracePt t="53254" x="7197725" y="1704975"/>
          <p14:tracePt t="53318" x="7188200" y="1697038"/>
          <p14:tracePt t="53382" x="7180263" y="1697038"/>
          <p14:tracePt t="53413" x="7180263" y="1704975"/>
          <p14:tracePt t="53422" x="7180263" y="1714500"/>
          <p14:tracePt t="53446" x="7180263" y="1724025"/>
          <p14:tracePt t="53453" x="7170738" y="1724025"/>
          <p14:tracePt t="53471" x="7161213" y="1731963"/>
          <p14:tracePt t="53479" x="7126288" y="1741488"/>
          <p14:tracePt t="53496" x="7062788" y="1751013"/>
          <p14:tracePt t="53513" x="7000875" y="1768475"/>
          <p14:tracePt t="53529" x="6956425" y="1776413"/>
          <p14:tracePt t="53546" x="6929438" y="1776413"/>
          <p14:tracePt t="53563" x="6902450" y="1776413"/>
          <p14:tracePt t="53580" x="6858000" y="1776413"/>
          <p14:tracePt t="53598" x="6823075" y="1776413"/>
          <p14:tracePt t="53614" x="6804025" y="1776413"/>
          <p14:tracePt t="53694" x="6813550" y="1776413"/>
          <p14:tracePt t="53702" x="6823075" y="1776413"/>
          <p14:tracePt t="53713" x="6840538" y="1785938"/>
          <p14:tracePt t="53730" x="6938963" y="1812925"/>
          <p14:tracePt t="53746" x="7072313" y="1839913"/>
          <p14:tracePt t="53749" x="7205663" y="1839913"/>
          <p14:tracePt t="53763" x="7277100" y="1839913"/>
          <p14:tracePt t="53780" x="7562850" y="1812925"/>
          <p14:tracePt t="53797" x="7705725" y="1803400"/>
          <p14:tracePt t="53814" x="7724775" y="1795463"/>
          <p14:tracePt t="53830" x="7804150" y="1776413"/>
          <p14:tracePt t="53846" x="7813675" y="1776413"/>
          <p14:tracePt t="53894" x="7823200" y="1776413"/>
          <p14:tracePt t="54038" x="7831138" y="1776413"/>
          <p14:tracePt t="54046" x="7840663" y="1776413"/>
          <p14:tracePt t="54062" x="7875588" y="1795463"/>
          <p14:tracePt t="54070" x="7894638" y="1803400"/>
          <p14:tracePt t="54079" x="7902575" y="1812925"/>
          <p14:tracePt t="54110" x="7920038" y="1812925"/>
          <p14:tracePt t="54118" x="7974013" y="1803400"/>
          <p14:tracePt t="54130" x="8037513" y="1795463"/>
          <p14:tracePt t="54146" x="8054975" y="1795463"/>
          <p14:tracePt t="54163" x="8116888" y="1785938"/>
          <p14:tracePt t="54318" x="8126413" y="1768475"/>
          <p14:tracePt t="54326" x="8134350" y="1751013"/>
          <p14:tracePt t="54334" x="8188325" y="1697038"/>
          <p14:tracePt t="54346" x="8197850" y="1687513"/>
          <p14:tracePt t="54363" x="8205788" y="1679575"/>
          <p14:tracePt t="54380" x="8232775" y="1660525"/>
          <p14:tracePt t="54397" x="8251825" y="1652588"/>
          <p14:tracePt t="54414" x="8259763" y="1652588"/>
          <p14:tracePt t="54430" x="8269288" y="1652588"/>
          <p14:tracePt t="54470" x="8269288" y="1643063"/>
          <p14:tracePt t="54494" x="8269288" y="1633538"/>
          <p14:tracePt t="54502" x="8259763" y="1625600"/>
          <p14:tracePt t="54513" x="8242300" y="1625600"/>
          <p14:tracePt t="54534" x="8205788" y="1616075"/>
          <p14:tracePt t="54546" x="8170863" y="1608138"/>
          <p14:tracePt t="54563" x="8027988" y="1581150"/>
          <p14:tracePt t="54580" x="7867650" y="1562100"/>
          <p14:tracePt t="54597" x="7375525" y="1517650"/>
          <p14:tracePt t="54614" x="7331075" y="1517650"/>
          <p14:tracePt t="54630" x="7037388" y="1517650"/>
          <p14:tracePt t="54646" x="6867525" y="1517650"/>
          <p14:tracePt t="55590" x="6848475" y="1527175"/>
          <p14:tracePt t="55598" x="6831013" y="1536700"/>
          <p14:tracePt t="55606" x="6813550" y="1544638"/>
          <p14:tracePt t="55615" x="6777038" y="1562100"/>
          <p14:tracePt t="55630" x="6759575" y="1571625"/>
          <p14:tracePt t="55679" x="6769100" y="1571625"/>
          <p14:tracePt t="55711" x="6777038" y="1571625"/>
          <p14:tracePt t="55726" x="6796088" y="1571625"/>
          <p14:tracePt t="55734" x="6804025" y="1571625"/>
          <p14:tracePt t="55747" x="6813550" y="1581150"/>
          <p14:tracePt t="55767" x="6823075" y="1581150"/>
          <p14:tracePt t="55780" x="6848475" y="1581150"/>
          <p14:tracePt t="55797" x="6867525" y="1589088"/>
          <p14:tracePt t="55813" x="6894513" y="1589088"/>
          <p14:tracePt t="56511" x="6894513" y="1598613"/>
          <p14:tracePt t="56527" x="6894513" y="1616075"/>
          <p14:tracePt t="56535" x="6894513" y="1625600"/>
          <p14:tracePt t="56547" x="6894513" y="1652588"/>
          <p14:tracePt t="56564" x="6894513" y="1687513"/>
          <p14:tracePt t="56580" x="6884988" y="1741488"/>
          <p14:tracePt t="56597" x="6884988" y="1803400"/>
          <p14:tracePt t="56615" x="6875463" y="1857375"/>
          <p14:tracePt t="56631" x="6875463" y="1874838"/>
          <p14:tracePt t="56663" x="6884988" y="1884363"/>
          <p14:tracePt t="56735" x="6894513" y="1884363"/>
          <p14:tracePt t="56743" x="6902450" y="1884363"/>
          <p14:tracePt t="56759" x="6929438" y="1884363"/>
          <p14:tracePt t="56767" x="6965950" y="1884363"/>
          <p14:tracePt t="56780" x="6991350" y="1884363"/>
          <p14:tracePt t="56798" x="7188200" y="1901825"/>
          <p14:tracePt t="56815" x="7367588" y="1928813"/>
          <p14:tracePt t="56831" x="7545388" y="1946275"/>
          <p14:tracePt t="56847" x="7732713" y="1973263"/>
          <p14:tracePt t="56864" x="7929563" y="1973263"/>
          <p14:tracePt t="56880" x="7947025" y="1973263"/>
          <p14:tracePt t="56951" x="7956550" y="1973263"/>
          <p14:tracePt t="57335" x="7966075" y="1973263"/>
          <p14:tracePt t="58303" x="7956550" y="1982788"/>
          <p14:tracePt t="58311" x="7956550" y="1990725"/>
          <p14:tracePt t="58319" x="7956550" y="2000250"/>
          <p14:tracePt t="58331" x="7956550" y="2017713"/>
          <p14:tracePt t="58348" x="7956550" y="2036763"/>
          <p14:tracePt t="58364" x="7947025" y="2071688"/>
          <p14:tracePt t="58381" x="7929563" y="2071688"/>
          <p14:tracePt t="61992" x="7939088" y="2071688"/>
          <p14:tracePt t="62008" x="7947025" y="2071688"/>
          <p14:tracePt t="62032" x="7956550" y="2071688"/>
          <p14:tracePt t="62040" x="7956550" y="2062163"/>
          <p14:tracePt t="62049" x="7966075" y="2062163"/>
          <p14:tracePt t="62065" x="7974013" y="2036763"/>
          <p14:tracePt t="62434" x="7983538" y="2036763"/>
          <p14:tracePt t="62441" x="7991475" y="2036763"/>
          <p14:tracePt t="62449" x="8001000" y="2036763"/>
          <p14:tracePt t="62465" x="8010525" y="2036763"/>
          <p14:tracePt t="62482" x="8037513" y="2044700"/>
          <p14:tracePt t="62498" x="8062913" y="2062163"/>
          <p14:tracePt t="62515" x="8072438" y="2071688"/>
          <p14:tracePt t="62532" x="8081963" y="2089150"/>
          <p14:tracePt t="62548" x="8081963" y="2108200"/>
          <p14:tracePt t="62565" x="8062913" y="2116138"/>
          <p14:tracePt t="62582" x="7991475" y="2125663"/>
          <p14:tracePt t="62600" x="7777163" y="2116138"/>
          <p14:tracePt t="62616" x="7518400" y="2071688"/>
          <p14:tracePt t="62633" x="7340600" y="2062163"/>
          <p14:tracePt t="62649" x="6929438" y="2062163"/>
          <p14:tracePt t="62665" x="6680200" y="2062163"/>
          <p14:tracePt t="62682" x="6473825" y="2062163"/>
          <p14:tracePt t="62698" x="6313488" y="2036763"/>
          <p14:tracePt t="62715" x="6153150" y="2000250"/>
          <p14:tracePt t="62732" x="6027738" y="1965325"/>
          <p14:tracePt t="62748" x="6018213" y="1965325"/>
          <p14:tracePt t="62782" x="6010275" y="1955800"/>
          <p14:tracePt t="62798" x="5938838" y="1938338"/>
          <p14:tracePt t="62816" x="5661025" y="1893888"/>
          <p14:tracePt t="62833" x="5286375" y="1830388"/>
          <p14:tracePt t="62849" x="5108575" y="1803400"/>
          <p14:tracePt t="62865" x="4938713" y="1776413"/>
          <p14:tracePt t="62882" x="4741863" y="1741488"/>
          <p14:tracePt t="62899" x="4527550" y="1731963"/>
          <p14:tracePt t="62915" x="4276725" y="1731963"/>
          <p14:tracePt t="62932" x="4125913" y="1731963"/>
          <p14:tracePt t="62949" x="3919538" y="1751013"/>
          <p14:tracePt t="62965" x="3822700" y="1785938"/>
          <p14:tracePt t="62982" x="3732213" y="1839913"/>
          <p14:tracePt t="62999" x="3732213" y="1847850"/>
          <p14:tracePt t="63449" x="3724275" y="1847850"/>
          <p14:tracePt t="63457" x="3705225" y="1839913"/>
          <p14:tracePt t="63466" x="3687763" y="1839913"/>
          <p14:tracePt t="63482" x="3633788" y="1839913"/>
          <p14:tracePt t="63499" x="3536950" y="1839913"/>
          <p14:tracePt t="63515" x="3446463" y="1839913"/>
          <p14:tracePt t="63532" x="3286125" y="1822450"/>
          <p14:tracePt t="63549" x="2928938" y="1812925"/>
          <p14:tracePt t="63566" x="2652713" y="1812925"/>
          <p14:tracePt t="63582" x="2473325" y="1812925"/>
          <p14:tracePt t="63600" x="2384425" y="1795463"/>
          <p14:tracePt t="63616" x="2276475" y="1776413"/>
          <p14:tracePt t="63633" x="2205038" y="1758950"/>
          <p14:tracePt t="63649" x="2170113" y="1741488"/>
          <p14:tracePt t="63665" x="2125663" y="1731963"/>
          <p14:tracePt t="63682" x="2089150" y="1731963"/>
          <p14:tracePt t="63699" x="2071688" y="1731963"/>
          <p14:tracePt t="63715" x="2054225" y="1724025"/>
          <p14:tracePt t="63732" x="1982788" y="1714500"/>
          <p14:tracePt t="63749" x="1803400" y="1687513"/>
          <p14:tracePt t="63765" x="1687513" y="1679575"/>
          <p14:tracePt t="63769" x="1670050" y="1679575"/>
          <p14:tracePt t="63782" x="1625600" y="1679575"/>
          <p14:tracePt t="63799" x="1608138" y="1679575"/>
          <p14:tracePt t="63833" x="1608138" y="1670050"/>
          <p14:tracePt t="63937" x="1608138" y="1660525"/>
          <p14:tracePt t="64017" x="1616075" y="1660525"/>
          <p14:tracePt t="64033" x="1625600" y="1660525"/>
          <p14:tracePt t="64049" x="1652588" y="1660525"/>
          <p14:tracePt t="64057" x="1670050" y="1660525"/>
          <p14:tracePt t="64066" x="1679575" y="1660525"/>
          <p14:tracePt t="64082" x="1714500" y="1660525"/>
          <p14:tracePt t="64099" x="1731963" y="1670050"/>
          <p14:tracePt t="64193" x="1741488" y="1670050"/>
          <p14:tracePt t="64201" x="1751013" y="1670050"/>
          <p14:tracePt t="64217" x="1758950" y="1679575"/>
          <p14:tracePt t="64233" x="1776413" y="1687513"/>
          <p14:tracePt t="64241" x="1785938" y="1687513"/>
          <p14:tracePt t="64250" x="1795463" y="1687513"/>
          <p14:tracePt t="64265" x="1812925" y="1687513"/>
          <p14:tracePt t="64282" x="1830388" y="1697038"/>
          <p14:tracePt t="64299" x="1839913" y="1697038"/>
          <p14:tracePt t="64316" x="1857375" y="1697038"/>
          <p14:tracePt t="64332" x="1866900" y="1704975"/>
          <p14:tracePt t="64366" x="1884363" y="1704975"/>
          <p14:tracePt t="64382" x="1893888" y="1704975"/>
          <p14:tracePt t="64399" x="1901825" y="1714500"/>
          <p14:tracePt t="64416" x="1928813" y="1724025"/>
          <p14:tracePt t="64434" x="1928813" y="1731963"/>
          <p14:tracePt t="73804" x="1938338" y="1714500"/>
          <p14:tracePt t="73812" x="1938338" y="1724025"/>
          <p14:tracePt t="73828" x="1938338" y="1731963"/>
          <p14:tracePt t="73844" x="1938338" y="1741488"/>
          <p14:tracePt t="73868" x="1938338" y="1751013"/>
          <p14:tracePt t="73876" x="1946275" y="1758950"/>
          <p14:tracePt t="73892" x="1946275" y="1768475"/>
          <p14:tracePt t="73901" x="1946275" y="1776413"/>
          <p14:tracePt t="73918" x="1955800" y="1795463"/>
          <p14:tracePt t="73972" x="1955800" y="1803400"/>
          <p14:tracePt t="73988" x="1955800" y="1812925"/>
          <p14:tracePt t="73996" x="1955800" y="1822450"/>
          <p14:tracePt t="74004" x="1955800" y="1830388"/>
          <p14:tracePt t="74036" x="1955800" y="1839913"/>
          <p14:tracePt t="77653" x="1955800" y="1847850"/>
          <p14:tracePt t="77661" x="1946275" y="1830388"/>
          <p14:tracePt t="77670" x="1955800" y="1812925"/>
          <p14:tracePt t="77685" x="2241550" y="1884363"/>
          <p14:tracePt t="77702" x="2509838" y="1990725"/>
          <p14:tracePt t="77719" x="2687638" y="2044700"/>
          <p14:tracePt t="77736" x="2847975" y="2071688"/>
          <p14:tracePt t="77752" x="3036888" y="2081213"/>
          <p14:tracePt t="77769" x="3268663" y="2081213"/>
          <p14:tracePt t="77786" x="3536950" y="2081213"/>
          <p14:tracePt t="77802" x="3902075" y="2098675"/>
          <p14:tracePt t="77819" x="3973513" y="2108200"/>
          <p14:tracePt t="77837" x="4000500" y="2108200"/>
          <p14:tracePt t="77869" x="4010025" y="2108200"/>
          <p14:tracePt t="77886" x="4054475" y="2125663"/>
          <p14:tracePt t="77902" x="4133850" y="2160588"/>
          <p14:tracePt t="77919" x="4179888" y="2170113"/>
          <p14:tracePt t="77936" x="4187825" y="2170113"/>
          <p14:tracePt t="77997" x="4205288" y="2170113"/>
          <p14:tracePt t="78005" x="4224338" y="2170113"/>
          <p14:tracePt t="78013" x="4259263" y="2170113"/>
          <p14:tracePt t="78021" x="4276725" y="2170113"/>
          <p14:tracePt t="78037" x="4303713" y="2170113"/>
          <p14:tracePt t="78053" x="4322763" y="2170113"/>
          <p14:tracePt t="78181" x="4313238" y="2170113"/>
          <p14:tracePt t="78190" x="4303713" y="2170113"/>
          <p14:tracePt t="78202" x="4295775" y="2170113"/>
          <p14:tracePt t="78219" x="4286250" y="2170113"/>
          <p14:tracePt t="78237" x="4276725" y="2170113"/>
          <p14:tracePt t="78254" x="4259263" y="2170113"/>
          <p14:tracePt t="78269" x="4251325" y="2170113"/>
          <p14:tracePt t="78287" x="4241800" y="2170113"/>
          <p14:tracePt t="78309" x="4232275" y="2170113"/>
          <p14:tracePt t="78319" x="4224338" y="2170113"/>
          <p14:tracePt t="78336" x="4214813" y="2170113"/>
          <p14:tracePt t="78353" x="4205288" y="2170113"/>
          <p14:tracePt t="78369" x="4170363" y="2170113"/>
          <p14:tracePt t="78386" x="4133850" y="2170113"/>
          <p14:tracePt t="78403" x="4125913" y="2160588"/>
          <p14:tracePt t="78419" x="4116388" y="2160588"/>
          <p14:tracePt t="78438" x="4108450" y="2152650"/>
          <p14:tracePt t="78478" x="4098925" y="2152650"/>
          <p14:tracePt t="78622" x="4116388" y="2152650"/>
          <p14:tracePt t="78629" x="4125913" y="2160588"/>
          <p14:tracePt t="78638" x="4152900" y="2160588"/>
          <p14:tracePt t="78654" x="4205288" y="2160588"/>
          <p14:tracePt t="78670" x="4251325" y="2170113"/>
          <p14:tracePt t="78686" x="4268788" y="2179638"/>
          <p14:tracePt t="78703" x="4276725" y="2179638"/>
          <p14:tracePt t="78719" x="4286250" y="2179638"/>
          <p14:tracePt t="78736" x="4295775" y="2170113"/>
          <p14:tracePt t="78753" x="4322763" y="2160588"/>
          <p14:tracePt t="78769" x="4402138" y="2160588"/>
          <p14:tracePt t="78786" x="4500563" y="2160588"/>
          <p14:tracePt t="78803" x="4589463" y="2160588"/>
          <p14:tracePt t="78819" x="4660900" y="2160588"/>
          <p14:tracePt t="78837" x="4705350" y="2160588"/>
          <p14:tracePt t="78949" x="4714875" y="2160588"/>
          <p14:tracePt t="78966" x="4724400" y="2160588"/>
          <p14:tracePt t="79006" x="4732338" y="2160588"/>
          <p14:tracePt t="79022" x="4732338" y="2152650"/>
          <p14:tracePt t="79046" x="4732338" y="2143125"/>
          <p14:tracePt t="79054" x="4732338" y="2125663"/>
          <p14:tracePt t="79062" x="4732338" y="2116138"/>
          <p14:tracePt t="79071" x="4724400" y="2089150"/>
          <p14:tracePt t="79086" x="4705350" y="2027238"/>
          <p14:tracePt t="79103" x="4697413" y="1990725"/>
          <p14:tracePt t="79119" x="4697413" y="1955800"/>
          <p14:tracePt t="79158" x="4697413" y="1946275"/>
          <p14:tracePt t="79174" x="4697413" y="1938338"/>
          <p14:tracePt t="79186" x="4697413" y="1928813"/>
          <p14:tracePt t="79206" x="4687888" y="1928813"/>
          <p14:tracePt t="79294" x="4697413" y="1928813"/>
          <p14:tracePt t="79398" x="4697413" y="1919288"/>
          <p14:tracePt t="79406" x="4670425" y="1919288"/>
          <p14:tracePt t="79419" x="4660900" y="1919288"/>
          <p14:tracePt t="79437" x="4554538" y="1911350"/>
          <p14:tracePt t="79454" x="4473575" y="1901825"/>
          <p14:tracePt t="79470" x="4402138" y="1884363"/>
          <p14:tracePt t="79486" x="4295775" y="1884363"/>
          <p14:tracePt t="79503" x="4205288" y="1884363"/>
          <p14:tracePt t="79520" x="4160838" y="1893888"/>
          <p14:tracePt t="79536" x="4152900" y="1893888"/>
          <p14:tracePt t="79718" x="4143375" y="1901825"/>
          <p14:tracePt t="79862" x="4133850" y="1901825"/>
          <p14:tracePt t="79974" x="4125913" y="1901825"/>
          <p14:tracePt t="79998" x="4116388" y="1901825"/>
          <p14:tracePt t="80006" x="4108450" y="1901825"/>
          <p14:tracePt t="80022" x="4098925" y="1901825"/>
          <p14:tracePt t="80030" x="4089400" y="1901825"/>
          <p14:tracePt t="80038" x="4081463" y="1901825"/>
          <p14:tracePt t="80054" x="4062413" y="1893888"/>
          <p14:tracePt t="80070" x="4037013" y="1884363"/>
          <p14:tracePt t="80087" x="4017963" y="1874838"/>
          <p14:tracePt t="80103" x="4010025" y="1866900"/>
          <p14:tracePt t="80438" x="4010025" y="1874838"/>
          <p14:tracePt t="80446" x="4010025" y="1884363"/>
          <p14:tracePt t="80462" x="4010025" y="1893888"/>
          <p14:tracePt t="80471" x="4010025" y="1901825"/>
          <p14:tracePt t="80487" x="4010025" y="1928813"/>
          <p14:tracePt t="80503" x="4017963" y="1965325"/>
          <p14:tracePt t="80520" x="4027488" y="2000250"/>
          <p14:tracePt t="80537" x="4037013" y="2017713"/>
          <p14:tracePt t="80553" x="4037013" y="2036763"/>
          <p14:tracePt t="80570" x="4037013" y="2054225"/>
          <p14:tracePt t="80587" x="4037013" y="2071688"/>
          <p14:tracePt t="80604" x="4044950" y="2089150"/>
          <p14:tracePt t="80620" x="4044950" y="2098675"/>
          <p14:tracePt t="80638" x="4044950" y="2116138"/>
          <p14:tracePt t="80654" x="4044950" y="2125663"/>
          <p14:tracePt t="80670" x="4044950" y="2143125"/>
          <p14:tracePt t="80687" x="4044950" y="2152650"/>
          <p14:tracePt t="80703" x="4054475" y="2160588"/>
          <p14:tracePt t="80720" x="4062413" y="2170113"/>
          <p14:tracePt t="80737" x="4071938" y="2179638"/>
          <p14:tracePt t="80770" x="4081463" y="2179638"/>
          <p14:tracePt t="80787" x="4108450" y="2187575"/>
          <p14:tracePt t="80803" x="4116388" y="2187575"/>
          <p14:tracePt t="80820" x="4143375" y="2197100"/>
          <p14:tracePt t="80838" x="4205288" y="2205038"/>
          <p14:tracePt t="80854" x="4268788" y="2205038"/>
          <p14:tracePt t="80870" x="4322763" y="2205038"/>
          <p14:tracePt t="80887" x="4402138" y="2205038"/>
          <p14:tracePt t="80903" x="4456113" y="2205038"/>
          <p14:tracePt t="80920" x="4554538" y="2205038"/>
          <p14:tracePt t="80937" x="4679950" y="2205038"/>
          <p14:tracePt t="80953" x="4768850" y="2205038"/>
          <p14:tracePt t="80970" x="4795838" y="2205038"/>
          <p14:tracePt t="81071" x="4795838" y="2197100"/>
          <p14:tracePt t="81118" x="4795838" y="2187575"/>
          <p14:tracePt t="81135" x="4795838" y="2179638"/>
          <p14:tracePt t="81142" x="4795838" y="2170113"/>
          <p14:tracePt t="81153" x="4795838" y="2160588"/>
          <p14:tracePt t="81170" x="4786313" y="2125663"/>
          <p14:tracePt t="81187" x="4759325" y="2062163"/>
          <p14:tracePt t="81203" x="4732338" y="2000250"/>
          <p14:tracePt t="81220" x="4732338" y="1982788"/>
          <p14:tracePt t="81238" x="4732338" y="1973263"/>
          <p14:tracePt t="81270" x="4732338" y="1965325"/>
          <p14:tracePt t="81310" x="4741863" y="1955800"/>
          <p14:tracePt t="81375" x="4741863" y="1946275"/>
          <p14:tracePt t="81399" x="4741863" y="1938338"/>
          <p14:tracePt t="81414" x="4732338" y="1938338"/>
          <p14:tracePt t="81423" x="4732338" y="1928813"/>
          <p14:tracePt t="81430" x="4724400" y="1928813"/>
          <p14:tracePt t="81439" x="4714875" y="1919288"/>
          <p14:tracePt t="81454" x="4697413" y="1919288"/>
          <p14:tracePt t="81470" x="4625975" y="1884363"/>
          <p14:tracePt t="81487" x="4581525" y="1874838"/>
          <p14:tracePt t="81503" x="4510088" y="1866900"/>
          <p14:tracePt t="81520" x="4438650" y="1857375"/>
          <p14:tracePt t="81537" x="4340225" y="1839913"/>
          <p14:tracePt t="81554" x="4187825" y="1830388"/>
          <p14:tracePt t="81570" x="4062413" y="1830388"/>
          <p14:tracePt t="81587" x="3973513" y="1830388"/>
          <p14:tracePt t="81604" x="3919538" y="1830388"/>
          <p14:tracePt t="81742" x="3902075" y="1830388"/>
          <p14:tracePt t="81750" x="3894138" y="1830388"/>
          <p14:tracePt t="81759" x="3867150" y="1830388"/>
          <p14:tracePt t="81770" x="3848100" y="1830388"/>
          <p14:tracePt t="81787" x="3795713" y="1830388"/>
          <p14:tracePt t="82079" x="3803650" y="1830388"/>
          <p14:tracePt t="82086" x="3822700" y="1830388"/>
          <p14:tracePt t="82111" x="3830638" y="1830388"/>
          <p14:tracePt t="82158" x="3840163" y="1830388"/>
          <p14:tracePt t="82168" x="3848100" y="1830388"/>
          <p14:tracePt t="82175" x="3857625" y="1839913"/>
          <p14:tracePt t="82187" x="3857625" y="1847850"/>
          <p14:tracePt t="82204" x="3867150" y="1857375"/>
          <p14:tracePt t="82239" x="3857625" y="1866900"/>
          <p14:tracePt t="82247" x="3848100" y="1866900"/>
          <p14:tracePt t="82366" x="3840163" y="1866900"/>
          <p14:tracePt t="82375" x="3830638" y="1866900"/>
          <p14:tracePt t="82387" x="3795713" y="1884363"/>
          <p14:tracePt t="82404" x="3741738" y="1911350"/>
          <p14:tracePt t="82420" x="3705225" y="1928813"/>
          <p14:tracePt t="82437" x="3652838" y="1938338"/>
          <p14:tracePt t="82455" x="3527425" y="1938338"/>
          <p14:tracePt t="82471" x="3394075" y="1928813"/>
          <p14:tracePt t="82487" x="3187700" y="1901825"/>
          <p14:tracePt t="82504" x="3036888" y="1901825"/>
          <p14:tracePt t="82520" x="2965450" y="1901825"/>
          <p14:tracePt t="82537" x="2955925" y="1901825"/>
          <p14:tracePt t="82615" x="2946400" y="1901825"/>
          <p14:tracePt t="82639" x="2928938" y="1901825"/>
          <p14:tracePt t="82655" x="2911475" y="1901825"/>
          <p14:tracePt t="82663" x="2894013" y="1901825"/>
          <p14:tracePt t="82672" x="2822575" y="1901825"/>
          <p14:tracePt t="82687" x="2705100" y="1901825"/>
          <p14:tracePt t="82704" x="2527300" y="1901825"/>
          <p14:tracePt t="82720" x="2330450" y="1901825"/>
          <p14:tracePt t="82737" x="2133600" y="1901825"/>
          <p14:tracePt t="82754" x="2000250" y="1901825"/>
          <p14:tracePt t="82770" x="1893888" y="1901825"/>
          <p14:tracePt t="82788" x="1866900" y="1901825"/>
          <p14:tracePt t="82855" x="1857375" y="1911350"/>
          <p14:tracePt t="82863" x="1847850" y="1911350"/>
          <p14:tracePt t="82872" x="1830388" y="1919288"/>
          <p14:tracePt t="82887" x="1822450" y="1938338"/>
          <p14:tracePt t="82904" x="1803400" y="1946275"/>
          <p14:tracePt t="82921" x="1785938" y="1955800"/>
          <p14:tracePt t="82954" x="1776413" y="1955800"/>
          <p14:tracePt t="83007" x="1768475" y="1955800"/>
          <p14:tracePt t="83087" x="1768475" y="1965325"/>
          <p14:tracePt t="83095" x="1768475" y="1973263"/>
          <p14:tracePt t="83111" x="1768475" y="1982788"/>
          <p14:tracePt t="83120" x="1758950" y="2000250"/>
          <p14:tracePt t="83137" x="1751013" y="2027238"/>
          <p14:tracePt t="83154" x="1741488" y="2062163"/>
          <p14:tracePt t="83171" x="1741488" y="2071688"/>
          <p14:tracePt t="83187" x="1741488" y="2089150"/>
          <p14:tracePt t="83449" x="1741488" y="2098675"/>
          <p14:tracePt t="83463" x="1741488" y="2108200"/>
          <p14:tracePt t="83480" x="1741488" y="2116138"/>
          <p14:tracePt t="83488" x="1741488" y="2125663"/>
          <p14:tracePt t="83511" x="1741488" y="2133600"/>
          <p14:tracePt t="83527" x="1741488" y="2143125"/>
          <p14:tracePt t="83544" x="1741488" y="2152650"/>
          <p14:tracePt t="83567" x="1741488" y="2160588"/>
          <p14:tracePt t="83591" x="1751013" y="2160588"/>
          <p14:tracePt t="83599" x="1758950" y="2170113"/>
          <p14:tracePt t="83607" x="1768475" y="2170113"/>
          <p14:tracePt t="83621" x="1768475" y="2179638"/>
          <p14:tracePt t="83637" x="1803400" y="2187575"/>
          <p14:tracePt t="83655" x="1938338" y="2214563"/>
          <p14:tracePt t="83672" x="2062163" y="2241550"/>
          <p14:tracePt t="83687" x="2205038" y="2259013"/>
          <p14:tracePt t="83704" x="2347913" y="2286000"/>
          <p14:tracePt t="83721" x="2490788" y="2295525"/>
          <p14:tracePt t="83737" x="2571750" y="2295525"/>
          <p14:tracePt t="83754" x="2660650" y="2295525"/>
          <p14:tracePt t="83771" x="2741613" y="2295525"/>
          <p14:tracePt t="83787" x="2803525" y="2295525"/>
          <p14:tracePt t="83804" x="2840038" y="2295525"/>
          <p14:tracePt t="83841" x="2847975" y="2295525"/>
          <p14:tracePt t="83856" x="2857500" y="2295525"/>
          <p14:tracePt t="83863" x="2894013" y="2295525"/>
          <p14:tracePt t="83872" x="2911475" y="2295525"/>
          <p14:tracePt t="83887" x="2946400" y="2295525"/>
          <p14:tracePt t="83904" x="2965450" y="2295525"/>
          <p14:tracePt t="83943" x="2965450" y="2286000"/>
          <p14:tracePt t="83951" x="2965450" y="2276475"/>
          <p14:tracePt t="83959" x="2973388" y="2276475"/>
          <p14:tracePt t="83975" x="2973388" y="2268538"/>
          <p14:tracePt t="83991" x="2982913" y="2259013"/>
          <p14:tracePt t="84004" x="2982913" y="2251075"/>
          <p14:tracePt t="84022" x="3000375" y="2232025"/>
          <p14:tracePt t="84038" x="3017838" y="2187575"/>
          <p14:tracePt t="84055" x="3054350" y="2098675"/>
          <p14:tracePt t="84071" x="3071813" y="2017713"/>
          <p14:tracePt t="84088" x="3071813" y="1955800"/>
          <p14:tracePt t="84104" x="3062288" y="1911350"/>
          <p14:tracePt t="84121" x="3062288" y="1884363"/>
          <p14:tracePt t="84137" x="3054350" y="1874838"/>
          <p14:tracePt t="84311" x="3044825" y="1866900"/>
          <p14:tracePt t="84320" x="3027363" y="1857375"/>
          <p14:tracePt t="84327" x="3000375" y="1857375"/>
          <p14:tracePt t="84337" x="2928938" y="1847850"/>
          <p14:tracePt t="84354" x="2786063" y="1830388"/>
          <p14:tracePt t="84371" x="2589213" y="1830388"/>
          <p14:tracePt t="84389" x="2428875" y="1830388"/>
          <p14:tracePt t="84404" x="2322513" y="1830388"/>
          <p14:tracePt t="84421" x="2276475" y="1830388"/>
          <p14:tracePt t="84438" x="2251075" y="1830388"/>
          <p14:tracePt t="84472" x="2241550" y="1830388"/>
          <p14:tracePt t="84679" x="2232025" y="1830388"/>
          <p14:tracePt t="84688" x="2224088" y="1830388"/>
          <p14:tracePt t="84695" x="2214563" y="1830388"/>
          <p14:tracePt t="84704" x="2197100" y="1830388"/>
          <p14:tracePt t="84721" x="2160588" y="1830388"/>
          <p14:tracePt t="84738" x="2108200" y="1830388"/>
          <p14:tracePt t="84754" x="2036763" y="1839913"/>
          <p14:tracePt t="84771" x="1973263" y="1847850"/>
          <p14:tracePt t="84788" x="1928813" y="1857375"/>
          <p14:tracePt t="84928" x="1928813" y="1866900"/>
          <p14:tracePt t="84936" x="1919288" y="1866900"/>
          <p14:tracePt t="84960" x="1901825" y="1866900"/>
          <p14:tracePt t="84976" x="1893888" y="1866900"/>
          <p14:tracePt t="84983" x="1874838" y="1866900"/>
          <p14:tracePt t="84992" x="1839913" y="1874838"/>
          <p14:tracePt t="85004" x="1822450" y="1874838"/>
          <p14:tracePt t="85021" x="1687513" y="1884363"/>
          <p14:tracePt t="85038" x="1633538" y="1901825"/>
          <p14:tracePt t="85054" x="1625600" y="1901825"/>
          <p14:tracePt t="85151" x="1625600" y="1911350"/>
          <p14:tracePt t="85240" x="1616075" y="1919288"/>
          <p14:tracePt t="85256" x="1616075" y="1928813"/>
          <p14:tracePt t="85272" x="1616075" y="1946275"/>
          <p14:tracePt t="85288" x="1616075" y="1965325"/>
          <p14:tracePt t="85297" x="1616075" y="1973263"/>
          <p14:tracePt t="85305" x="1616075" y="2000250"/>
          <p14:tracePt t="85321" x="1643063" y="2054225"/>
          <p14:tracePt t="85338" x="1660525" y="2108200"/>
          <p14:tracePt t="85354" x="1679575" y="2143125"/>
          <p14:tracePt t="85371" x="1704975" y="2170113"/>
          <p14:tracePt t="85388" x="1704975" y="2179638"/>
          <p14:tracePt t="85404" x="1714500" y="2179638"/>
          <p14:tracePt t="85438" x="1724025" y="2187575"/>
          <p14:tracePt t="85456" x="1758950" y="2205038"/>
          <p14:tracePt t="85472" x="1776413" y="2205038"/>
          <p14:tracePt t="85488" x="1803400" y="2214563"/>
          <p14:tracePt t="85504" x="1830388" y="2224088"/>
          <p14:tracePt t="85521" x="1866900" y="2224088"/>
          <p14:tracePt t="85538" x="1911350" y="2241550"/>
          <p14:tracePt t="85554" x="1982788" y="2251075"/>
          <p14:tracePt t="85571" x="2081213" y="2259013"/>
          <p14:tracePt t="85588" x="2205038" y="2268538"/>
          <p14:tracePt t="85605" x="2419350" y="2268538"/>
          <p14:tracePt t="85621" x="2527300" y="2268538"/>
          <p14:tracePt t="85638" x="2581275" y="2268538"/>
          <p14:tracePt t="85655" x="2670175" y="2276475"/>
          <p14:tracePt t="85672" x="2724150" y="2286000"/>
          <p14:tracePt t="85688" x="2786063" y="2295525"/>
          <p14:tracePt t="85704" x="2857500" y="2312988"/>
          <p14:tracePt t="85721" x="2928938" y="2322513"/>
          <p14:tracePt t="85738" x="2982913" y="2322513"/>
          <p14:tracePt t="85754" x="3017838" y="2330450"/>
          <p14:tracePt t="85771" x="3044825" y="2339975"/>
          <p14:tracePt t="85788" x="3081338" y="2339975"/>
          <p14:tracePt t="85805" x="3089275" y="2339975"/>
          <p14:tracePt t="85960" x="3089275" y="2330450"/>
          <p14:tracePt t="85968" x="3089275" y="2322513"/>
          <p14:tracePt t="85975" x="3089275" y="2303463"/>
          <p14:tracePt t="85988" x="3089275" y="2259013"/>
          <p14:tracePt t="86005" x="3081338" y="2197100"/>
          <p14:tracePt t="86021" x="3071813" y="2152650"/>
          <p14:tracePt t="86038" x="3071813" y="2108200"/>
          <p14:tracePt t="86056" x="3054350" y="2062163"/>
          <p14:tracePt t="86072" x="3054350" y="2044700"/>
          <p14:tracePt t="86088" x="3054350" y="2036763"/>
          <p14:tracePt t="86136" x="3054350" y="2027238"/>
          <p14:tracePt t="86152" x="3054350" y="2017713"/>
          <p14:tracePt t="86184" x="3054350" y="2009775"/>
          <p14:tracePt t="86392" x="3062288" y="2009775"/>
          <p14:tracePt t="86408" x="3071813" y="2000250"/>
          <p14:tracePt t="86560" x="3062288" y="2000250"/>
          <p14:tracePt t="86568" x="3027363" y="1990725"/>
          <p14:tracePt t="86576" x="3000375" y="1990725"/>
          <p14:tracePt t="86588" x="2928938" y="1973263"/>
          <p14:tracePt t="86605" x="2795588" y="1946275"/>
          <p14:tracePt t="86621" x="2679700" y="1938338"/>
          <p14:tracePt t="86638" x="2598738" y="1928813"/>
          <p14:tracePt t="86655" x="2562225" y="1928813"/>
          <p14:tracePt t="86688" x="2554288" y="1919288"/>
          <p14:tracePt t="86705" x="2544763" y="1919288"/>
          <p14:tracePt t="86721" x="2517775" y="1911350"/>
          <p14:tracePt t="86738" x="2490788" y="1893888"/>
          <p14:tracePt t="86755" x="2482850" y="1893888"/>
          <p14:tracePt t="86832" x="2473325" y="1893888"/>
          <p14:tracePt t="86848" x="2465388" y="1893888"/>
          <p14:tracePt t="86880" x="2465388" y="1901825"/>
          <p14:tracePt t="86896" x="2455863" y="1911350"/>
          <p14:tracePt t="86904" x="2446338" y="1911350"/>
          <p14:tracePt t="86912" x="2428875" y="1919288"/>
          <p14:tracePt t="86922" x="2428875" y="1928813"/>
          <p14:tracePt t="86938" x="2393950" y="1946275"/>
          <p14:tracePt t="86955" x="2339975" y="1990725"/>
          <p14:tracePt t="86971" x="2303463" y="2036763"/>
          <p14:tracePt t="86988" x="2276475" y="2071688"/>
          <p14:tracePt t="87021" x="2268538" y="2081213"/>
          <p14:tracePt t="87096" x="2268538" y="2071688"/>
          <p14:tracePt t="87104" x="2268538" y="2062163"/>
          <p14:tracePt t="87120" x="2268538" y="2054225"/>
          <p14:tracePt t="87128" x="2276475" y="2054225"/>
          <p14:tracePt t="87138" x="2276475" y="2044700"/>
          <p14:tracePt t="87155" x="2303463" y="2027238"/>
          <p14:tracePt t="87171" x="2330450" y="2017713"/>
          <p14:tracePt t="87188" x="2374900" y="2000250"/>
          <p14:tracePt t="87205" x="2446338" y="1973263"/>
          <p14:tracePt t="87222" x="2589213" y="1955800"/>
          <p14:tracePt t="87238" x="2741613" y="1928813"/>
          <p14:tracePt t="87256" x="3044825" y="1901825"/>
          <p14:tracePt t="87273" x="3187700" y="1928813"/>
          <p14:tracePt t="87288" x="3384550" y="1982788"/>
          <p14:tracePt t="87305" x="3571875" y="2036763"/>
          <p14:tracePt t="87322" x="3759200" y="2116138"/>
          <p14:tracePt t="87338" x="3867150" y="2160588"/>
          <p14:tracePt t="87355" x="3902075" y="2179638"/>
          <p14:tracePt t="87372" x="3919538" y="2187575"/>
          <p14:tracePt t="87388" x="3929063" y="2187575"/>
          <p14:tracePt t="87745" x="3919538" y="2187575"/>
          <p14:tracePt t="87753" x="3875088" y="2170113"/>
          <p14:tracePt t="87760" x="3848100" y="2152650"/>
          <p14:tracePt t="87772" x="3741738" y="2133600"/>
          <p14:tracePt t="87788" x="3473450" y="2089150"/>
          <p14:tracePt t="87805" x="3044825" y="2089150"/>
          <p14:tracePt t="87808" x="2759075" y="2089150"/>
          <p14:tracePt t="87822" x="2652713" y="2089150"/>
          <p14:tracePt t="87839" x="2357438" y="2143125"/>
          <p14:tracePt t="87856" x="2152650" y="2179638"/>
          <p14:tracePt t="87873" x="2098675" y="2179638"/>
          <p14:tracePt t="87888" x="2071688" y="2179638"/>
          <p14:tracePt t="87905" x="2054225" y="2179638"/>
          <p14:tracePt t="87984" x="2044700" y="2179638"/>
          <p14:tracePt t="88017" x="2036763" y="2179638"/>
          <p14:tracePt t="88689" x="2044700" y="2179638"/>
          <p14:tracePt t="88705" x="2062163" y="2179638"/>
          <p14:tracePt t="88713" x="2081213" y="2179638"/>
          <p14:tracePt t="88722" x="2108200" y="2179638"/>
          <p14:tracePt t="88739" x="2133600" y="2152650"/>
          <p14:tracePt t="88755" x="2160588" y="2108200"/>
          <p14:tracePt t="88772" x="2160588" y="2098675"/>
          <p14:tracePt t="89329" x="2170113" y="2098675"/>
          <p14:tracePt t="89369" x="2170113" y="2089150"/>
          <p14:tracePt t="90009" x="2170113" y="2098675"/>
          <p14:tracePt t="90057" x="2160588" y="2098675"/>
          <p14:tracePt t="90194" x="2160588" y="2108200"/>
          <p14:tracePt t="90217" x="2160588" y="2116138"/>
          <p14:tracePt t="90242" x="2160588" y="2125663"/>
          <p14:tracePt t="90265" x="2170113" y="2125663"/>
          <p14:tracePt t="90738" x="2179638" y="2125663"/>
          <p14:tracePt t="91066" x="2187575" y="2125663"/>
          <p14:tracePt t="91586" x="2179638" y="2125663"/>
          <p14:tracePt t="91601" x="2170113" y="2125663"/>
          <p14:tracePt t="91618" x="2160588" y="2125663"/>
          <p14:tracePt t="91626" x="2152650" y="2125663"/>
          <p14:tracePt t="91639" x="2143125" y="2125663"/>
          <p14:tracePt t="91657" x="2125663" y="2125663"/>
          <p14:tracePt t="91674" x="2116138" y="2125663"/>
          <p14:tracePt t="91690" x="2108200" y="2125663"/>
          <p14:tracePt t="91706" x="2098675" y="2125663"/>
          <p14:tracePt t="91723" x="2081213" y="2125663"/>
          <p14:tracePt t="91739" x="2071688" y="2125663"/>
          <p14:tracePt t="91756" x="2044700" y="2125663"/>
          <p14:tracePt t="91773" x="2036763" y="2125663"/>
          <p14:tracePt t="91789" x="2027238" y="2125663"/>
          <p14:tracePt t="91807" x="2017713" y="2125663"/>
          <p14:tracePt t="91858" x="2009775" y="2125663"/>
          <p14:tracePt t="91890" x="2000250" y="2125663"/>
          <p14:tracePt t="91898" x="1990725" y="2125663"/>
          <p14:tracePt t="91914" x="1982788" y="2125663"/>
          <p14:tracePt t="91930" x="1973263" y="2125663"/>
          <p14:tracePt t="91954" x="1965325" y="2125663"/>
          <p14:tracePt t="91962" x="1955800" y="2125663"/>
          <p14:tracePt t="91986" x="1946275" y="2125663"/>
          <p14:tracePt t="92266" x="1946275" y="2116138"/>
          <p14:tracePt t="92274" x="1938338" y="2116138"/>
          <p14:tracePt t="92314" x="1938338" y="2108200"/>
          <p14:tracePt t="92362" x="1946275" y="2108200"/>
          <p14:tracePt t="92386" x="1946275" y="2116138"/>
          <p14:tracePt t="92394" x="1955800" y="2116138"/>
          <p14:tracePt t="92419" x="1965325" y="2116138"/>
          <p14:tracePt t="93394" x="1965325" y="2125663"/>
          <p14:tracePt t="93402" x="1965325" y="2143125"/>
          <p14:tracePt t="93419" x="1973263" y="2152650"/>
          <p14:tracePt t="93570" x="1973263" y="2160588"/>
          <p14:tracePt t="93578" x="1973263" y="2170113"/>
          <p14:tracePt t="93590" x="1982788" y="2179638"/>
          <p14:tracePt t="93607" x="1982788" y="2187575"/>
          <p14:tracePt t="93624" x="1990725" y="2197100"/>
          <p14:tracePt t="93826" x="1982788" y="2197100"/>
          <p14:tracePt t="93882" x="1982788" y="2205038"/>
          <p14:tracePt t="93891" x="1990725" y="2205038"/>
          <p14:tracePt t="94810" x="2000250" y="2205038"/>
          <p14:tracePt t="94819" x="2000250" y="2197100"/>
          <p14:tracePt t="94826" x="2017713" y="2197100"/>
          <p14:tracePt t="94840" x="2036763" y="2197100"/>
          <p14:tracePt t="94857" x="2071688" y="2187575"/>
          <p14:tracePt t="94875" x="2143125" y="2187575"/>
          <p14:tracePt t="94891" x="2170113" y="2187575"/>
          <p14:tracePt t="94907" x="2187575" y="2187575"/>
          <p14:tracePt t="94924" x="2197100" y="2187575"/>
          <p14:tracePt t="94940" x="2214563" y="2187575"/>
          <p14:tracePt t="94957" x="2259013" y="2187575"/>
          <p14:tracePt t="94974" x="2322513" y="2197100"/>
          <p14:tracePt t="94990" x="2374900" y="2214563"/>
          <p14:tracePt t="95007" x="2446338" y="2214563"/>
          <p14:tracePt t="95024" x="2527300" y="2214563"/>
          <p14:tracePt t="95040" x="2589213" y="2214563"/>
          <p14:tracePt t="95057" x="2670175" y="2197100"/>
          <p14:tracePt t="95074" x="2813050" y="2179638"/>
          <p14:tracePt t="95091" x="2867025" y="2170113"/>
          <p14:tracePt t="95107" x="2901950" y="2160588"/>
          <p14:tracePt t="95124" x="2911475" y="2160588"/>
          <p14:tracePt t="95171" x="2919413" y="2160588"/>
          <p14:tracePt t="95187" x="2928938" y="2160588"/>
          <p14:tracePt t="95203" x="2946400" y="2160588"/>
          <p14:tracePt t="95219" x="2955925" y="2160588"/>
          <p14:tracePt t="95283" x="2965450" y="2160588"/>
          <p14:tracePt t="95299" x="2973388" y="2160588"/>
          <p14:tracePt t="95307" x="2982913" y="2160588"/>
          <p14:tracePt t="95370" x="2973388" y="2160588"/>
          <p14:tracePt t="95699" x="2973388" y="2170113"/>
          <p14:tracePt t="95707" x="3000375" y="2160588"/>
          <p14:tracePt t="95715" x="2973388" y="2197100"/>
          <p14:tracePt t="95724" x="2973388" y="2205038"/>
          <p14:tracePt t="95747" x="2973388" y="2214563"/>
          <p14:tracePt t="95763" x="2973388" y="2224088"/>
          <p14:tracePt t="95774" x="2965450" y="2224088"/>
          <p14:tracePt t="95790" x="2955925" y="2224088"/>
          <p14:tracePt t="95891" x="2946400" y="2224088"/>
          <p14:tracePt t="95899" x="2938463" y="2224088"/>
          <p14:tracePt t="95908" x="2894013" y="2224088"/>
          <p14:tracePt t="95924" x="2776538" y="2224088"/>
          <p14:tracePt t="95941" x="2598738" y="2214563"/>
          <p14:tracePt t="95957" x="2419350" y="2214563"/>
          <p14:tracePt t="95974" x="2241550" y="2214563"/>
          <p14:tracePt t="95991" x="2152650" y="2205038"/>
          <p14:tracePt t="96007" x="2125663" y="2205038"/>
          <p14:tracePt t="96024" x="2116138" y="2205038"/>
          <p14:tracePt t="96041" x="2108200" y="2197100"/>
          <p14:tracePt t="96057" x="2098675" y="2197100"/>
          <p14:tracePt t="96139" x="2108200" y="2197100"/>
          <p14:tracePt t="96155" x="2116138" y="2197100"/>
          <p14:tracePt t="96163" x="2133600" y="2197100"/>
          <p14:tracePt t="96174" x="2179638" y="2197100"/>
          <p14:tracePt t="96191" x="2251075" y="2205038"/>
          <p14:tracePt t="96207" x="2366963" y="2214563"/>
          <p14:tracePt t="96224" x="2544763" y="2214563"/>
          <p14:tracePt t="96241" x="2776538" y="2214563"/>
          <p14:tracePt t="96258" x="2938463" y="2205038"/>
          <p14:tracePt t="96274" x="3036888" y="2205038"/>
          <p14:tracePt t="96291" x="3133725" y="2205038"/>
          <p14:tracePt t="96307" x="3295650" y="2205038"/>
          <p14:tracePt t="96339" x="3313113" y="2205038"/>
          <p14:tracePt t="96347" x="3322638" y="2205038"/>
          <p14:tracePt t="96357" x="3340100" y="2205038"/>
          <p14:tracePt t="96374" x="3348038" y="2205038"/>
          <p14:tracePt t="96391" x="3357563" y="2205038"/>
          <p14:tracePt t="96419" x="3367088" y="2205038"/>
          <p14:tracePt t="96484" x="3375025" y="2197100"/>
          <p14:tracePt t="96492" x="3384550" y="2197100"/>
          <p14:tracePt t="96507" x="3419475" y="2197100"/>
          <p14:tracePt t="96515" x="3438525" y="2197100"/>
          <p14:tracePt t="96524" x="3465513" y="2197100"/>
          <p14:tracePt t="96563" x="3490913" y="2197100"/>
          <p14:tracePt t="96571" x="3500438" y="2197100"/>
          <p14:tracePt t="96579" x="3517900" y="2197100"/>
          <p14:tracePt t="96591" x="3527425" y="2197100"/>
          <p14:tracePt t="96608" x="3536950" y="2197100"/>
          <p14:tracePt t="96624" x="3554413" y="2197100"/>
          <p14:tracePt t="96641" x="3562350" y="2197100"/>
          <p14:tracePt t="96657" x="3571875" y="2197100"/>
          <p14:tracePt t="96675" x="3589338" y="2187575"/>
          <p14:tracePt t="96691" x="3589338" y="2170113"/>
          <p14:tracePt t="96724" x="3589338" y="2160588"/>
          <p14:tracePt t="97148" x="3598863" y="2160588"/>
          <p14:tracePt t="97163" x="3608388" y="2160588"/>
          <p14:tracePt t="97203" x="3616325" y="2160588"/>
          <p14:tracePt t="97228" x="3625850" y="2160588"/>
          <p14:tracePt t="97235" x="3652838" y="2170113"/>
          <p14:tracePt t="97243" x="3679825" y="2179638"/>
          <p14:tracePt t="97257" x="3741738" y="2179638"/>
          <p14:tracePt t="97275" x="3911600" y="2179638"/>
          <p14:tracePt t="97291" x="3990975" y="2179638"/>
          <p14:tracePt t="97700" x="4000500" y="2179638"/>
          <p14:tracePt t="97707" x="4010025" y="2179638"/>
          <p14:tracePt t="97716" x="4017963" y="2179638"/>
          <p14:tracePt t="97724" x="4037013" y="2179638"/>
          <p14:tracePt t="97741" x="4081463" y="2187575"/>
          <p14:tracePt t="97758" x="4125913" y="2197100"/>
          <p14:tracePt t="99684" x="4143375" y="2214563"/>
          <p14:tracePt t="99692" x="4143375" y="2187575"/>
          <p14:tracePt t="99700" x="4108450" y="2187575"/>
          <p14:tracePt t="99709" x="4098925" y="2187575"/>
          <p14:tracePt t="99725" x="4089400" y="2187575"/>
          <p14:tracePt t="99836" x="4081463" y="2187575"/>
          <p14:tracePt t="99844" x="4071938" y="2187575"/>
          <p14:tracePt t="99861" x="4062413" y="2187575"/>
          <p14:tracePt t="99868" x="4062413" y="2197100"/>
          <p14:tracePt t="99916" x="4054475" y="2197100"/>
          <p14:tracePt t="99989" x="4054475" y="2205038"/>
          <p14:tracePt t="100012" x="4044950" y="2214563"/>
          <p14:tracePt t="100020" x="4037013" y="2214563"/>
          <p14:tracePt t="100156" x="4027488" y="2214563"/>
          <p14:tracePt t="100212" x="4017963" y="2214563"/>
          <p14:tracePt t="107255" x="4000500" y="2214563"/>
          <p14:tracePt t="107263" x="3990975" y="2214563"/>
          <p14:tracePt t="107286" x="3983038" y="2214563"/>
          <p14:tracePt t="107302" x="3973513" y="2224088"/>
          <p14:tracePt t="107311" x="3965575" y="2224088"/>
          <p14:tracePt t="107319" x="3938588" y="2232025"/>
          <p14:tracePt t="107367" x="3929063" y="2232025"/>
          <p14:tracePt t="107375" x="3911600" y="2232025"/>
          <p14:tracePt t="107399" x="3857625" y="2232025"/>
          <p14:tracePt t="107407" x="3795713" y="2232025"/>
          <p14:tracePt t="107415" x="3751263" y="2232025"/>
          <p14:tracePt t="107428" x="3697288" y="2232025"/>
          <p14:tracePt t="107444" x="3571875" y="2232025"/>
          <p14:tracePt t="107461" x="3527425" y="2241550"/>
          <p14:tracePt t="107478" x="3517900" y="2241550"/>
          <p14:tracePt t="107495" x="3490913" y="2241550"/>
          <p14:tracePt t="107511" x="3473450" y="2241550"/>
          <p14:tracePt t="107527" x="3340100" y="2241550"/>
          <p14:tracePt t="107544" x="3187700" y="2241550"/>
          <p14:tracePt t="107560" x="3036888" y="2241550"/>
          <p14:tracePt t="107577" x="2884488" y="2241550"/>
          <p14:tracePt t="107594" x="2847975" y="2241550"/>
          <p14:tracePt t="111152" x="2857500" y="2241550"/>
          <p14:tracePt t="111160" x="2867025" y="2241550"/>
          <p14:tracePt t="111168" x="2874963" y="2241550"/>
          <p14:tracePt t="111184" x="2884488" y="2241550"/>
          <p14:tracePt t="111195" x="2901950" y="2241550"/>
          <p14:tracePt t="111211" x="2919413" y="2241550"/>
          <p14:tracePt t="111228" x="2938463" y="2241550"/>
          <p14:tracePt t="111261" x="2955925" y="2241550"/>
          <p14:tracePt t="111278" x="2990850" y="2268538"/>
          <p14:tracePt t="111296" x="3009900" y="2286000"/>
          <p14:tracePt t="111312" x="3017838" y="2295525"/>
          <p14:tracePt t="111328" x="3044825" y="2295525"/>
          <p14:tracePt t="111344" x="3071813" y="2295525"/>
          <p14:tracePt t="111361" x="3125788" y="2268538"/>
          <p14:tracePt t="111378" x="3187700" y="2259013"/>
          <p14:tracePt t="111395" x="3251200" y="2251075"/>
          <p14:tracePt t="111411" x="3286125" y="2241550"/>
          <p14:tracePt t="111428" x="3303588" y="2232025"/>
          <p14:tracePt t="111445" x="3313113" y="2232025"/>
          <p14:tracePt t="111462" x="3322638" y="2232025"/>
          <p14:tracePt t="111478" x="3330575" y="2232025"/>
          <p14:tracePt t="111600" x="3340100" y="2232025"/>
          <p14:tracePt t="112368" x="3348038" y="2232025"/>
          <p14:tracePt t="112376" x="3367088" y="2232025"/>
          <p14:tracePt t="112392" x="3375025" y="2232025"/>
          <p14:tracePt t="112400" x="3394075" y="2232025"/>
          <p14:tracePt t="112412" x="3402013" y="2232025"/>
          <p14:tracePt t="112428" x="3438525" y="2232025"/>
          <p14:tracePt t="112445" x="3455988" y="2232025"/>
          <p14:tracePt t="112462" x="3465513" y="2232025"/>
          <p14:tracePt t="112478" x="3527425" y="2232025"/>
          <p14:tracePt t="112496" x="3608388" y="2241550"/>
          <p14:tracePt t="112528" x="3625850" y="2251075"/>
          <p14:tracePt t="112560" x="3633788" y="2251075"/>
          <p14:tracePt t="112648" x="3643313" y="2251075"/>
          <p14:tracePt t="112656" x="3652838" y="2251075"/>
          <p14:tracePt t="112664" x="3670300" y="2259013"/>
          <p14:tracePt t="112678" x="3679825" y="2259013"/>
          <p14:tracePt t="112713" x="3687763" y="2259013"/>
          <p14:tracePt t="112720" x="3714750" y="2259013"/>
          <p14:tracePt t="112729" x="3732213" y="2259013"/>
          <p14:tracePt t="112745" x="3786188" y="2259013"/>
          <p14:tracePt t="113225" x="3795713" y="2259013"/>
          <p14:tracePt t="113233" x="3803650" y="2259013"/>
          <p14:tracePt t="113245" x="3840163" y="2259013"/>
          <p14:tracePt t="113262" x="3990975" y="2259013"/>
          <p14:tracePt t="113279" x="4071938" y="2259013"/>
          <p14:tracePt t="113296" x="4465638" y="2322513"/>
          <p14:tracePt t="113313" x="4616450" y="2339975"/>
          <p14:tracePt t="113329" x="4705350" y="2347913"/>
          <p14:tracePt t="113345" x="4786313" y="2347913"/>
          <p14:tracePt t="113362" x="4795838" y="2347913"/>
          <p14:tracePt t="113792" x="4813300" y="2347913"/>
          <p14:tracePt t="113802" x="4840288" y="2347913"/>
          <p14:tracePt t="113812" x="4857750" y="2347913"/>
          <p14:tracePt t="113829" x="4875213" y="2347913"/>
          <p14:tracePt t="113845" x="4902200" y="2347913"/>
          <p14:tracePt t="113878" x="4911725" y="2347913"/>
          <p14:tracePt t="113895" x="4919663" y="2347913"/>
          <p14:tracePt t="117170" x="4902200" y="2347913"/>
          <p14:tracePt t="117179" x="4884738" y="2347913"/>
          <p14:tracePt t="117186" x="4875213" y="2347913"/>
          <p14:tracePt t="117196" x="4867275" y="2347913"/>
          <p14:tracePt t="117213" x="4848225" y="2366963"/>
          <p14:tracePt t="117229" x="4840288" y="2366963"/>
          <p14:tracePt t="117449" x="4822825" y="2366963"/>
          <p14:tracePt t="117457" x="4822825" y="2374900"/>
          <p14:tracePt t="117490" x="4813300" y="2374900"/>
          <p14:tracePt t="117562" x="4822825" y="2374900"/>
          <p14:tracePt t="117570" x="4840288" y="2374900"/>
          <p14:tracePt t="117580" x="4894263" y="2374900"/>
          <p14:tracePt t="117596" x="4946650" y="2374900"/>
          <p14:tracePt t="117613" x="4991100" y="2374900"/>
          <p14:tracePt t="117630" x="5054600" y="2374900"/>
          <p14:tracePt t="117646" x="5089525" y="2374900"/>
          <p14:tracePt t="117663" x="5133975" y="2374900"/>
          <p14:tracePt t="117680" x="5153025" y="2374900"/>
          <p14:tracePt t="117696" x="5160963" y="2374900"/>
          <p14:tracePt t="117770" x="5170488" y="2374900"/>
          <p14:tracePt t="117786" x="5170488" y="2366963"/>
          <p14:tracePt t="117803" x="5170488" y="2357438"/>
          <p14:tracePt t="117834" x="5170488" y="2347913"/>
          <p14:tracePt t="117841" x="5160963" y="2347913"/>
          <p14:tracePt t="117898" x="5153025" y="2347913"/>
          <p14:tracePt t="117914" x="5143500" y="2347913"/>
          <p14:tracePt t="117922" x="5133975" y="2339975"/>
          <p14:tracePt t="117938" x="5126038" y="2330450"/>
          <p14:tracePt t="117954" x="5126038" y="2322513"/>
          <p14:tracePt t="117963" x="5116513" y="2312988"/>
          <p14:tracePt t="117980" x="5108575" y="2303463"/>
          <p14:tracePt t="118034" x="5099050" y="2303463"/>
          <p14:tracePt t="118074" x="5089525" y="2303463"/>
          <p14:tracePt t="118106" x="5081588" y="2303463"/>
          <p14:tracePt t="118115" x="5072063" y="2303463"/>
          <p14:tracePt t="118121" x="5062538" y="2312988"/>
          <p14:tracePt t="118131" x="5054600" y="2312988"/>
          <p14:tracePt t="118146" x="5037138" y="2322513"/>
          <p14:tracePt t="118163" x="5018088" y="2330450"/>
          <p14:tracePt t="118180" x="5010150" y="2330450"/>
          <p14:tracePt t="118196" x="5010150" y="2339975"/>
          <p14:tracePt t="118258" x="5010150" y="2330450"/>
          <p14:tracePt t="118274" x="5010150" y="2322513"/>
          <p14:tracePt t="118290" x="5010150" y="2312988"/>
          <p14:tracePt t="118298" x="5010150" y="2303463"/>
          <p14:tracePt t="118314" x="5010150" y="2295525"/>
          <p14:tracePt t="118322" x="5018088" y="2295525"/>
          <p14:tracePt t="118331" x="5018088" y="2286000"/>
          <p14:tracePt t="118347" x="5037138" y="2286000"/>
          <p14:tracePt t="118363" x="5045075" y="2268538"/>
          <p14:tracePt t="118380" x="5072063" y="2259013"/>
          <p14:tracePt t="118397" x="5081588" y="2251075"/>
          <p14:tracePt t="118413" x="5089525" y="2241550"/>
          <p14:tracePt t="118586" x="5089525" y="2251075"/>
          <p14:tracePt t="118602" x="5099050" y="2251075"/>
          <p14:tracePt t="119346" x="5099050" y="2241550"/>
          <p14:tracePt t="119355" x="5108575" y="2241550"/>
          <p14:tracePt t="119363" x="5108575" y="2232025"/>
          <p14:tracePt t="119380" x="5126038" y="2224088"/>
          <p14:tracePt t="119397" x="5153025" y="2187575"/>
          <p14:tracePt t="119413" x="5170488" y="2170113"/>
          <p14:tracePt t="119430" x="5197475" y="2160588"/>
          <p14:tracePt t="119447" x="5205413" y="2152650"/>
          <p14:tracePt t="119464" x="5224463" y="2143125"/>
          <p14:tracePt t="119480" x="5241925" y="2143125"/>
          <p14:tracePt t="119498" x="5330825" y="2133600"/>
          <p14:tracePt t="119514" x="5411788" y="2133600"/>
          <p14:tracePt t="119531" x="5510213" y="2133600"/>
          <p14:tracePt t="119547" x="5599113" y="2133600"/>
          <p14:tracePt t="119563" x="5697538" y="2125663"/>
          <p14:tracePt t="119580" x="5786438" y="2125663"/>
          <p14:tracePt t="119597" x="5875338" y="2116138"/>
          <p14:tracePt t="119614" x="5991225" y="2098675"/>
          <p14:tracePt t="119630" x="6143625" y="2071688"/>
          <p14:tracePt t="119647" x="6197600" y="2071688"/>
          <p14:tracePt t="119664" x="6232525" y="2071688"/>
          <p14:tracePt t="119680" x="6259513" y="2071688"/>
          <p14:tracePt t="119698" x="6286500" y="2081213"/>
          <p14:tracePt t="119714" x="6313488" y="2089150"/>
          <p14:tracePt t="119730" x="6348413" y="2098675"/>
          <p14:tracePt t="119747" x="6394450" y="2108200"/>
          <p14:tracePt t="119763" x="6438900" y="2108200"/>
          <p14:tracePt t="119780" x="6465888" y="2116138"/>
          <p14:tracePt t="119797" x="6483350" y="2125663"/>
          <p14:tracePt t="119813" x="6518275" y="2143125"/>
          <p14:tracePt t="119830" x="6562725" y="2152650"/>
          <p14:tracePt t="119847" x="6589713" y="2160588"/>
          <p14:tracePt t="119863" x="6643688" y="2170113"/>
          <p14:tracePt t="119880" x="6705600" y="2197100"/>
          <p14:tracePt t="119897" x="6759575" y="2214563"/>
          <p14:tracePt t="119914" x="6858000" y="2251075"/>
          <p14:tracePt t="119931" x="6911975" y="2276475"/>
          <p14:tracePt t="119947" x="6983413" y="2312988"/>
          <p14:tracePt t="119963" x="7037388" y="2330450"/>
          <p14:tracePt t="119980" x="7081838" y="2347913"/>
          <p14:tracePt t="119997" x="7116763" y="2366963"/>
          <p14:tracePt t="120014" x="7143750" y="2374900"/>
          <p14:tracePt t="120030" x="7153275" y="2384425"/>
          <p14:tracePt t="120131" x="7153275" y="2393950"/>
          <p14:tracePt t="120138" x="7143750" y="2401888"/>
          <p14:tracePt t="120147" x="7134225" y="2411413"/>
          <p14:tracePt t="120164" x="7126288" y="2455863"/>
          <p14:tracePt t="120181" x="7108825" y="2509838"/>
          <p14:tracePt t="120197" x="7099300" y="2581275"/>
          <p14:tracePt t="120214" x="7099300" y="2633663"/>
          <p14:tracePt t="120230" x="7116763" y="2660650"/>
          <p14:tracePt t="120247" x="7143750" y="2679700"/>
          <p14:tracePt t="120264" x="7153275" y="2697163"/>
          <p14:tracePt t="120280" x="7161213" y="2724150"/>
          <p14:tracePt t="120297" x="7161213" y="2732088"/>
          <p14:tracePt t="120315" x="7126288" y="2768600"/>
          <p14:tracePt t="120331" x="7108825" y="2786063"/>
          <p14:tracePt t="120347" x="7099300" y="2795588"/>
          <p14:tracePt t="120364" x="7062788" y="2795588"/>
          <p14:tracePt t="120380" x="6973888" y="2795588"/>
          <p14:tracePt t="120397" x="6670675" y="2759075"/>
          <p14:tracePt t="120414" x="6286500" y="2687638"/>
          <p14:tracePt t="120430" x="5830888" y="2625725"/>
          <p14:tracePt t="120447" x="5286375" y="2589213"/>
          <p14:tracePt t="120464" x="5153025" y="2589213"/>
          <p14:tracePt t="120480" x="4973638" y="2589213"/>
          <p14:tracePt t="120497" x="4929188" y="2589213"/>
          <p14:tracePt t="120515" x="4956175" y="2589213"/>
          <p14:tracePt t="120531" x="4991100" y="2581275"/>
          <p14:tracePt t="120547" x="5018088" y="2571750"/>
          <p14:tracePt t="120564" x="5027613" y="2571750"/>
          <p14:tracePt t="120947" x="5037138" y="2571750"/>
          <p14:tracePt t="120955" x="5045075" y="2571750"/>
          <p14:tracePt t="120971" x="5054600" y="2571750"/>
          <p14:tracePt t="120981" x="5072063" y="2571750"/>
          <p14:tracePt t="120997" x="5099050" y="2571750"/>
          <p14:tracePt t="121014" x="5133975" y="2571750"/>
          <p14:tracePt t="121031" x="5197475" y="2571750"/>
          <p14:tracePt t="121047" x="5259388" y="2571750"/>
          <p14:tracePt t="121064" x="5375275" y="2589213"/>
          <p14:tracePt t="121081" x="5465763" y="2589213"/>
          <p14:tracePt t="121097" x="5537200" y="2589213"/>
          <p14:tracePt t="121195" x="5537200" y="2598738"/>
          <p14:tracePt t="121203" x="5527675" y="2608263"/>
          <p14:tracePt t="121214" x="5518150" y="2616200"/>
          <p14:tracePt t="121235" x="5518150" y="2625725"/>
          <p14:tracePt t="122683" x="5518150" y="2616200"/>
          <p14:tracePt t="122691" x="5518150" y="2608263"/>
          <p14:tracePt t="122700" x="5537200" y="2608263"/>
          <p14:tracePt t="122715" x="5589588" y="2581275"/>
          <p14:tracePt t="122732" x="5608638" y="2581275"/>
          <p14:tracePt t="122748" x="5599113" y="2562225"/>
          <p14:tracePt t="122764" x="5581650" y="2562225"/>
          <p14:tracePt t="123171" x="5589588" y="2544763"/>
          <p14:tracePt t="123181" x="5608638" y="2536825"/>
          <p14:tracePt t="123188" x="5661025" y="2517775"/>
          <p14:tracePt t="123198" x="5688013" y="2517775"/>
          <p14:tracePt t="123214" x="5751513" y="2482850"/>
          <p14:tracePt t="123248" x="5803900" y="2419350"/>
          <p14:tracePt t="123264" x="5867400" y="2339975"/>
          <p14:tracePt t="123281" x="5946775" y="2224088"/>
          <p14:tracePt t="123298" x="6000750" y="2116138"/>
          <p14:tracePt t="123315" x="6089650" y="1990725"/>
          <p14:tracePt t="123332" x="6134100" y="1955800"/>
          <p14:tracePt t="123348" x="6188075" y="1919288"/>
          <p14:tracePt t="123364" x="6224588" y="1893888"/>
          <p14:tracePt t="123381" x="6251575" y="1866900"/>
          <p14:tracePt t="123398" x="6259513" y="1847850"/>
          <p14:tracePt t="123414" x="6286500" y="1830388"/>
          <p14:tracePt t="123431" x="6303963" y="1822450"/>
          <p14:tracePt t="123448" x="6348413" y="1803400"/>
          <p14:tracePt t="123465" x="6473825" y="1758950"/>
          <p14:tracePt t="123481" x="6616700" y="1714500"/>
          <p14:tracePt t="123498" x="6661150" y="1714500"/>
          <p14:tracePt t="123516" x="6848475" y="1758950"/>
          <p14:tracePt t="123532" x="6867525" y="1758950"/>
          <p14:tracePt t="123604" x="6867525" y="1768475"/>
          <p14:tracePt t="123612" x="6911975" y="1803400"/>
          <p14:tracePt t="123620" x="6919913" y="1803400"/>
          <p14:tracePt t="123631" x="6956425" y="1839913"/>
          <p14:tracePt t="123648" x="7000875" y="1874838"/>
          <p14:tracePt t="123664" x="7018338" y="1901825"/>
          <p14:tracePt t="123908" x="7027863" y="1901825"/>
          <p14:tracePt t="123940" x="7037388" y="1901825"/>
          <p14:tracePt t="123948" x="7045325" y="1893888"/>
          <p14:tracePt t="123996" x="7045325" y="1884363"/>
          <p14:tracePt t="124004" x="7045325" y="1874838"/>
          <p14:tracePt t="124028" x="7037388" y="1866900"/>
          <p14:tracePt t="124044" x="7018338" y="1847850"/>
          <p14:tracePt t="124084" x="7018338" y="1839913"/>
          <p14:tracePt t="124100" x="7010400" y="1830388"/>
          <p14:tracePt t="124117" x="7010400" y="1812925"/>
          <p14:tracePt t="124124" x="7010400" y="1795463"/>
          <p14:tracePt t="124140" x="7010400" y="1776413"/>
          <p14:tracePt t="124149" x="7010400" y="1758950"/>
          <p14:tracePt t="124164" x="7010400" y="1751013"/>
          <p14:tracePt t="124182" x="7010400" y="1714500"/>
          <p14:tracePt t="124198" x="7010400" y="1704975"/>
          <p14:tracePt t="124260" x="7010400" y="1697038"/>
          <p14:tracePt t="124284" x="7010400" y="1687513"/>
          <p14:tracePt t="124300" x="7010400" y="1679575"/>
          <p14:tracePt t="124308" x="7018338" y="1679575"/>
          <p14:tracePt t="124317" x="7027863" y="1679575"/>
          <p14:tracePt t="124332" x="7072313" y="1679575"/>
          <p14:tracePt t="124348" x="7170738" y="1660525"/>
          <p14:tracePt t="124365" x="7340600" y="1633538"/>
          <p14:tracePt t="124382" x="7653338" y="1598613"/>
          <p14:tracePt t="124398" x="7848600" y="1589088"/>
          <p14:tracePt t="124415" x="8037513" y="1589088"/>
          <p14:tracePt t="124431" x="8232775" y="1608138"/>
          <p14:tracePt t="124448" x="8483600" y="1652588"/>
          <p14:tracePt t="124465" x="8616950" y="1670050"/>
          <p14:tracePt t="124482" x="8732838" y="1704975"/>
          <p14:tracePt t="124498" x="8823325" y="1751013"/>
          <p14:tracePt t="124516" x="8929688" y="1795463"/>
          <p14:tracePt t="124532" x="8974138" y="1803400"/>
          <p14:tracePt t="124548" x="9018588" y="1822450"/>
          <p14:tracePt t="124565" x="9072563" y="1857375"/>
          <p14:tracePt t="124582" x="9082088" y="1857375"/>
          <p14:tracePt t="124668" x="9072563" y="1857375"/>
          <p14:tracePt t="124676" x="9055100" y="1857375"/>
          <p14:tracePt t="124684" x="9010650" y="1857375"/>
          <p14:tracePt t="124698" x="8920163" y="1847850"/>
          <p14:tracePt t="124716" x="8643938" y="1847850"/>
          <p14:tracePt t="124732" x="8402638" y="1893888"/>
          <p14:tracePt t="124748" x="8358188" y="1893888"/>
          <p14:tracePt t="124782" x="8375650" y="1884363"/>
          <p14:tracePt t="124798" x="8420100" y="1874838"/>
          <p14:tracePt t="124815" x="8429625" y="1866900"/>
          <p14:tracePt t="124844" x="8412163" y="1866900"/>
          <p14:tracePt t="124852" x="8358188" y="1866900"/>
          <p14:tracePt t="124866" x="8331200" y="1874838"/>
          <p14:tracePt t="124882" x="8296275" y="1884363"/>
          <p14:tracePt t="124898" x="8134350" y="1973263"/>
          <p14:tracePt t="124915" x="7991475" y="2044700"/>
          <p14:tracePt t="125108" x="7983538" y="2044700"/>
          <p14:tracePt t="125117" x="7974013" y="2044700"/>
          <p14:tracePt t="125124" x="7956550" y="2044700"/>
          <p14:tracePt t="125133" x="7939088" y="2044700"/>
          <p14:tracePt t="125148" x="7840663" y="2044700"/>
          <p14:tracePt t="125165" x="7769225" y="2036763"/>
          <p14:tracePt t="125182" x="7715250" y="2036763"/>
          <p14:tracePt t="125198" x="7554913" y="2036763"/>
          <p14:tracePt t="125215" x="7527925" y="2036763"/>
          <p14:tracePt t="125232" x="7473950" y="2036763"/>
          <p14:tracePt t="125248" x="7331075" y="2036763"/>
          <p14:tracePt t="125265" x="7242175" y="2036763"/>
          <p14:tracePt t="125282" x="7205663" y="2036763"/>
          <p14:tracePt t="125298" x="7188200" y="2036763"/>
          <p14:tracePt t="125316" x="7116763" y="2017713"/>
          <p14:tracePt t="125332" x="7054850" y="2009775"/>
          <p14:tracePt t="125349" x="7027863" y="2009775"/>
          <p14:tracePt t="125365" x="6938963" y="2009775"/>
          <p14:tracePt t="125382" x="6929438" y="2009775"/>
          <p14:tracePt t="125460" x="6911975" y="2009775"/>
          <p14:tracePt t="125468" x="6875463" y="2009775"/>
          <p14:tracePt t="125482" x="6867525" y="2009775"/>
          <p14:tracePt t="125500" x="6858000" y="2009775"/>
          <p14:tracePt t="125533" x="6867525" y="2009775"/>
          <p14:tracePt t="125557" x="6884988" y="2009775"/>
          <p14:tracePt t="125565" x="6894513" y="2009775"/>
          <p14:tracePt t="125572" x="6919913" y="2009775"/>
          <p14:tracePt t="125582" x="6946900" y="2009775"/>
          <p14:tracePt t="125598" x="7027863" y="2000250"/>
          <p14:tracePt t="125701" x="7045325" y="2000250"/>
          <p14:tracePt t="125708" x="7062788" y="2009775"/>
          <p14:tracePt t="125717" x="7081838" y="2017713"/>
          <p14:tracePt t="125732" x="7089775" y="2017713"/>
          <p14:tracePt t="126189" x="7081838" y="2017713"/>
          <p14:tracePt t="126204" x="7072313" y="2017713"/>
          <p14:tracePt t="126213" x="7062788" y="2017713"/>
          <p14:tracePt t="126229" x="7054850" y="2017713"/>
          <p14:tracePt t="126245" x="7037388" y="2017713"/>
          <p14:tracePt t="126260" x="7027863" y="2017713"/>
          <p14:tracePt t="126269" x="7010400" y="2017713"/>
          <p14:tracePt t="126282" x="7000875" y="2027238"/>
          <p14:tracePt t="126299" x="6983413" y="2036763"/>
          <p14:tracePt t="126315" x="6973888" y="2036763"/>
          <p14:tracePt t="126397" x="6973888" y="2027238"/>
          <p14:tracePt t="126430" x="6965950" y="2027238"/>
          <p14:tracePt t="126637" x="6956425" y="2027238"/>
          <p14:tracePt t="126653" x="6956425" y="2017713"/>
          <p14:tracePt t="137616" x="6946900" y="2017713"/>
          <p14:tracePt t="140122" x="6956425" y="2017713"/>
          <p14:tracePt t="140129" x="6965950" y="2027238"/>
          <p14:tracePt t="140137" x="6973888" y="2027238"/>
          <p14:tracePt t="140153" x="6983413" y="2036763"/>
          <p14:tracePt t="140169" x="6956425" y="2062163"/>
          <p14:tracePt t="140186" x="6911975" y="2089150"/>
          <p14:tracePt t="140202" x="6823075" y="2125663"/>
          <p14:tracePt t="140219" x="6724650" y="2170113"/>
          <p14:tracePt t="140235" x="6554788" y="2259013"/>
          <p14:tracePt t="140252" x="6419850" y="2303463"/>
          <p14:tracePt t="140269" x="6348413" y="2339975"/>
          <p14:tracePt t="140286" x="6286500" y="2347913"/>
          <p14:tracePt t="140302" x="6188075" y="2347913"/>
          <p14:tracePt t="140319" x="6062663" y="2268538"/>
          <p14:tracePt t="140322" x="6062663" y="2259013"/>
          <p14:tracePt t="140336" x="6062663" y="2251075"/>
          <p14:tracePt t="140761" x="6054725" y="2251075"/>
          <p14:tracePt t="140769" x="6018213" y="2259013"/>
          <p14:tracePt t="140777" x="5965825" y="2276475"/>
          <p14:tracePt t="140786" x="5875338" y="2312988"/>
          <p14:tracePt t="140811" x="5803900" y="2330450"/>
          <p14:tracePt t="140819" x="5732463" y="2347913"/>
          <p14:tracePt t="140836" x="5643563" y="2393950"/>
          <p14:tracePt t="140865" x="5626100" y="2393950"/>
          <p14:tracePt t="140873" x="5562600" y="2411413"/>
          <p14:tracePt t="140886" x="5518150" y="2419350"/>
          <p14:tracePt t="140902" x="5214938" y="2509838"/>
          <p14:tracePt t="140919" x="5054600" y="2554288"/>
          <p14:tracePt t="140937" x="5027613" y="2554288"/>
          <p14:tracePt t="140952" x="4965700" y="2571750"/>
          <p14:tracePt t="140969" x="4929188" y="2571750"/>
          <p14:tracePt t="140986" x="4894263" y="2581275"/>
          <p14:tracePt t="141002" x="4857750" y="2581275"/>
          <p14:tracePt t="141019" x="4803775" y="2581275"/>
          <p14:tracePt t="141545" x="4795838" y="2581275"/>
          <p14:tracePt t="141554" x="4768850" y="2589213"/>
          <p14:tracePt t="141561" x="4759325" y="2598738"/>
          <p14:tracePt t="141570" x="4741863" y="2608263"/>
          <p14:tracePt t="141586" x="4660900" y="2643188"/>
          <p14:tracePt t="141603" x="4562475" y="2724150"/>
          <p14:tracePt t="141619" x="4483100" y="2776538"/>
          <p14:tracePt t="141636" x="4411663" y="2813050"/>
          <p14:tracePt t="141653" x="4276725" y="2840038"/>
          <p14:tracePt t="141669" x="4133850" y="2867025"/>
          <p14:tracePt t="141686" x="4054475" y="2884488"/>
          <p14:tracePt t="141703" x="3973513" y="2928938"/>
          <p14:tracePt t="141736" x="3919538" y="2946400"/>
          <p14:tracePt t="141753" x="3517900" y="3027363"/>
          <p14:tracePt t="141769" x="3384550" y="3044825"/>
          <p14:tracePt t="141786" x="3295650" y="3062288"/>
          <p14:tracePt t="141802" x="3205163" y="3062288"/>
          <p14:tracePt t="141819" x="3116263" y="3062288"/>
          <p14:tracePt t="141836" x="3098800" y="3062288"/>
          <p14:tracePt t="141866" x="3081338" y="3062288"/>
          <p14:tracePt t="141874" x="3062288" y="3054350"/>
          <p14:tracePt t="141886" x="3017838" y="3036888"/>
          <p14:tracePt t="141903" x="3000375" y="3027363"/>
          <p14:tracePt t="141920" x="2982913" y="3027363"/>
          <p14:tracePt t="141938" x="2955925" y="3017838"/>
          <p14:tracePt t="141953" x="2901950" y="3017838"/>
          <p14:tracePt t="141969" x="2840038" y="3009900"/>
          <p14:tracePt t="141986" x="2724150" y="2982913"/>
          <p14:tracePt t="142003" x="2643188" y="2973388"/>
          <p14:tracePt t="142370" x="2652713" y="2973388"/>
          <p14:tracePt t="142386" x="2660650" y="2973388"/>
          <p14:tracePt t="142394" x="2705100" y="2965450"/>
          <p14:tracePt t="142403" x="2776538" y="2955925"/>
          <p14:tracePt t="142419" x="2928938" y="2928938"/>
          <p14:tracePt t="142436" x="3455988" y="2822575"/>
          <p14:tracePt t="142453" x="3482975" y="2813050"/>
          <p14:tracePt t="142469" x="3741738" y="2803525"/>
          <p14:tracePt t="142486" x="3983038" y="2803525"/>
          <p14:tracePt t="142503" x="4214813" y="2803525"/>
          <p14:tracePt t="142519" x="4465638" y="2803525"/>
          <p14:tracePt t="142536" x="4616450" y="2803525"/>
          <p14:tracePt t="142570" x="4625975" y="2803525"/>
          <p14:tracePt t="142617" x="4633913" y="2803525"/>
          <p14:tracePt t="142633" x="4652963" y="2803525"/>
          <p14:tracePt t="142642" x="4660900" y="2803525"/>
          <p14:tracePt t="142653" x="4687888" y="2803525"/>
          <p14:tracePt t="142670" x="4724400" y="2803525"/>
          <p14:tracePt t="142687" x="4759325" y="2803525"/>
          <p14:tracePt t="142703" x="4776788" y="2803525"/>
          <p14:tracePt t="142802" x="4768850" y="2803525"/>
          <p14:tracePt t="142818" x="4759325" y="2813050"/>
          <p14:tracePt t="142858" x="4759325" y="2822575"/>
          <p14:tracePt t="142866" x="4759325" y="2830513"/>
          <p14:tracePt t="142882" x="4759325" y="2840038"/>
          <p14:tracePt t="143082" x="4759325" y="2847975"/>
          <p14:tracePt t="143098" x="4759325" y="2857500"/>
          <p14:tracePt t="143106" x="4759325" y="2874963"/>
          <p14:tracePt t="143120" x="4751388" y="2874963"/>
          <p14:tracePt t="143137" x="4741863" y="2919413"/>
          <p14:tracePt t="143153" x="4741863" y="2928938"/>
          <p14:tracePt t="143226" x="4741863" y="2946400"/>
          <p14:tracePt t="143330" x="4741863" y="2955925"/>
          <p14:tracePt t="143442" x="4741863" y="2965450"/>
          <p14:tracePt t="143458" x="4741863" y="2973388"/>
          <p14:tracePt t="143466" x="4751388" y="2973388"/>
          <p14:tracePt t="143474" x="4751388" y="2982913"/>
          <p14:tracePt t="143970" x="4751388" y="2990850"/>
          <p14:tracePt t="143978" x="4732338" y="2990850"/>
          <p14:tracePt t="143987" x="4724400" y="3009900"/>
          <p14:tracePt t="144003" x="4687888" y="3062288"/>
          <p14:tracePt t="144020" x="4660900" y="3116263"/>
          <p14:tracePt t="144037" x="4643438" y="3170238"/>
          <p14:tracePt t="144053" x="4616450" y="3224213"/>
          <p14:tracePt t="144070" x="4608513" y="3268663"/>
          <p14:tracePt t="144087" x="4598988" y="3322638"/>
          <p14:tracePt t="144103" x="4598988" y="3357563"/>
          <p14:tracePt t="144137" x="4589463" y="3384550"/>
          <p14:tracePt t="144154" x="4554538" y="3402013"/>
          <p14:tracePt t="144170" x="4518025" y="3419475"/>
          <p14:tracePt t="144627" x="4518025" y="3429000"/>
          <p14:tracePt t="144634" x="4518025" y="3446463"/>
          <p14:tracePt t="144643" x="4518025" y="3465513"/>
          <p14:tracePt t="144653" x="4518025" y="3482975"/>
          <p14:tracePt t="144670" x="4518025" y="3490913"/>
          <p14:tracePt t="144812" x="4518025" y="3482975"/>
          <p14:tracePt t="144851" x="4527550" y="3473450"/>
          <p14:tracePt t="144866" x="4527550" y="3465513"/>
          <p14:tracePt t="144885" x="4527550" y="3446463"/>
          <p14:tracePt t="144890" x="4527550" y="3438525"/>
          <p14:tracePt t="144903" x="4545013" y="3411538"/>
          <p14:tracePt t="144920" x="4554538" y="3394075"/>
          <p14:tracePt t="144938" x="4554538" y="3384550"/>
          <p14:tracePt t="144954" x="4608513" y="3276600"/>
          <p14:tracePt t="144970" x="4679950" y="3197225"/>
          <p14:tracePt t="144987" x="4697413" y="3179763"/>
          <p14:tracePt t="145003" x="4732338" y="3170238"/>
          <p14:tracePt t="145020" x="4813300" y="3125788"/>
          <p14:tracePt t="145037" x="4973638" y="3071813"/>
          <p14:tracePt t="145053" x="5205413" y="2965450"/>
          <p14:tracePt t="145070" x="5554663" y="2795588"/>
          <p14:tracePt t="145087" x="5661025" y="2724150"/>
          <p14:tracePt t="145103" x="5697538" y="2679700"/>
          <p14:tracePt t="145120" x="5724525" y="2670175"/>
          <p14:tracePt t="145137" x="5732463" y="2660650"/>
          <p14:tracePt t="145154" x="5724525" y="2687638"/>
          <p14:tracePt t="145499" x="5724525" y="2679700"/>
          <p14:tracePt t="145507" x="5715000" y="2679700"/>
          <p14:tracePt t="145538" x="5715000" y="2670175"/>
          <p14:tracePt t="145546" x="5705475" y="2652713"/>
          <p14:tracePt t="145555" x="5643563" y="2608263"/>
          <p14:tracePt t="145571" x="5394325" y="2482850"/>
          <p14:tracePt t="145587" x="5375275" y="2473325"/>
          <p14:tracePt t="145603" x="5295900" y="2438400"/>
          <p14:tracePt t="145620" x="5187950" y="2401888"/>
          <p14:tracePt t="145637" x="5116513" y="2374900"/>
          <p14:tracePt t="145654" x="5089525" y="2357438"/>
          <p14:tracePt t="146316" x="5081588" y="2357438"/>
          <p14:tracePt t="146331" x="5072063" y="2357438"/>
          <p14:tracePt t="146347" x="5045075" y="2357438"/>
          <p14:tracePt t="146355" x="4973638" y="2339975"/>
          <p14:tracePt t="146371" x="4875213" y="2322513"/>
          <p14:tracePt t="146387" x="4768850" y="2312988"/>
          <p14:tracePt t="146435" x="4724400" y="2312988"/>
          <p14:tracePt t="146443" x="4670425" y="2312988"/>
          <p14:tracePt t="146454" x="4545013" y="2312988"/>
          <p14:tracePt t="146471" x="4419600" y="2312988"/>
          <p14:tracePt t="146488" x="4241800" y="2295525"/>
          <p14:tracePt t="146504" x="4125913" y="2286000"/>
          <p14:tracePt t="146520" x="4089400" y="2276475"/>
          <p14:tracePt t="146579" x="4081463" y="2276475"/>
          <p14:tracePt t="146587" x="4081463" y="2268538"/>
          <p14:tracePt t="146619" x="4081463" y="2259013"/>
          <p14:tracePt t="146635" x="4081463" y="2251075"/>
          <p14:tracePt t="146643" x="4071938" y="2241550"/>
          <p14:tracePt t="146659" x="4062413" y="2232025"/>
          <p14:tracePt t="146671" x="4044950" y="2214563"/>
          <p14:tracePt t="146687" x="4017963" y="2187575"/>
          <p14:tracePt t="146704" x="4000500" y="2170113"/>
          <p14:tracePt t="146867" x="4010025" y="2170113"/>
          <p14:tracePt t="146875" x="4027488" y="2170113"/>
          <p14:tracePt t="146887" x="4037013" y="2170113"/>
          <p14:tracePt t="146904" x="4037013" y="2160588"/>
          <p14:tracePt t="147003" x="4062413" y="2152650"/>
          <p14:tracePt t="147011" x="4089400" y="2152650"/>
          <p14:tracePt t="147021" x="4116388" y="2152650"/>
          <p14:tracePt t="147037" x="4152900" y="2133600"/>
          <p14:tracePt t="147054" x="4170363" y="2133600"/>
          <p14:tracePt t="147088" x="4179888" y="2133600"/>
          <p14:tracePt t="147563" x="4170363" y="2133600"/>
          <p14:tracePt t="147611" x="4160838" y="2133600"/>
          <p14:tracePt t="147619" x="4160838" y="2125663"/>
          <p14:tracePt t="147627" x="4152900" y="2116138"/>
          <p14:tracePt t="147637" x="4133850" y="2108200"/>
          <p14:tracePt t="147654" x="4071938" y="2089150"/>
          <p14:tracePt t="147671" x="4037013" y="2054225"/>
          <p14:tracePt t="147688" x="4010025" y="2054225"/>
          <p14:tracePt t="147885" x="4010025" y="2044700"/>
          <p14:tracePt t="147899" x="4010025" y="2036763"/>
          <p14:tracePt t="147907" x="4010025" y="2027238"/>
          <p14:tracePt t="147921" x="4017963" y="2017713"/>
          <p14:tracePt t="148139" x="4044950" y="2017713"/>
          <p14:tracePt t="148147" x="4071938" y="2009775"/>
          <p14:tracePt t="148156" x="4160838" y="1990725"/>
          <p14:tracePt t="148171" x="4286250" y="1965325"/>
          <p14:tracePt t="148188" x="4295775" y="1965325"/>
          <p14:tracePt t="148204" x="4322763" y="1965325"/>
          <p14:tracePt t="148221" x="4456113" y="1946275"/>
          <p14:tracePt t="148238" x="4732338" y="1911350"/>
          <p14:tracePt t="148254" x="4813300" y="1911350"/>
          <p14:tracePt t="148271" x="4991100" y="1911350"/>
          <p14:tracePt t="148288" x="5205413" y="1911350"/>
          <p14:tracePt t="148304" x="5330825" y="1911350"/>
          <p14:tracePt t="148321" x="5429250" y="1911350"/>
          <p14:tracePt t="148324" x="5446713" y="1911350"/>
          <p14:tracePt t="148338" x="5473700" y="1911350"/>
          <p14:tracePt t="148355" x="5527675" y="1911350"/>
          <p14:tracePt t="148372" x="5537200" y="1911350"/>
          <p14:tracePt t="148628" x="5537200" y="1928813"/>
          <p14:tracePt t="148644" x="5545138" y="1946275"/>
          <p14:tracePt t="148660" x="5545138" y="1955800"/>
          <p14:tracePt t="148668" x="5554663" y="1965325"/>
          <p14:tracePt t="148988" x="5562600" y="1982788"/>
          <p14:tracePt t="149004" x="5562600" y="1990725"/>
          <p14:tracePt t="149012" x="5572125" y="1990725"/>
          <p14:tracePt t="149021" x="5572125" y="2009775"/>
          <p14:tracePt t="149038" x="5572125" y="2027238"/>
          <p14:tracePt t="149055" x="5572125" y="2036763"/>
          <p14:tracePt t="149071" x="5581650" y="2054225"/>
          <p14:tracePt t="149404" x="5581650" y="2062163"/>
          <p14:tracePt t="149412" x="5572125" y="2089150"/>
          <p14:tracePt t="149421" x="5562600" y="2098675"/>
          <p14:tracePt t="149438" x="5554663" y="2133600"/>
          <p14:tracePt t="149455" x="5545138" y="2160588"/>
          <p14:tracePt t="149472" x="5545138" y="2170113"/>
          <p14:tracePt t="149571" x="5537200" y="2179638"/>
          <p14:tracePt t="149588" x="5527675" y="2179638"/>
          <p14:tracePt t="149604" x="5518150" y="2179638"/>
          <p14:tracePt t="149636" x="5510213" y="2179638"/>
          <p14:tracePt t="149676" x="5500688" y="2179638"/>
          <p14:tracePt t="149700" x="5491163" y="2179638"/>
          <p14:tracePt t="149772" x="5483225" y="2179638"/>
          <p14:tracePt t="149804" x="5483225" y="2197100"/>
          <p14:tracePt t="149814" x="5473700" y="2205038"/>
          <p14:tracePt t="149828" x="5473700" y="2224088"/>
          <p14:tracePt t="149838" x="5473700" y="2241550"/>
          <p14:tracePt t="149855" x="5473700" y="2259013"/>
          <p14:tracePt t="149871" x="5473700" y="2268538"/>
          <p14:tracePt t="149888" x="5473700" y="2276475"/>
          <p14:tracePt t="149980" x="5473700" y="2286000"/>
          <p14:tracePt t="150228" x="5473700" y="2295525"/>
          <p14:tracePt t="150252" x="5473700" y="2303463"/>
          <p14:tracePt t="150260" x="5465763" y="2303463"/>
          <p14:tracePt t="150372" x="5456238" y="2303463"/>
          <p14:tracePt t="150388" x="5446713" y="2303463"/>
          <p14:tracePt t="150420" x="5438775" y="2303463"/>
          <p14:tracePt t="150444" x="5429250" y="2303463"/>
          <p14:tracePt t="150468" x="5419725" y="2303463"/>
          <p14:tracePt t="150476" x="5411788" y="2303463"/>
          <p14:tracePt t="150489" x="5402263" y="2303463"/>
          <p14:tracePt t="150505" x="5402263" y="2312988"/>
          <p14:tracePt t="150521" x="5367338" y="2322513"/>
          <p14:tracePt t="150538" x="5330825" y="2322513"/>
          <p14:tracePt t="150596" x="5322888" y="2322513"/>
          <p14:tracePt t="150604" x="5313363" y="2322513"/>
          <p14:tracePt t="150612" x="5303838" y="2322513"/>
          <p14:tracePt t="150622" x="5259388" y="2312988"/>
          <p14:tracePt t="150638" x="5170488" y="2295525"/>
          <p14:tracePt t="150655" x="5153025" y="2286000"/>
          <p14:tracePt t="150732" x="5133975" y="2286000"/>
          <p14:tracePt t="150740" x="5126038" y="2286000"/>
          <p14:tracePt t="150764" x="5116513" y="2286000"/>
          <p14:tracePt t="150773" x="5108575" y="2286000"/>
          <p14:tracePt t="150780" x="5089525" y="2286000"/>
          <p14:tracePt t="150789" x="5081588" y="2286000"/>
          <p14:tracePt t="151372" x="5072063" y="2286000"/>
          <p14:tracePt t="151389" x="5045075" y="2286000"/>
          <p14:tracePt t="151397" x="5027613" y="2268538"/>
          <p14:tracePt t="151405" x="4956175" y="2232025"/>
          <p14:tracePt t="151422" x="4840288" y="2179638"/>
          <p14:tracePt t="151455" x="4830763" y="2170113"/>
          <p14:tracePt t="151472" x="4813300" y="2160588"/>
          <p14:tracePt t="151596" x="4813300" y="2152650"/>
          <p14:tracePt t="151620" x="4813300" y="2143125"/>
          <p14:tracePt t="151628" x="4803775" y="2143125"/>
          <p14:tracePt t="151638" x="4786313" y="2133600"/>
          <p14:tracePt t="151655" x="4714875" y="2108200"/>
          <p14:tracePt t="151672" x="4625975" y="2062163"/>
          <p14:tracePt t="151689" x="4608513" y="2062163"/>
          <p14:tracePt t="151725" x="4598988" y="2062163"/>
          <p14:tracePt t="151739" x="4572000" y="2054225"/>
          <p14:tracePt t="151756" x="4510088" y="2036763"/>
          <p14:tracePt t="151909" x="4518025" y="2036763"/>
          <p14:tracePt t="151917" x="4545013" y="2036763"/>
          <p14:tracePt t="151925" x="4562475" y="2036763"/>
          <p14:tracePt t="151939" x="4643438" y="2036763"/>
          <p14:tracePt t="151956" x="4732338" y="2036763"/>
          <p14:tracePt t="152005" x="4741863" y="2036763"/>
          <p14:tracePt t="152021" x="4751388" y="2036763"/>
          <p14:tracePt t="152037" x="4759325" y="2036763"/>
          <p14:tracePt t="152213" x="4768850" y="2036763"/>
          <p14:tracePt t="152221" x="4786313" y="2054225"/>
          <p14:tracePt t="152229" x="4830763" y="2098675"/>
          <p14:tracePt t="152239" x="4867275" y="2133600"/>
          <p14:tracePt t="152269" x="4875213" y="2133600"/>
          <p14:tracePt t="152293" x="4875213" y="2143125"/>
          <p14:tracePt t="152669" x="4875213" y="2152650"/>
          <p14:tracePt t="152677" x="4884738" y="2152650"/>
          <p14:tracePt t="152689" x="4902200" y="2160588"/>
          <p14:tracePt t="152705" x="5010150" y="2241550"/>
          <p14:tracePt t="152722" x="5116513" y="2330450"/>
          <p14:tracePt t="152739" x="5214938" y="2428875"/>
          <p14:tracePt t="152755" x="5259388" y="2455863"/>
          <p14:tracePt t="153125" x="5295900" y="2455863"/>
          <p14:tracePt t="153133" x="5394325" y="2455863"/>
          <p14:tracePt t="153141" x="5670550" y="2401888"/>
          <p14:tracePt t="153157" x="6037263" y="2347913"/>
          <p14:tracePt t="153173" x="6099175" y="2339975"/>
          <p14:tracePt t="153190" x="6188075" y="2322513"/>
          <p14:tracePt t="153206" x="6323013" y="2303463"/>
          <p14:tracePt t="153222" x="6402388" y="2295525"/>
          <p14:tracePt t="153239" x="6438900" y="2295525"/>
          <p14:tracePt t="153256" x="6465888" y="2295525"/>
          <p14:tracePt t="153272" x="6483350" y="2295525"/>
          <p14:tracePt t="153453" x="6473825" y="2295525"/>
          <p14:tracePt t="153469" x="6465888" y="2295525"/>
          <p14:tracePt t="153477" x="6456363" y="2295525"/>
          <p14:tracePt t="153749" x="6446838" y="2295525"/>
          <p14:tracePt t="153766" x="6438900" y="2295525"/>
          <p14:tracePt t="153773" x="6367463" y="2295525"/>
          <p14:tracePt t="153781" x="6286500" y="2295525"/>
          <p14:tracePt t="153790" x="6242050" y="2295525"/>
          <p14:tracePt t="153806" x="6099175" y="2312988"/>
          <p14:tracePt t="153823" x="6081713" y="2322513"/>
          <p14:tracePt t="153839" x="5599113" y="2419350"/>
          <p14:tracePt t="153856" x="5276850" y="2465388"/>
          <p14:tracePt t="153872" x="5197475" y="2482850"/>
          <p14:tracePt t="158063" x="5187950" y="2482850"/>
          <p14:tracePt t="158071" x="5180013" y="2490788"/>
          <p14:tracePt t="158087" x="5160963" y="2500313"/>
          <p14:tracePt t="158095" x="5160963" y="2509838"/>
          <p14:tracePt t="158107" x="5153025" y="2509838"/>
          <p14:tracePt t="158124" x="5143500" y="2509838"/>
          <p14:tracePt t="158239" x="5143500" y="2517775"/>
          <p14:tracePt t="158663" x="5143500" y="2527300"/>
          <p14:tracePt t="161240" x="5133975" y="2527300"/>
          <p14:tracePt t="161264" x="5116513" y="2527300"/>
          <p14:tracePt t="161271" x="5099050" y="2536825"/>
          <p14:tracePt t="161280" x="5089525" y="2536825"/>
          <p14:tracePt t="161291" x="5072063" y="2544763"/>
          <p14:tracePt t="161308" x="5027613" y="2554288"/>
          <p14:tracePt t="161324" x="4983163" y="2571750"/>
          <p14:tracePt t="161327" x="4911725" y="2581275"/>
          <p14:tracePt t="161341" x="4884738" y="2589213"/>
          <p14:tracePt t="161360" x="4867275" y="2598738"/>
          <p14:tracePt t="161375" x="4795838" y="2616200"/>
          <p14:tracePt t="161392" x="4633913" y="2643188"/>
          <p14:tracePt t="161408" x="4510088" y="2660650"/>
          <p14:tracePt t="161424" x="4232275" y="2697163"/>
          <p14:tracePt t="161442" x="4071938" y="2705100"/>
          <p14:tracePt t="161458" x="3616325" y="2705100"/>
          <p14:tracePt t="161474" x="3438525" y="2705100"/>
          <p14:tracePt t="161491" x="3340100" y="2705100"/>
          <p14:tracePt t="161508" x="3303588" y="2705100"/>
          <p14:tracePt t="161541" x="3295650" y="2705100"/>
          <p14:tracePt t="161558" x="3286125" y="2705100"/>
          <p14:tracePt t="161575" x="3251200" y="2705100"/>
          <p14:tracePt t="161592" x="3170238" y="2705100"/>
          <p14:tracePt t="161608" x="3054350" y="2705100"/>
          <p14:tracePt t="161648" x="3054350" y="2714625"/>
          <p14:tracePt t="161736" x="3054350" y="2724150"/>
          <p14:tracePt t="161752" x="3044825" y="2741613"/>
          <p14:tracePt t="162344" x="3036888" y="2741613"/>
          <p14:tracePt t="162352" x="3027363" y="2741613"/>
          <p14:tracePt t="162360" x="3009900" y="2741613"/>
          <p14:tracePt t="162393" x="3009900" y="2751138"/>
          <p14:tracePt t="162400" x="3017838" y="2751138"/>
          <p14:tracePt t="162448" x="3017838" y="2759075"/>
          <p14:tracePt t="162464" x="3027363" y="2759075"/>
          <p14:tracePt t="162480" x="3036888" y="2759075"/>
          <p14:tracePt t="162487" x="3054350" y="2759075"/>
          <p14:tracePt t="162498" x="3071813" y="2768600"/>
          <p14:tracePt t="162508" x="3081338" y="2768600"/>
          <p14:tracePt t="162525" x="3125788" y="2776538"/>
          <p14:tracePt t="162541" x="3187700" y="2776538"/>
          <p14:tracePt t="162558" x="3276600" y="2776538"/>
          <p14:tracePt t="162576" x="3330575" y="2776538"/>
          <p14:tracePt t="162591" x="3340100" y="2776538"/>
          <p14:tracePt t="162632" x="3357563" y="2776538"/>
          <p14:tracePt t="162642" x="3411538" y="2776538"/>
          <p14:tracePt t="162658" x="3652838" y="2786063"/>
          <p14:tracePt t="162675" x="3697288" y="2786063"/>
          <p14:tracePt t="162691" x="3803650" y="2786063"/>
          <p14:tracePt t="162708" x="3813175" y="2786063"/>
          <p14:tracePt t="162725" x="3830638" y="2786063"/>
          <p14:tracePt t="162741" x="3884613" y="2768600"/>
          <p14:tracePt t="162758" x="3938588" y="2741613"/>
          <p14:tracePt t="162776" x="3956050" y="2741613"/>
          <p14:tracePt t="162840" x="3956050" y="2751138"/>
          <p14:tracePt t="162856" x="3956050" y="2759075"/>
          <p14:tracePt t="162872" x="3956050" y="2776538"/>
          <p14:tracePt t="162881" x="3956050" y="2803525"/>
          <p14:tracePt t="162892" x="3956050" y="2813050"/>
          <p14:tracePt t="162908" x="3938588" y="2857500"/>
          <p14:tracePt t="162925" x="3938588" y="2867025"/>
          <p14:tracePt t="162984" x="3946525" y="2867025"/>
          <p14:tracePt t="162993" x="3946525" y="2884488"/>
          <p14:tracePt t="163000" x="3956050" y="2884488"/>
          <p14:tracePt t="163009" x="3965575" y="2894013"/>
          <p14:tracePt t="163528" x="3983038" y="2901950"/>
          <p14:tracePt t="163536" x="4054475" y="2919413"/>
          <p14:tracePt t="163544" x="4089400" y="2919413"/>
          <p14:tracePt t="163558" x="4205288" y="2946400"/>
          <p14:tracePt t="163576" x="4402138" y="3000375"/>
          <p14:tracePt t="163592" x="4491038" y="3000375"/>
          <p14:tracePt t="163609" x="4660900" y="3027363"/>
          <p14:tracePt t="163625" x="4786313" y="3044825"/>
          <p14:tracePt t="163642" x="4803775" y="3044825"/>
          <p14:tracePt t="164384" x="4813300" y="3044825"/>
          <p14:tracePt t="164393" x="4822825" y="3036888"/>
          <p14:tracePt t="164417" x="4830763" y="3036888"/>
          <p14:tracePt t="164425" x="4840288" y="3036888"/>
          <p14:tracePt t="164433" x="4848225" y="3036888"/>
          <p14:tracePt t="164448" x="4857750" y="3036888"/>
          <p14:tracePt t="164458" x="4875213" y="3036888"/>
          <p14:tracePt t="164475" x="4884738" y="3036888"/>
          <p14:tracePt t="164492" x="4911725" y="3027363"/>
          <p14:tracePt t="164529" x="4911725" y="3017838"/>
          <p14:tracePt t="164537" x="4902200" y="3017838"/>
          <p14:tracePt t="164545" x="4857750" y="3000375"/>
          <p14:tracePt t="164558" x="4830763" y="3000375"/>
          <p14:tracePt t="164576" x="4697413" y="2990850"/>
          <p14:tracePt t="164593" x="4633913" y="2990850"/>
          <p14:tracePt t="164609" x="4608513" y="2990850"/>
          <p14:tracePt t="165033" x="4616450" y="2990850"/>
          <p14:tracePt t="165041" x="4633913" y="2990850"/>
          <p14:tracePt t="165049" x="4652963" y="2982913"/>
          <p14:tracePt t="165059" x="4679950" y="2973388"/>
          <p14:tracePt t="165075" x="4724400" y="2965450"/>
          <p14:tracePt t="165105" x="4724400" y="2955925"/>
          <p14:tracePt t="165113" x="4732338" y="2955925"/>
          <p14:tracePt t="165129" x="4795838" y="2911475"/>
          <p14:tracePt t="165142" x="4848225" y="2894013"/>
          <p14:tracePt t="165159" x="4965700" y="2840038"/>
          <p14:tracePt t="165176" x="5072063" y="2795588"/>
          <p14:tracePt t="165193" x="5089525" y="2795588"/>
          <p14:tracePt t="165258" x="5081588" y="2795588"/>
          <p14:tracePt t="165273" x="5072063" y="2795588"/>
          <p14:tracePt t="165280" x="5054600" y="2795588"/>
          <p14:tracePt t="165292" x="5037138" y="2795588"/>
          <p14:tracePt t="165309" x="5018088" y="2795588"/>
          <p14:tracePt t="165673" x="5027613" y="2803525"/>
          <p14:tracePt t="165697" x="5037138" y="2795588"/>
          <p14:tracePt t="165721" x="5037138" y="2786063"/>
          <p14:tracePt t="165729" x="5045075" y="2759075"/>
          <p14:tracePt t="165745" x="5054600" y="2741613"/>
          <p14:tracePt t="165759" x="5054600" y="2732088"/>
          <p14:tracePt t="165777" x="5062538" y="2705100"/>
          <p14:tracePt t="165793" x="5062538" y="2687638"/>
          <p14:tracePt t="165809" x="5072063" y="2679700"/>
          <p14:tracePt t="165826" x="5081588" y="2670175"/>
          <p14:tracePt t="165842" x="5099050" y="2625725"/>
          <p14:tracePt t="165859" x="5108575" y="2589213"/>
          <p14:tracePt t="165977" x="5108575" y="2581275"/>
          <p14:tracePt t="165993" x="5108575" y="2571750"/>
          <p14:tracePt t="166009" x="5108575" y="2562225"/>
          <p14:tracePt t="166097" x="5108575" y="2554288"/>
          <p14:tracePt t="166113" x="5108575" y="2544763"/>
          <p14:tracePt t="166129" x="5108575" y="2527300"/>
          <p14:tracePt t="166145" x="5108575" y="2517775"/>
          <p14:tracePt t="166153" x="5108575" y="2509838"/>
          <p14:tracePt t="166161" x="5108575" y="2500313"/>
          <p14:tracePt t="166176" x="5108575" y="2490788"/>
          <p14:tracePt t="166297" x="5108575" y="2482850"/>
          <p14:tracePt t="166305" x="5116513" y="2482850"/>
          <p14:tracePt t="166313" x="5116513" y="2473325"/>
          <p14:tracePt t="166326" x="5126038" y="2473325"/>
          <p14:tracePt t="166342" x="5126038" y="2465388"/>
          <p14:tracePt t="166674" x="5126038" y="2455863"/>
          <p14:tracePt t="166697" x="5126038" y="2446338"/>
          <p14:tracePt t="166705" x="5133975" y="2438400"/>
          <p14:tracePt t="166721" x="5133975" y="2428875"/>
          <p14:tracePt t="166753" x="5133975" y="2411413"/>
          <p14:tracePt t="166769" x="5133975" y="2393950"/>
          <p14:tracePt t="166777" x="5133975" y="2384425"/>
          <p14:tracePt t="166785" x="5143500" y="2347913"/>
          <p14:tracePt t="166794" x="5143500" y="2330450"/>
          <p14:tracePt t="166810" x="5143500" y="2312988"/>
          <p14:tracePt t="166849" x="5143500" y="2303463"/>
          <p14:tracePt t="166865" x="5143500" y="2295525"/>
          <p14:tracePt t="167002" x="5160963" y="2295525"/>
          <p14:tracePt t="167017" x="5170488" y="2295525"/>
          <p14:tracePt t="167058" x="5180013" y="2295525"/>
          <p14:tracePt t="167065" x="5187950" y="2295525"/>
          <p14:tracePt t="167076" x="5205413" y="2295525"/>
          <p14:tracePt t="167093" x="5259388" y="2286000"/>
          <p14:tracePt t="167109" x="5348288" y="2268538"/>
          <p14:tracePt t="167126" x="5456238" y="2251075"/>
          <p14:tracePt t="167143" x="5670550" y="2214563"/>
          <p14:tracePt t="167159" x="5830888" y="2197100"/>
          <p14:tracePt t="167177" x="6099175" y="2143125"/>
          <p14:tracePt t="167194" x="6375400" y="2133600"/>
          <p14:tracePt t="167209" x="6572250" y="2152650"/>
          <p14:tracePt t="167226" x="6813550" y="2170113"/>
          <p14:tracePt t="167243" x="7116763" y="2116138"/>
          <p14:tracePt t="167259" x="7439025" y="2017713"/>
          <p14:tracePt t="167276" x="7786688" y="1938338"/>
          <p14:tracePt t="167293" x="8045450" y="1830388"/>
          <p14:tracePt t="167309" x="8197850" y="1785938"/>
          <p14:tracePt t="167326" x="8251825" y="1812925"/>
          <p14:tracePt t="167394" x="8251825" y="1822450"/>
          <p14:tracePt t="167410" x="8251825" y="1830388"/>
          <p14:tracePt t="167418" x="8251825" y="1839913"/>
          <p14:tracePt t="167427" x="8242300" y="1893888"/>
          <p14:tracePt t="167443" x="8215313" y="1973263"/>
          <p14:tracePt t="167459" x="8180388" y="2054225"/>
          <p14:tracePt t="167476" x="8153400" y="2133600"/>
          <p14:tracePt t="167493" x="8116888" y="2224088"/>
          <p14:tracePt t="167509" x="8099425" y="2295525"/>
          <p14:tracePt t="167526" x="8099425" y="2357438"/>
          <p14:tracePt t="167543" x="8099425" y="2384425"/>
          <p14:tracePt t="167559" x="8099425" y="2401888"/>
          <p14:tracePt t="167577" x="8099425" y="2419350"/>
          <p14:tracePt t="167593" x="8099425" y="2428875"/>
          <p14:tracePt t="167610" x="8089900" y="2428875"/>
          <p14:tracePt t="167626" x="8081963" y="2438400"/>
          <p14:tracePt t="167643" x="8054975" y="2446338"/>
          <p14:tracePt t="167659" x="8010525" y="2473325"/>
          <p14:tracePt t="167676" x="7956550" y="2509838"/>
          <p14:tracePt t="167693" x="7912100" y="2544763"/>
          <p14:tracePt t="167709" x="7867650" y="2554288"/>
          <p14:tracePt t="167726" x="7867650" y="2562225"/>
          <p14:tracePt t="167743" x="7823200" y="2562225"/>
          <p14:tracePt t="167759" x="7670800" y="2571750"/>
          <p14:tracePt t="167777" x="7412038" y="2589213"/>
          <p14:tracePt t="167794" x="7143750" y="2616200"/>
          <p14:tracePt t="167810" x="7027863" y="2616200"/>
          <p14:tracePt t="167826" x="6848475" y="2616200"/>
          <p14:tracePt t="167843" x="6688138" y="2616200"/>
          <p14:tracePt t="167860" x="6527800" y="2616200"/>
          <p14:tracePt t="167876" x="6296025" y="2616200"/>
          <p14:tracePt t="167893" x="5973763" y="2616200"/>
          <p14:tracePt t="167909" x="5670550" y="2616200"/>
          <p14:tracePt t="167926" x="5626100" y="2616200"/>
          <p14:tracePt t="167943" x="5473700" y="2616200"/>
          <p14:tracePt t="167960" x="5419725" y="2616200"/>
          <p14:tracePt t="167977" x="5394325" y="2616200"/>
          <p14:tracePt t="167994" x="5384800" y="2608263"/>
          <p14:tracePt t="168010" x="5375275" y="2608263"/>
          <p14:tracePt t="168169" x="5384800" y="2598738"/>
          <p14:tracePt t="168178" x="5394325" y="2598738"/>
          <p14:tracePt t="168186" x="5411788" y="2589213"/>
          <p14:tracePt t="168196" x="5429250" y="2581275"/>
          <p14:tracePt t="168210" x="5473700" y="2562225"/>
          <p14:tracePt t="168226" x="5491163" y="2554288"/>
          <p14:tracePt t="168243" x="5500688" y="2554288"/>
          <p14:tracePt t="168276" x="5510213" y="2554288"/>
          <p14:tracePt t="168293" x="5537200" y="2554288"/>
          <p14:tracePt t="168310" x="5608638" y="2608263"/>
          <p14:tracePt t="168326" x="5751513" y="2687638"/>
          <p14:tracePt t="168343" x="5768975" y="2687638"/>
          <p14:tracePt t="168418" x="5795963" y="2697163"/>
          <p14:tracePt t="168426" x="5813425" y="2705100"/>
          <p14:tracePt t="168434" x="5902325" y="2724150"/>
          <p14:tracePt t="168443" x="5929313" y="2724150"/>
          <p14:tracePt t="168460" x="6081713" y="2751138"/>
          <p14:tracePt t="168476" x="6242050" y="2768600"/>
          <p14:tracePt t="168493" x="6323013" y="2786063"/>
          <p14:tracePt t="170195" x="6313488" y="2786063"/>
          <p14:tracePt t="170203" x="6303963" y="2786063"/>
          <p14:tracePt t="170218" x="6296025" y="2786063"/>
          <p14:tracePt t="171867" x="6296025" y="2795588"/>
          <p14:tracePt t="172075" x="6286500" y="2795588"/>
          <p14:tracePt t="172083" x="6276975" y="2795588"/>
          <p14:tracePt t="172099" x="6269038" y="2795588"/>
          <p14:tracePt t="172111" x="6259513" y="2786063"/>
          <p14:tracePt t="172127" x="6242050" y="2776538"/>
          <p14:tracePt t="172144" x="6224588" y="2776538"/>
          <p14:tracePt t="172161" x="6197600" y="2768600"/>
          <p14:tracePt t="172178" x="6170613" y="2768600"/>
          <p14:tracePt t="172194" x="6161088" y="2768600"/>
          <p14:tracePt t="172211" x="6153150" y="2768600"/>
          <p14:tracePt t="172227" x="6153150" y="2776538"/>
          <p14:tracePt t="172244" x="6126163" y="2795588"/>
          <p14:tracePt t="172261" x="6116638" y="2795588"/>
          <p14:tracePt t="172277" x="6108700" y="2803525"/>
          <p14:tracePt t="172294" x="6108700" y="2813050"/>
          <p14:tracePt t="172339" x="6099175" y="2813050"/>
          <p14:tracePt t="172475" x="6108700" y="2813050"/>
          <p14:tracePt t="172501" x="6116638" y="2813050"/>
          <p14:tracePt t="172515" x="6134100" y="2813050"/>
          <p14:tracePt t="172531" x="6143625" y="2813050"/>
          <p14:tracePt t="172555" x="6143625" y="2803525"/>
          <p14:tracePt t="172667" x="6153150" y="2803525"/>
          <p14:tracePt t="172731" x="6161088" y="2803525"/>
          <p14:tracePt t="174404" x="6170613" y="2803525"/>
          <p14:tracePt t="174420" x="6180138" y="2803525"/>
          <p14:tracePt t="174491" x="6180138" y="2795588"/>
          <p14:tracePt t="174508" x="6180138" y="2786063"/>
          <p14:tracePt t="174516" x="6170613" y="2786063"/>
          <p14:tracePt t="174528" x="6161088" y="2776538"/>
          <p14:tracePt t="174545" x="6153150" y="2776538"/>
          <p14:tracePt t="174562" x="6108700" y="2741613"/>
          <p14:tracePt t="174578" x="6081713" y="2714625"/>
          <p14:tracePt t="174596" x="6062663" y="2679700"/>
          <p14:tracePt t="174612" x="6054725" y="267017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roup 442"/>
          <p:cNvGrpSpPr/>
          <p:nvPr/>
        </p:nvGrpSpPr>
        <p:grpSpPr>
          <a:xfrm>
            <a:off x="68589" y="561989"/>
            <a:ext cx="9125493" cy="5767654"/>
            <a:chOff x="68589" y="561989"/>
            <a:chExt cx="9125493" cy="5767654"/>
          </a:xfrm>
        </p:grpSpPr>
        <p:grpSp>
          <p:nvGrpSpPr>
            <p:cNvPr id="404" name="Group 403"/>
            <p:cNvGrpSpPr/>
            <p:nvPr/>
          </p:nvGrpSpPr>
          <p:grpSpPr>
            <a:xfrm>
              <a:off x="68589" y="561989"/>
              <a:ext cx="9125493" cy="5767654"/>
              <a:chOff x="68589" y="561989"/>
              <a:chExt cx="9125493" cy="5767654"/>
            </a:xfrm>
          </p:grpSpPr>
          <p:sp>
            <p:nvSpPr>
              <p:cNvPr id="307" name="Rectangle 306"/>
              <p:cNvSpPr/>
              <p:nvPr/>
            </p:nvSpPr>
            <p:spPr bwMode="auto">
              <a:xfrm>
                <a:off x="4736302" y="5372046"/>
                <a:ext cx="3240537" cy="527824"/>
              </a:xfrm>
              <a:prstGeom prst="rect">
                <a:avLst/>
              </a:prstGeom>
              <a:solidFill>
                <a:srgbClr val="FF000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2000" b="1" dirty="0" smtClean="0">
                    <a:latin typeface="+mj-lt"/>
                    <a:cs typeface="Arial" pitchFamily="34" charset="0"/>
                  </a:rPr>
                  <a:t>Exception Control</a:t>
                </a:r>
                <a:endParaRPr lang="ru-RU" sz="2000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312" name="TextBox 311"/>
              <p:cNvSpPr txBox="1"/>
              <p:nvPr/>
            </p:nvSpPr>
            <p:spPr>
              <a:xfrm>
                <a:off x="3595624" y="5165464"/>
                <a:ext cx="1118655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 err="1" smtClean="0">
                    <a:solidFill>
                      <a:srgbClr val="FF0000"/>
                    </a:solidFill>
                    <a:latin typeface="+mj-lt"/>
                  </a:rPr>
                  <a:t>InvalidOpcode</a:t>
                </a:r>
                <a:endParaRPr lang="ru-RU" dirty="0" smtClean="0">
                  <a:solidFill>
                    <a:srgbClr val="FF0000"/>
                  </a:solidFill>
                  <a:latin typeface="+mj-lt"/>
                </a:endParaRPr>
              </a:p>
            </p:txBody>
          </p:sp>
          <p:cxnSp>
            <p:nvCxnSpPr>
              <p:cNvPr id="314" name="Straight Arrow Connector 313"/>
              <p:cNvCxnSpPr/>
              <p:nvPr/>
            </p:nvCxnSpPr>
            <p:spPr bwMode="auto">
              <a:xfrm>
                <a:off x="5602429" y="3711201"/>
                <a:ext cx="0" cy="1660845"/>
              </a:xfrm>
              <a:prstGeom prst="straightConnector1">
                <a:avLst/>
              </a:prstGeom>
              <a:solidFill>
                <a:schemeClr val="bg1"/>
              </a:solidFill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sp>
            <p:nvSpPr>
              <p:cNvPr id="315" name="TextBox 314"/>
              <p:cNvSpPr txBox="1"/>
              <p:nvPr/>
            </p:nvSpPr>
            <p:spPr>
              <a:xfrm>
                <a:off x="5582954" y="5122514"/>
                <a:ext cx="1118655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 smtClean="0">
                    <a:solidFill>
                      <a:srgbClr val="FF0000"/>
                    </a:solidFill>
                    <a:latin typeface="+mj-lt"/>
                  </a:rPr>
                  <a:t>Overflow/Div0</a:t>
                </a:r>
                <a:endParaRPr lang="ru-RU" dirty="0" smtClean="0">
                  <a:solidFill>
                    <a:srgbClr val="FF0000"/>
                  </a:solidFill>
                  <a:latin typeface="+mj-lt"/>
                </a:endParaRPr>
              </a:p>
            </p:txBody>
          </p:sp>
          <p:cxnSp>
            <p:nvCxnSpPr>
              <p:cNvPr id="316" name="Straight Arrow Connector 315"/>
              <p:cNvCxnSpPr/>
              <p:nvPr/>
            </p:nvCxnSpPr>
            <p:spPr bwMode="auto">
              <a:xfrm>
                <a:off x="7260733" y="3858552"/>
                <a:ext cx="0" cy="1513494"/>
              </a:xfrm>
              <a:prstGeom prst="straightConnector1">
                <a:avLst/>
              </a:prstGeom>
              <a:solidFill>
                <a:schemeClr val="bg1"/>
              </a:solidFill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sp>
            <p:nvSpPr>
              <p:cNvPr id="319" name="TextBox 318"/>
              <p:cNvSpPr txBox="1"/>
              <p:nvPr/>
            </p:nvSpPr>
            <p:spPr>
              <a:xfrm>
                <a:off x="7222452" y="5111152"/>
                <a:ext cx="1118655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 err="1" smtClean="0">
                    <a:solidFill>
                      <a:srgbClr val="FF0000"/>
                    </a:solidFill>
                    <a:latin typeface="+mj-lt"/>
                  </a:rPr>
                  <a:t>InvalidAddress</a:t>
                </a:r>
                <a:endParaRPr lang="ru-RU" dirty="0" smtClean="0">
                  <a:solidFill>
                    <a:srgbClr val="FF0000"/>
                  </a:solidFill>
                  <a:latin typeface="+mj-lt"/>
                </a:endParaRPr>
              </a:p>
            </p:txBody>
          </p:sp>
          <p:grpSp>
            <p:nvGrpSpPr>
              <p:cNvPr id="329" name="Group 328"/>
              <p:cNvGrpSpPr/>
              <p:nvPr/>
            </p:nvGrpSpPr>
            <p:grpSpPr>
              <a:xfrm>
                <a:off x="2785135" y="1656744"/>
                <a:ext cx="482297" cy="625620"/>
                <a:chOff x="2005619" y="5052033"/>
                <a:chExt cx="482297" cy="625620"/>
              </a:xfrm>
            </p:grpSpPr>
            <p:sp>
              <p:nvSpPr>
                <p:cNvPr id="326" name="Rectangle 325"/>
                <p:cNvSpPr/>
                <p:nvPr/>
              </p:nvSpPr>
              <p:spPr bwMode="auto">
                <a:xfrm>
                  <a:off x="2029157" y="5052033"/>
                  <a:ext cx="455533" cy="625620"/>
                </a:xfrm>
                <a:prstGeom prst="rect">
                  <a:avLst/>
                </a:prstGeom>
                <a:solidFill>
                  <a:srgbClr val="FF000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+mj-lt"/>
                    <a:cs typeface="Arial" pitchFamily="34" charset="0"/>
                  </a:endParaRPr>
                </a:p>
              </p:txBody>
            </p:sp>
            <p:sp>
              <p:nvSpPr>
                <p:cNvPr id="327" name="TextBox 326"/>
                <p:cNvSpPr txBox="1"/>
                <p:nvPr/>
              </p:nvSpPr>
              <p:spPr>
                <a:xfrm>
                  <a:off x="2025930" y="5186074"/>
                  <a:ext cx="46198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+mj-lt"/>
                    </a:rPr>
                    <a:t>EPC</a:t>
                  </a:r>
                </a:p>
              </p:txBody>
            </p:sp>
            <p:sp>
              <p:nvSpPr>
                <p:cNvPr id="328" name="Isosceles Triangle 327"/>
                <p:cNvSpPr/>
                <p:nvPr/>
              </p:nvSpPr>
              <p:spPr bwMode="auto">
                <a:xfrm rot="19800000">
                  <a:off x="2005619" y="5511068"/>
                  <a:ext cx="89552" cy="77200"/>
                </a:xfrm>
                <a:prstGeom prst="triangle">
                  <a:avLst/>
                </a:prstGeom>
                <a:solidFill>
                  <a:srgbClr val="FF000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>
                    <a:latin typeface="+mj-lt"/>
                    <a:cs typeface="Arial" pitchFamily="34" charset="0"/>
                  </a:endParaRPr>
                </a:p>
              </p:txBody>
            </p:sp>
          </p:grpSp>
          <p:cxnSp>
            <p:nvCxnSpPr>
              <p:cNvPr id="330" name="Elbow Connector 329"/>
              <p:cNvCxnSpPr>
                <a:endCxn id="326" idx="0"/>
              </p:cNvCxnSpPr>
              <p:nvPr/>
            </p:nvCxnSpPr>
            <p:spPr bwMode="auto">
              <a:xfrm rot="16200000" flipH="1">
                <a:off x="2939494" y="1559797"/>
                <a:ext cx="193875" cy="17"/>
              </a:xfrm>
              <a:prstGeom prst="bentConnector3">
                <a:avLst>
                  <a:gd name="adj1" fmla="val 50000"/>
                </a:avLst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345" name="Elbow Connector 344"/>
              <p:cNvCxnSpPr>
                <a:stCxn id="307" idx="1"/>
                <a:endCxn id="328" idx="1"/>
              </p:cNvCxnSpPr>
              <p:nvPr/>
            </p:nvCxnSpPr>
            <p:spPr bwMode="auto">
              <a:xfrm rot="10800000">
                <a:off x="2810522" y="2165574"/>
                <a:ext cx="1925780" cy="3470385"/>
              </a:xfrm>
              <a:prstGeom prst="bentConnector3">
                <a:avLst>
                  <a:gd name="adj1" fmla="val 242510"/>
                </a:avLst>
              </a:prstGeom>
              <a:solidFill>
                <a:schemeClr val="bg1"/>
              </a:solidFill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grpSp>
            <p:nvGrpSpPr>
              <p:cNvPr id="347" name="Group 346"/>
              <p:cNvGrpSpPr/>
              <p:nvPr/>
            </p:nvGrpSpPr>
            <p:grpSpPr>
              <a:xfrm>
                <a:off x="8348202" y="5762917"/>
                <a:ext cx="653870" cy="566726"/>
                <a:chOff x="518912" y="4739448"/>
                <a:chExt cx="653870" cy="625620"/>
              </a:xfrm>
            </p:grpSpPr>
            <p:sp>
              <p:nvSpPr>
                <p:cNvPr id="348" name="Rectangle 347"/>
                <p:cNvSpPr/>
                <p:nvPr/>
              </p:nvSpPr>
              <p:spPr bwMode="auto">
                <a:xfrm>
                  <a:off x="542450" y="4739448"/>
                  <a:ext cx="623448" cy="625620"/>
                </a:xfrm>
                <a:prstGeom prst="rect">
                  <a:avLst/>
                </a:prstGeom>
                <a:solidFill>
                  <a:srgbClr val="FF000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dirty="0" smtClean="0">
                    <a:latin typeface="+mj-lt"/>
                    <a:cs typeface="Arial" pitchFamily="34" charset="0"/>
                  </a:endParaRPr>
                </a:p>
              </p:txBody>
            </p:sp>
            <p:sp>
              <p:nvSpPr>
                <p:cNvPr id="349" name="TextBox 348"/>
                <p:cNvSpPr txBox="1"/>
                <p:nvPr/>
              </p:nvSpPr>
              <p:spPr>
                <a:xfrm>
                  <a:off x="550497" y="4874309"/>
                  <a:ext cx="622285" cy="339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+mj-lt"/>
                    </a:rPr>
                    <a:t>Cause</a:t>
                  </a:r>
                </a:p>
              </p:txBody>
            </p:sp>
            <p:sp>
              <p:nvSpPr>
                <p:cNvPr id="350" name="Isosceles Triangle 349"/>
                <p:cNvSpPr/>
                <p:nvPr/>
              </p:nvSpPr>
              <p:spPr bwMode="auto">
                <a:xfrm rot="19800000">
                  <a:off x="518912" y="5198483"/>
                  <a:ext cx="89552" cy="77200"/>
                </a:xfrm>
                <a:prstGeom prst="triangle">
                  <a:avLst/>
                </a:prstGeom>
                <a:solidFill>
                  <a:srgbClr val="FF000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>
                    <a:latin typeface="+mj-lt"/>
                    <a:cs typeface="Arial" pitchFamily="34" charset="0"/>
                  </a:endParaRPr>
                </a:p>
              </p:txBody>
            </p:sp>
          </p:grpSp>
          <p:cxnSp>
            <p:nvCxnSpPr>
              <p:cNvPr id="355" name="Elbow Connector 354"/>
              <p:cNvCxnSpPr>
                <a:stCxn id="307" idx="3"/>
                <a:endCxn id="349" idx="1"/>
              </p:cNvCxnSpPr>
              <p:nvPr/>
            </p:nvCxnSpPr>
            <p:spPr bwMode="auto">
              <a:xfrm>
                <a:off x="7976839" y="5635958"/>
                <a:ext cx="402948" cy="403014"/>
              </a:xfrm>
              <a:prstGeom prst="bentConnector3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sp>
            <p:nvSpPr>
              <p:cNvPr id="356" name="TextBox 355"/>
              <p:cNvSpPr txBox="1"/>
              <p:nvPr/>
            </p:nvSpPr>
            <p:spPr>
              <a:xfrm>
                <a:off x="8075427" y="5387605"/>
                <a:ext cx="1118655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 err="1" smtClean="0">
                    <a:solidFill>
                      <a:srgbClr val="FF0000"/>
                    </a:solidFill>
                    <a:latin typeface="+mj-lt"/>
                  </a:rPr>
                  <a:t>CauseCode</a:t>
                </a:r>
                <a:endParaRPr lang="ru-RU" dirty="0" smtClean="0">
                  <a:solidFill>
                    <a:srgbClr val="FF0000"/>
                  </a:solidFill>
                  <a:latin typeface="+mj-lt"/>
                </a:endParaRPr>
              </a:p>
            </p:txBody>
          </p:sp>
          <p:cxnSp>
            <p:nvCxnSpPr>
              <p:cNvPr id="363" name="Elbow Connector 362"/>
              <p:cNvCxnSpPr>
                <a:stCxn id="302" idx="6"/>
              </p:cNvCxnSpPr>
              <p:nvPr/>
            </p:nvCxnSpPr>
            <p:spPr bwMode="auto">
              <a:xfrm>
                <a:off x="2652105" y="5222058"/>
                <a:ext cx="2258061" cy="164682"/>
              </a:xfrm>
              <a:prstGeom prst="bentConnector3">
                <a:avLst>
                  <a:gd name="adj1" fmla="val 100043"/>
                </a:avLst>
              </a:prstGeom>
              <a:solidFill>
                <a:schemeClr val="bg1"/>
              </a:solidFill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sp>
            <p:nvSpPr>
              <p:cNvPr id="367" name="TextBox 366"/>
              <p:cNvSpPr txBox="1"/>
              <p:nvPr/>
            </p:nvSpPr>
            <p:spPr>
              <a:xfrm>
                <a:off x="3670220" y="5429350"/>
                <a:ext cx="1118655" cy="2539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dirty="0" err="1" smtClean="0">
                    <a:solidFill>
                      <a:srgbClr val="FF0000"/>
                    </a:solidFill>
                    <a:latin typeface="+mj-lt"/>
                  </a:rPr>
                  <a:t>IsException</a:t>
                </a:r>
                <a:endParaRPr lang="ru-RU" dirty="0" smtClean="0">
                  <a:solidFill>
                    <a:srgbClr val="FF0000"/>
                  </a:solidFill>
                  <a:latin typeface="+mj-lt"/>
                </a:endParaRPr>
              </a:p>
            </p:txBody>
          </p:sp>
          <p:grpSp>
            <p:nvGrpSpPr>
              <p:cNvPr id="369" name="Group 368"/>
              <p:cNvGrpSpPr/>
              <p:nvPr/>
            </p:nvGrpSpPr>
            <p:grpSpPr>
              <a:xfrm>
                <a:off x="7268764" y="561989"/>
                <a:ext cx="659731" cy="566726"/>
                <a:chOff x="531775" y="4739448"/>
                <a:chExt cx="659731" cy="625620"/>
              </a:xfrm>
            </p:grpSpPr>
            <p:sp>
              <p:nvSpPr>
                <p:cNvPr id="370" name="Rectangle 369"/>
                <p:cNvSpPr/>
                <p:nvPr/>
              </p:nvSpPr>
              <p:spPr bwMode="auto">
                <a:xfrm>
                  <a:off x="542450" y="4739448"/>
                  <a:ext cx="623448" cy="625620"/>
                </a:xfrm>
                <a:prstGeom prst="rect">
                  <a:avLst/>
                </a:prstGeom>
                <a:solidFill>
                  <a:srgbClr val="FF0000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dirty="0" smtClean="0">
                    <a:latin typeface="+mj-lt"/>
                    <a:cs typeface="Arial" pitchFamily="34" charset="0"/>
                  </a:endParaRPr>
                </a:p>
              </p:txBody>
            </p:sp>
            <p:sp>
              <p:nvSpPr>
                <p:cNvPr id="371" name="TextBox 370"/>
                <p:cNvSpPr txBox="1"/>
                <p:nvPr/>
              </p:nvSpPr>
              <p:spPr>
                <a:xfrm>
                  <a:off x="531775" y="4874309"/>
                  <a:ext cx="659731" cy="3397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+mj-lt"/>
                    </a:rPr>
                    <a:t>Vector</a:t>
                  </a:r>
                </a:p>
              </p:txBody>
            </p:sp>
          </p:grpSp>
          <p:cxnSp>
            <p:nvCxnSpPr>
              <p:cNvPr id="373" name="Elbow Connector 372"/>
              <p:cNvCxnSpPr>
                <a:stCxn id="307" idx="3"/>
                <a:endCxn id="371" idx="3"/>
              </p:cNvCxnSpPr>
              <p:nvPr/>
            </p:nvCxnSpPr>
            <p:spPr bwMode="auto">
              <a:xfrm flipH="1" flipV="1">
                <a:off x="7928495" y="838044"/>
                <a:ext cx="48344" cy="4797914"/>
              </a:xfrm>
              <a:prstGeom prst="bentConnector3">
                <a:avLst>
                  <a:gd name="adj1" fmla="val -2242276"/>
                </a:avLst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378" name="Straight Arrow Connector 377"/>
              <p:cNvCxnSpPr/>
              <p:nvPr/>
            </p:nvCxnSpPr>
            <p:spPr bwMode="auto">
              <a:xfrm flipH="1" flipV="1">
                <a:off x="1732121" y="704325"/>
                <a:ext cx="5547318" cy="2858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379" name="Elbow Connector 378"/>
              <p:cNvCxnSpPr>
                <a:endCxn id="415" idx="3"/>
              </p:cNvCxnSpPr>
              <p:nvPr/>
            </p:nvCxnSpPr>
            <p:spPr bwMode="auto">
              <a:xfrm rot="5400000" flipH="1" flipV="1">
                <a:off x="-53533" y="686660"/>
                <a:ext cx="1817581" cy="1573337"/>
              </a:xfrm>
              <a:prstGeom prst="bentConnector3">
                <a:avLst>
                  <a:gd name="adj1" fmla="val 116807"/>
                </a:avLst>
              </a:prstGeom>
              <a:solidFill>
                <a:schemeClr val="bg1"/>
              </a:solidFill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398" name="Elbow Connector 397"/>
              <p:cNvCxnSpPr/>
              <p:nvPr/>
            </p:nvCxnSpPr>
            <p:spPr bwMode="auto">
              <a:xfrm>
                <a:off x="3030059" y="5640342"/>
                <a:ext cx="5323607" cy="573364"/>
              </a:xfrm>
              <a:prstGeom prst="bentConnector3">
                <a:avLst>
                  <a:gd name="adj1" fmla="val 147"/>
                </a:avLst>
              </a:prstGeom>
              <a:solidFill>
                <a:schemeClr val="bg1"/>
              </a:solidFill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cxnSp>
          <p:nvCxnSpPr>
            <p:cNvPr id="430" name="Elbow Connector 429"/>
            <p:cNvCxnSpPr/>
            <p:nvPr/>
          </p:nvCxnSpPr>
          <p:spPr bwMode="auto">
            <a:xfrm>
              <a:off x="571238" y="2166762"/>
              <a:ext cx="3309633" cy="193875"/>
            </a:xfrm>
            <a:prstGeom prst="bentConnector3">
              <a:avLst>
                <a:gd name="adj1" fmla="val 50000"/>
              </a:avLst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305" y="-140092"/>
            <a:ext cx="8229600" cy="889000"/>
          </a:xfrm>
        </p:spPr>
        <p:txBody>
          <a:bodyPr/>
          <a:lstStyle/>
          <a:p>
            <a:r>
              <a:rPr lang="en-US" dirty="0" smtClean="0"/>
              <a:t>Adding exceptions to Single-Cycle MIPS</a:t>
            </a:r>
            <a:endParaRPr lang="ru-RU" dirty="0"/>
          </a:p>
        </p:txBody>
      </p:sp>
      <p:grpSp>
        <p:nvGrpSpPr>
          <p:cNvPr id="306" name="Group 305"/>
          <p:cNvGrpSpPr/>
          <p:nvPr/>
        </p:nvGrpSpPr>
        <p:grpSpPr>
          <a:xfrm>
            <a:off x="154671" y="1066800"/>
            <a:ext cx="8911382" cy="4533007"/>
            <a:chOff x="154671" y="1066800"/>
            <a:chExt cx="8911382" cy="4533007"/>
          </a:xfrm>
        </p:grpSpPr>
        <p:grpSp>
          <p:nvGrpSpPr>
            <p:cNvPr id="155" name="Group 154"/>
            <p:cNvGrpSpPr/>
            <p:nvPr/>
          </p:nvGrpSpPr>
          <p:grpSpPr>
            <a:xfrm>
              <a:off x="154671" y="1066800"/>
              <a:ext cx="8911382" cy="3731808"/>
              <a:chOff x="154671" y="1620197"/>
              <a:chExt cx="8911382" cy="3731808"/>
            </a:xfrm>
          </p:grpSpPr>
          <p:grpSp>
            <p:nvGrpSpPr>
              <p:cNvPr id="156" name="Group 155"/>
              <p:cNvGrpSpPr/>
              <p:nvPr/>
            </p:nvGrpSpPr>
            <p:grpSpPr>
              <a:xfrm>
                <a:off x="154671" y="2994625"/>
                <a:ext cx="1622694" cy="1386326"/>
                <a:chOff x="1738845" y="3229513"/>
                <a:chExt cx="1622694" cy="1386326"/>
              </a:xfrm>
            </p:grpSpPr>
            <p:grpSp>
              <p:nvGrpSpPr>
                <p:cNvPr id="281" name="Group 280"/>
                <p:cNvGrpSpPr/>
                <p:nvPr/>
              </p:nvGrpSpPr>
              <p:grpSpPr>
                <a:xfrm>
                  <a:off x="1738845" y="3229513"/>
                  <a:ext cx="1447262" cy="1386326"/>
                  <a:chOff x="3124738" y="3598050"/>
                  <a:chExt cx="1447262" cy="1386326"/>
                </a:xfrm>
              </p:grpSpPr>
              <p:sp>
                <p:nvSpPr>
                  <p:cNvPr id="283" name="Rectangle 282"/>
                  <p:cNvSpPr/>
                  <p:nvPr/>
                </p:nvSpPr>
                <p:spPr bwMode="auto">
                  <a:xfrm>
                    <a:off x="3126744" y="3598050"/>
                    <a:ext cx="1445256" cy="1386326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9525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eaLnBrk="0" hangingPunct="0"/>
                    <a:endParaRPr lang="en-US" sz="2000" b="1" smtClean="0">
                      <a:latin typeface="Neo Sans Inte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284" name="TextBox 283"/>
                  <p:cNvSpPr txBox="1"/>
                  <p:nvPr/>
                </p:nvSpPr>
                <p:spPr>
                  <a:xfrm>
                    <a:off x="3124738" y="3598050"/>
                    <a:ext cx="652743" cy="43088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 smtClean="0">
                        <a:latin typeface="Neo Sans Intel" panose="020B0504020202020204" pitchFamily="34" charset="0"/>
                      </a:rPr>
                      <a:t>Read</a:t>
                    </a:r>
                  </a:p>
                  <a:p>
                    <a:r>
                      <a:rPr lang="en-US" sz="1100" dirty="0" smtClean="0">
                        <a:latin typeface="Neo Sans Intel" panose="020B0504020202020204" pitchFamily="34" charset="0"/>
                      </a:rPr>
                      <a:t>address</a:t>
                    </a:r>
                  </a:p>
                </p:txBody>
              </p:sp>
              <p:sp>
                <p:nvSpPr>
                  <p:cNvPr id="285" name="TextBox 284"/>
                  <p:cNvSpPr txBox="1"/>
                  <p:nvPr/>
                </p:nvSpPr>
                <p:spPr>
                  <a:xfrm>
                    <a:off x="3673849" y="3601253"/>
                    <a:ext cx="898151" cy="43088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sz="1100" dirty="0" smtClean="0">
                        <a:latin typeface="Neo Sans Intel" panose="020B0504020202020204" pitchFamily="34" charset="0"/>
                      </a:rPr>
                      <a:t>Instruction [31-0]</a:t>
                    </a:r>
                  </a:p>
                </p:txBody>
              </p:sp>
              <p:sp>
                <p:nvSpPr>
                  <p:cNvPr id="286" name="TextBox 285"/>
                  <p:cNvSpPr txBox="1"/>
                  <p:nvPr/>
                </p:nvSpPr>
                <p:spPr>
                  <a:xfrm>
                    <a:off x="3430026" y="4147773"/>
                    <a:ext cx="838692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400" dirty="0" smtClean="0">
                        <a:latin typeface="Neo Sans Intel Medium" panose="020B0604020202020204" pitchFamily="34" charset="0"/>
                      </a:rPr>
                      <a:t>Memory</a:t>
                    </a:r>
                  </a:p>
                </p:txBody>
              </p:sp>
            </p:grpSp>
            <p:cxnSp>
              <p:nvCxnSpPr>
                <p:cNvPr id="282" name="Straight Arrow Connector 281"/>
                <p:cNvCxnSpPr>
                  <a:stCxn id="285" idx="3"/>
                </p:cNvCxnSpPr>
                <p:nvPr/>
              </p:nvCxnSpPr>
              <p:spPr bwMode="auto">
                <a:xfrm>
                  <a:off x="3186107" y="3448160"/>
                  <a:ext cx="175432" cy="0"/>
                </a:xfrm>
                <a:prstGeom prst="straightConnector1">
                  <a:avLst/>
                </a:prstGeom>
                <a:solidFill>
                  <a:schemeClr val="bg1"/>
                </a:solidFill>
                <a:ln w="19050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triangle" w="med" len="med"/>
                </a:ln>
                <a:effectLst/>
              </p:spPr>
            </p:cxnSp>
          </p:grpSp>
          <p:grpSp>
            <p:nvGrpSpPr>
              <p:cNvPr id="157" name="Group 156"/>
              <p:cNvGrpSpPr/>
              <p:nvPr/>
            </p:nvGrpSpPr>
            <p:grpSpPr>
              <a:xfrm>
                <a:off x="2546317" y="3911755"/>
                <a:ext cx="180391" cy="643543"/>
                <a:chOff x="3390790" y="3616963"/>
                <a:chExt cx="180391" cy="643543"/>
              </a:xfrm>
            </p:grpSpPr>
            <p:sp>
              <p:nvSpPr>
                <p:cNvPr id="277" name="Trapezoid 276"/>
                <p:cNvSpPr/>
                <p:nvPr/>
              </p:nvSpPr>
              <p:spPr bwMode="auto">
                <a:xfrm rot="5400000">
                  <a:off x="3159214" y="3848539"/>
                  <a:ext cx="643543" cy="180391"/>
                </a:xfrm>
                <a:prstGeom prst="trapezoid">
                  <a:avLst>
                    <a:gd name="adj" fmla="val 53513"/>
                  </a:avLst>
                </a:prstGeom>
                <a:solidFill>
                  <a:schemeClr val="bg2">
                    <a:lumMod val="20000"/>
                    <a:lumOff val="80000"/>
                  </a:schemeClr>
                </a:solidFill>
                <a:ln w="9525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US">
                    <a:latin typeface="Neo Sans Intel Medium" panose="020B0604020202020204" pitchFamily="34" charset="0"/>
                  </a:endParaRPr>
                </a:p>
              </p:txBody>
            </p:sp>
            <p:sp>
              <p:nvSpPr>
                <p:cNvPr id="278" name="Rectangle 158"/>
                <p:cNvSpPr>
                  <a:spLocks noChangeArrowheads="1"/>
                </p:cNvSpPr>
                <p:nvPr/>
              </p:nvSpPr>
              <p:spPr bwMode="auto">
                <a:xfrm flipH="1">
                  <a:off x="3395878" y="3678301"/>
                  <a:ext cx="85107" cy="10772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0</a:t>
                  </a:r>
                  <a:endParaRPr lang="en-US" sz="700" dirty="0">
                    <a:solidFill>
                      <a:srgbClr val="000000"/>
                    </a:solidFill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79" name="Rectangle 159"/>
                <p:cNvSpPr>
                  <a:spLocks noChangeArrowheads="1"/>
                </p:cNvSpPr>
                <p:nvPr/>
              </p:nvSpPr>
              <p:spPr bwMode="auto">
                <a:xfrm flipH="1">
                  <a:off x="3395879" y="4095679"/>
                  <a:ext cx="85106" cy="10772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1</a:t>
                  </a:r>
                </a:p>
              </p:txBody>
            </p:sp>
            <p:sp>
              <p:nvSpPr>
                <p:cNvPr id="280" name="Rectangle 160"/>
                <p:cNvSpPr>
                  <a:spLocks noChangeArrowheads="1"/>
                </p:cNvSpPr>
                <p:nvPr/>
              </p:nvSpPr>
              <p:spPr bwMode="auto">
                <a:xfrm flipH="1">
                  <a:off x="3450365" y="3821794"/>
                  <a:ext cx="84960" cy="25853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m</a:t>
                  </a:r>
                </a:p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u</a:t>
                  </a:r>
                </a:p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x</a:t>
                  </a:r>
                  <a:endParaRPr lang="en-US" sz="500" dirty="0">
                    <a:solidFill>
                      <a:srgbClr val="000000"/>
                    </a:solidFill>
                    <a:latin typeface="Neo Sans Intel Medium" panose="020B0604020202020204" pitchFamily="34" charset="0"/>
                  </a:endParaRPr>
                </a:p>
              </p:txBody>
            </p:sp>
          </p:grpSp>
          <p:grpSp>
            <p:nvGrpSpPr>
              <p:cNvPr id="158" name="Group 157"/>
              <p:cNvGrpSpPr/>
              <p:nvPr/>
            </p:nvGrpSpPr>
            <p:grpSpPr>
              <a:xfrm>
                <a:off x="3107902" y="3005501"/>
                <a:ext cx="1552498" cy="1873251"/>
                <a:chOff x="4488424" y="3657632"/>
                <a:chExt cx="1552498" cy="1873251"/>
              </a:xfrm>
            </p:grpSpPr>
            <p:sp>
              <p:nvSpPr>
                <p:cNvPr id="268" name="Rectangle 267"/>
                <p:cNvSpPr/>
                <p:nvPr/>
              </p:nvSpPr>
              <p:spPr bwMode="auto">
                <a:xfrm>
                  <a:off x="4490028" y="3657632"/>
                  <a:ext cx="1550894" cy="1870677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269" name="TextBox 268"/>
                <p:cNvSpPr txBox="1"/>
                <p:nvPr/>
              </p:nvSpPr>
              <p:spPr>
                <a:xfrm>
                  <a:off x="4490028" y="3657633"/>
                  <a:ext cx="771365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Read</a:t>
                  </a:r>
                </a:p>
                <a:p>
                  <a:r>
                    <a:rPr lang="en-US" sz="1100" dirty="0">
                      <a:latin typeface="Neo Sans Intel" panose="020B0504020202020204" pitchFamily="34" charset="0"/>
                    </a:rPr>
                    <a:t>r</a:t>
                  </a:r>
                  <a:r>
                    <a:rPr lang="en-US" sz="1100" dirty="0" smtClean="0">
                      <a:latin typeface="Neo Sans Intel" panose="020B0504020202020204" pitchFamily="34" charset="0"/>
                    </a:rPr>
                    <a:t>egister </a:t>
                  </a:r>
                  <a:r>
                    <a:rPr lang="en-US" sz="1100" b="1" dirty="0" smtClean="0">
                      <a:latin typeface="Neo Sans Intel" panose="020B0504020202020204" pitchFamily="34" charset="0"/>
                    </a:rPr>
                    <a:t>1</a:t>
                  </a:r>
                </a:p>
              </p:txBody>
            </p:sp>
            <p:sp>
              <p:nvSpPr>
                <p:cNvPr id="270" name="TextBox 269"/>
                <p:cNvSpPr txBox="1"/>
                <p:nvPr/>
              </p:nvSpPr>
              <p:spPr>
                <a:xfrm>
                  <a:off x="5142771" y="3660836"/>
                  <a:ext cx="898151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100" dirty="0" smtClean="0">
                      <a:latin typeface="Neo Sans Intel" panose="020B0504020202020204" pitchFamily="34" charset="0"/>
                    </a:rPr>
                    <a:t>Read</a:t>
                  </a:r>
                </a:p>
                <a:p>
                  <a:pPr algn="r"/>
                  <a:r>
                    <a:rPr lang="en-US" sz="1100" dirty="0">
                      <a:latin typeface="Neo Sans Intel" panose="020B0504020202020204" pitchFamily="34" charset="0"/>
                    </a:rPr>
                    <a:t>d</a:t>
                  </a:r>
                  <a:r>
                    <a:rPr lang="en-US" sz="1100" dirty="0" smtClean="0">
                      <a:latin typeface="Neo Sans Intel" panose="020B0504020202020204" pitchFamily="34" charset="0"/>
                    </a:rPr>
                    <a:t>ata </a:t>
                  </a:r>
                  <a:r>
                    <a:rPr lang="en-US" sz="1100" b="1" dirty="0" smtClean="0">
                      <a:latin typeface="Neo Sans Intel" panose="020B0504020202020204" pitchFamily="34" charset="0"/>
                    </a:rPr>
                    <a:t>1</a:t>
                  </a:r>
                </a:p>
              </p:txBody>
            </p:sp>
            <p:sp>
              <p:nvSpPr>
                <p:cNvPr id="271" name="TextBox 270"/>
                <p:cNvSpPr txBox="1"/>
                <p:nvPr/>
              </p:nvSpPr>
              <p:spPr>
                <a:xfrm>
                  <a:off x="5088107" y="5220532"/>
                  <a:ext cx="94910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Registers</a:t>
                  </a:r>
                </a:p>
              </p:txBody>
            </p:sp>
            <p:sp>
              <p:nvSpPr>
                <p:cNvPr id="272" name="TextBox 271"/>
                <p:cNvSpPr txBox="1"/>
                <p:nvPr/>
              </p:nvSpPr>
              <p:spPr>
                <a:xfrm>
                  <a:off x="4490028" y="4132149"/>
                  <a:ext cx="772969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Read</a:t>
                  </a:r>
                </a:p>
                <a:p>
                  <a:r>
                    <a:rPr lang="en-US" sz="1100" dirty="0">
                      <a:latin typeface="Neo Sans Intel" panose="020B0504020202020204" pitchFamily="34" charset="0"/>
                    </a:rPr>
                    <a:t>r</a:t>
                  </a:r>
                  <a:r>
                    <a:rPr lang="en-US" sz="1100" dirty="0" smtClean="0">
                      <a:latin typeface="Neo Sans Intel" panose="020B0504020202020204" pitchFamily="34" charset="0"/>
                    </a:rPr>
                    <a:t>egister </a:t>
                  </a:r>
                  <a:r>
                    <a:rPr lang="en-US" sz="1100" b="1" dirty="0" smtClean="0">
                      <a:latin typeface="Neo Sans Intel" panose="020B0504020202020204" pitchFamily="34" charset="0"/>
                    </a:rPr>
                    <a:t>2</a:t>
                  </a:r>
                </a:p>
              </p:txBody>
            </p:sp>
            <p:sp>
              <p:nvSpPr>
                <p:cNvPr id="273" name="TextBox 272"/>
                <p:cNvSpPr txBox="1"/>
                <p:nvPr/>
              </p:nvSpPr>
              <p:spPr>
                <a:xfrm>
                  <a:off x="5142771" y="4285847"/>
                  <a:ext cx="898151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100" dirty="0" smtClean="0">
                      <a:latin typeface="Neo Sans Intel" panose="020B0504020202020204" pitchFamily="34" charset="0"/>
                    </a:rPr>
                    <a:t>Read</a:t>
                  </a:r>
                </a:p>
                <a:p>
                  <a:pPr algn="r"/>
                  <a:r>
                    <a:rPr lang="en-US" sz="1100" dirty="0">
                      <a:latin typeface="Neo Sans Intel" panose="020B0504020202020204" pitchFamily="34" charset="0"/>
                    </a:rPr>
                    <a:t>d</a:t>
                  </a:r>
                  <a:r>
                    <a:rPr lang="en-US" sz="1100" dirty="0" smtClean="0">
                      <a:latin typeface="Neo Sans Intel" panose="020B0504020202020204" pitchFamily="34" charset="0"/>
                    </a:rPr>
                    <a:t>ata </a:t>
                  </a:r>
                  <a:r>
                    <a:rPr lang="en-US" sz="1100" b="1" dirty="0">
                      <a:latin typeface="Neo Sans Intel" panose="020B0504020202020204" pitchFamily="34" charset="0"/>
                    </a:rPr>
                    <a:t>2</a:t>
                  </a:r>
                  <a:endParaRPr lang="en-US" sz="1100" b="1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74" name="TextBox 273"/>
                <p:cNvSpPr txBox="1"/>
                <p:nvPr/>
              </p:nvSpPr>
              <p:spPr>
                <a:xfrm>
                  <a:off x="4488424" y="4669109"/>
                  <a:ext cx="654346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Write</a:t>
                  </a:r>
                </a:p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register</a:t>
                  </a:r>
                  <a:endParaRPr lang="en-US" sz="1100" b="1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75" name="TextBox 274"/>
                <p:cNvSpPr txBox="1"/>
                <p:nvPr/>
              </p:nvSpPr>
              <p:spPr>
                <a:xfrm>
                  <a:off x="4490028" y="5099996"/>
                  <a:ext cx="506870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Write</a:t>
                  </a:r>
                </a:p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data</a:t>
                  </a:r>
                  <a:endParaRPr lang="en-US" sz="1100" b="1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76" name="Rectangle 275"/>
                <p:cNvSpPr/>
                <p:nvPr/>
              </p:nvSpPr>
              <p:spPr bwMode="auto">
                <a:xfrm>
                  <a:off x="5194990" y="3666551"/>
                  <a:ext cx="133350" cy="13335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3175" cap="flat" cmpd="sng" algn="ctr">
                  <a:noFill/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</p:grpSp>
          <p:grpSp>
            <p:nvGrpSpPr>
              <p:cNvPr id="159" name="Group 158"/>
              <p:cNvGrpSpPr/>
              <p:nvPr/>
            </p:nvGrpSpPr>
            <p:grpSpPr>
              <a:xfrm>
                <a:off x="3513352" y="2218102"/>
                <a:ext cx="739305" cy="796318"/>
                <a:chOff x="4262754" y="2445288"/>
                <a:chExt cx="739305" cy="796318"/>
              </a:xfrm>
            </p:grpSpPr>
            <p:sp>
              <p:nvSpPr>
                <p:cNvPr id="266" name="TextBox 265"/>
                <p:cNvSpPr txBox="1"/>
                <p:nvPr/>
              </p:nvSpPr>
              <p:spPr>
                <a:xfrm>
                  <a:off x="4262754" y="2445288"/>
                  <a:ext cx="739305" cy="261610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sz="1100" dirty="0" err="1" smtClean="0">
                      <a:solidFill>
                        <a:schemeClr val="accent1"/>
                      </a:solidFill>
                      <a:latin typeface="Neo Sans Intel" panose="020B0504020202020204" pitchFamily="34" charset="0"/>
                    </a:rPr>
                    <a:t>RegWrite</a:t>
                  </a:r>
                  <a:endParaRPr lang="en-US" sz="1100" dirty="0" smtClean="0">
                    <a:solidFill>
                      <a:schemeClr val="accent1"/>
                    </a:solidFill>
                    <a:latin typeface="Neo Sans Intel" panose="020B0504020202020204" pitchFamily="34" charset="0"/>
                  </a:endParaRPr>
                </a:p>
              </p:txBody>
            </p:sp>
            <p:cxnSp>
              <p:nvCxnSpPr>
                <p:cNvPr id="267" name="Straight Connector 266"/>
                <p:cNvCxnSpPr>
                  <a:stCxn id="266" idx="2"/>
                  <a:endCxn id="276" idx="0"/>
                </p:cNvCxnSpPr>
                <p:nvPr/>
              </p:nvCxnSpPr>
              <p:spPr bwMode="auto">
                <a:xfrm flipH="1">
                  <a:off x="4630545" y="2706898"/>
                  <a:ext cx="1862" cy="534708"/>
                </a:xfrm>
                <a:prstGeom prst="line">
                  <a:avLst/>
                </a:prstGeom>
                <a:solidFill>
                  <a:schemeClr val="bg1"/>
                </a:solidFill>
                <a:ln w="6350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160" name="Straight Arrow Connector 159"/>
              <p:cNvCxnSpPr>
                <a:stCxn id="270" idx="3"/>
                <a:endCxn id="262" idx="1"/>
              </p:cNvCxnSpPr>
              <p:nvPr/>
            </p:nvCxnSpPr>
            <p:spPr bwMode="auto">
              <a:xfrm flipV="1">
                <a:off x="4660400" y="3223789"/>
                <a:ext cx="794482" cy="36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161" name="Group 160"/>
              <p:cNvGrpSpPr/>
              <p:nvPr/>
            </p:nvGrpSpPr>
            <p:grpSpPr>
              <a:xfrm>
                <a:off x="5454882" y="2909792"/>
                <a:ext cx="727535" cy="1439797"/>
                <a:chOff x="6728724" y="3121968"/>
                <a:chExt cx="727535" cy="1439797"/>
              </a:xfrm>
            </p:grpSpPr>
            <p:sp>
              <p:nvSpPr>
                <p:cNvPr id="260" name="Freeform 127"/>
                <p:cNvSpPr>
                  <a:spLocks/>
                </p:cNvSpPr>
                <p:nvPr/>
              </p:nvSpPr>
              <p:spPr bwMode="auto">
                <a:xfrm>
                  <a:off x="6728724" y="3121968"/>
                  <a:ext cx="727535" cy="1439797"/>
                </a:xfrm>
                <a:custGeom>
                  <a:avLst/>
                  <a:gdLst>
                    <a:gd name="T0" fmla="*/ 0 w 210"/>
                    <a:gd name="T1" fmla="*/ 0 h 413"/>
                    <a:gd name="T2" fmla="*/ 0 w 210"/>
                    <a:gd name="T3" fmla="*/ 167 h 413"/>
                    <a:gd name="T4" fmla="*/ 91 w 210"/>
                    <a:gd name="T5" fmla="*/ 207 h 413"/>
                    <a:gd name="T6" fmla="*/ 0 w 210"/>
                    <a:gd name="T7" fmla="*/ 245 h 413"/>
                    <a:gd name="T8" fmla="*/ 0 w 210"/>
                    <a:gd name="T9" fmla="*/ 412 h 413"/>
                    <a:gd name="T10" fmla="*/ 284 w 210"/>
                    <a:gd name="T11" fmla="*/ 286 h 413"/>
                    <a:gd name="T12" fmla="*/ 284 w 210"/>
                    <a:gd name="T13" fmla="*/ 127 h 413"/>
                    <a:gd name="T14" fmla="*/ 0 w 210"/>
                    <a:gd name="T15" fmla="*/ 0 h 413"/>
                    <a:gd name="T16" fmla="*/ 0 w 210"/>
                    <a:gd name="T17" fmla="*/ 0 h 413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210"/>
                    <a:gd name="T28" fmla="*/ 0 h 413"/>
                    <a:gd name="T29" fmla="*/ 210 w 210"/>
                    <a:gd name="T30" fmla="*/ 413 h 413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210" h="413">
                      <a:moveTo>
                        <a:pt x="0" y="0"/>
                      </a:moveTo>
                      <a:lnTo>
                        <a:pt x="0" y="167"/>
                      </a:lnTo>
                      <a:lnTo>
                        <a:pt x="67" y="207"/>
                      </a:lnTo>
                      <a:lnTo>
                        <a:pt x="0" y="245"/>
                      </a:lnTo>
                      <a:lnTo>
                        <a:pt x="0" y="412"/>
                      </a:lnTo>
                      <a:lnTo>
                        <a:pt x="209" y="286"/>
                      </a:lnTo>
                      <a:lnTo>
                        <a:pt x="209" y="127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accent5">
                    <a:lumMod val="60000"/>
                    <a:lumOff val="4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hangingPunct="0"/>
                  <a:endParaRPr lang="en-US" sz="2000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261" name="TextBox 260"/>
                <p:cNvSpPr txBox="1"/>
                <p:nvPr/>
              </p:nvSpPr>
              <p:spPr>
                <a:xfrm>
                  <a:off x="6728724" y="3392722"/>
                  <a:ext cx="363767" cy="18466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en-US" sz="1200" dirty="0" smtClean="0">
                      <a:latin typeface="Neo Sans Intel Medium" panose="020B0604020202020204" pitchFamily="34" charset="0"/>
                    </a:rPr>
                    <a:t>ALU</a:t>
                  </a:r>
                </a:p>
              </p:txBody>
            </p:sp>
            <p:sp>
              <p:nvSpPr>
                <p:cNvPr id="262" name="TextBox 261"/>
                <p:cNvSpPr txBox="1"/>
                <p:nvPr/>
              </p:nvSpPr>
              <p:spPr>
                <a:xfrm>
                  <a:off x="6728724" y="3319972"/>
                  <a:ext cx="155484" cy="2319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500" dirty="0" smtClean="0">
                      <a:latin typeface="Neo Sans Intel" panose="020B0504020202020204" pitchFamily="34" charset="0"/>
                    </a:rPr>
                    <a:t> </a:t>
                  </a:r>
                </a:p>
              </p:txBody>
            </p:sp>
            <p:sp>
              <p:nvSpPr>
                <p:cNvPr id="263" name="TextBox 262"/>
                <p:cNvSpPr txBox="1"/>
                <p:nvPr/>
              </p:nvSpPr>
              <p:spPr>
                <a:xfrm>
                  <a:off x="6728724" y="4152246"/>
                  <a:ext cx="155484" cy="2319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500" dirty="0" smtClean="0">
                      <a:latin typeface="Neo Sans Intel" panose="020B0504020202020204" pitchFamily="34" charset="0"/>
                    </a:rPr>
                    <a:t> </a:t>
                  </a:r>
                </a:p>
              </p:txBody>
            </p:sp>
            <p:sp>
              <p:nvSpPr>
                <p:cNvPr id="264" name="TextBox 263"/>
                <p:cNvSpPr txBox="1"/>
                <p:nvPr/>
              </p:nvSpPr>
              <p:spPr>
                <a:xfrm>
                  <a:off x="6969760" y="3801019"/>
                  <a:ext cx="481419" cy="261610"/>
                </a:xfrm>
                <a:prstGeom prst="rect">
                  <a:avLst/>
                </a:prstGeom>
                <a:noFill/>
              </p:spPr>
              <p:txBody>
                <a:bodyPr wrap="square" lIns="0" rIns="0" rtlCol="0">
                  <a:spAutoFit/>
                </a:bodyPr>
                <a:lstStyle/>
                <a:p>
                  <a:pPr algn="ctr"/>
                  <a:r>
                    <a:rPr lang="en-US" sz="1100" dirty="0" smtClean="0">
                      <a:latin typeface="Neo Sans Intel" panose="020B0504020202020204" pitchFamily="34" charset="0"/>
                    </a:rPr>
                    <a:t>Result</a:t>
                  </a:r>
                  <a:endParaRPr lang="en-US" sz="1100" b="1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65" name="TextBox 264"/>
                <p:cNvSpPr txBox="1"/>
                <p:nvPr/>
              </p:nvSpPr>
              <p:spPr>
                <a:xfrm>
                  <a:off x="6904108" y="3557248"/>
                  <a:ext cx="547071" cy="230832"/>
                </a:xfrm>
                <a:prstGeom prst="rect">
                  <a:avLst/>
                </a:prstGeom>
                <a:noFill/>
              </p:spPr>
              <p:txBody>
                <a:bodyPr wrap="square" lIns="0" rIns="0" rtlCol="0">
                  <a:spAutoFit/>
                </a:bodyPr>
                <a:lstStyle/>
                <a:p>
                  <a:pPr algn="ctr"/>
                  <a:r>
                    <a:rPr lang="en-US" sz="900" dirty="0" err="1" smtClean="0">
                      <a:latin typeface="Neo Sans Intel" panose="020B0504020202020204" pitchFamily="34" charset="0"/>
                    </a:rPr>
                    <a:t>CondCode</a:t>
                  </a:r>
                  <a:endParaRPr lang="en-US" sz="900" b="1" dirty="0" smtClean="0">
                    <a:latin typeface="Neo Sans Intel" panose="020B0504020202020204" pitchFamily="34" charset="0"/>
                  </a:endParaRPr>
                </a:p>
              </p:txBody>
            </p:sp>
          </p:grpSp>
          <p:cxnSp>
            <p:nvCxnSpPr>
              <p:cNvPr id="162" name="Elbow Connector 161"/>
              <p:cNvCxnSpPr>
                <a:stCxn id="273" idx="3"/>
                <a:endCxn id="255" idx="3"/>
              </p:cNvCxnSpPr>
              <p:nvPr/>
            </p:nvCxnSpPr>
            <p:spPr bwMode="auto">
              <a:xfrm flipV="1">
                <a:off x="4660400" y="3848031"/>
                <a:ext cx="454431" cy="1129"/>
              </a:xfrm>
              <a:prstGeom prst="bentConnector3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163" name="Elbow Connector 162"/>
              <p:cNvCxnSpPr>
                <a:stCxn id="244" idx="0"/>
                <a:endCxn id="275" idx="1"/>
              </p:cNvCxnSpPr>
              <p:nvPr/>
            </p:nvCxnSpPr>
            <p:spPr bwMode="auto">
              <a:xfrm flipH="1">
                <a:off x="3109506" y="3453128"/>
                <a:ext cx="5615445" cy="1210181"/>
              </a:xfrm>
              <a:prstGeom prst="bentConnector5">
                <a:avLst>
                  <a:gd name="adj1" fmla="val -4071"/>
                  <a:gd name="adj2" fmla="val 172985"/>
                  <a:gd name="adj3" fmla="val 104071"/>
                </a:avLst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164" name="Oval 163"/>
              <p:cNvSpPr/>
              <p:nvPr/>
            </p:nvSpPr>
            <p:spPr bwMode="auto">
              <a:xfrm>
                <a:off x="1743407" y="3183822"/>
                <a:ext cx="72472" cy="72472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cxnSp>
            <p:nvCxnSpPr>
              <p:cNvPr id="165" name="Straight Arrow Connector 164"/>
              <p:cNvCxnSpPr>
                <a:stCxn id="164" idx="6"/>
                <a:endCxn id="269" idx="1"/>
              </p:cNvCxnSpPr>
              <p:nvPr/>
            </p:nvCxnSpPr>
            <p:spPr bwMode="auto">
              <a:xfrm>
                <a:off x="1815879" y="3220058"/>
                <a:ext cx="1293627" cy="888"/>
              </a:xfrm>
              <a:prstGeom prst="straightConnector1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166" name="Elbow Connector 165"/>
              <p:cNvCxnSpPr>
                <a:stCxn id="164" idx="4"/>
                <a:endCxn id="272" idx="1"/>
              </p:cNvCxnSpPr>
              <p:nvPr/>
            </p:nvCxnSpPr>
            <p:spPr bwMode="auto">
              <a:xfrm rot="16200000" flipH="1">
                <a:off x="2224990" y="2810946"/>
                <a:ext cx="439168" cy="1329863"/>
              </a:xfrm>
              <a:prstGeom prst="bentConnector2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167" name="Elbow Connector 166"/>
              <p:cNvCxnSpPr>
                <a:stCxn id="164" idx="4"/>
                <a:endCxn id="279" idx="3"/>
              </p:cNvCxnSpPr>
              <p:nvPr/>
            </p:nvCxnSpPr>
            <p:spPr bwMode="auto">
              <a:xfrm rot="16200000" flipH="1">
                <a:off x="1571505" y="3464431"/>
                <a:ext cx="1188038" cy="771763"/>
              </a:xfrm>
              <a:prstGeom prst="bentConnector2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168" name="TextBox 167"/>
              <p:cNvSpPr txBox="1"/>
              <p:nvPr/>
            </p:nvSpPr>
            <p:spPr>
              <a:xfrm>
                <a:off x="1790302" y="2940272"/>
                <a:ext cx="75854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latin typeface="Neo Sans Intel" panose="020B0504020202020204" pitchFamily="34" charset="0"/>
                  </a:rPr>
                  <a:t>I [25-21]</a:t>
                </a:r>
              </a:p>
            </p:txBody>
          </p:sp>
          <p:sp>
            <p:nvSpPr>
              <p:cNvPr id="169" name="TextBox 168"/>
              <p:cNvSpPr txBox="1"/>
              <p:nvPr/>
            </p:nvSpPr>
            <p:spPr>
              <a:xfrm>
                <a:off x="1782438" y="3413550"/>
                <a:ext cx="75854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latin typeface="Neo Sans Intel" panose="020B0504020202020204" pitchFamily="34" charset="0"/>
                  </a:rPr>
                  <a:t>I [20-16]</a:t>
                </a:r>
              </a:p>
            </p:txBody>
          </p:sp>
          <p:sp>
            <p:nvSpPr>
              <p:cNvPr id="170" name="TextBox 169"/>
              <p:cNvSpPr txBox="1"/>
              <p:nvPr/>
            </p:nvSpPr>
            <p:spPr>
              <a:xfrm>
                <a:off x="1759821" y="4157483"/>
                <a:ext cx="75854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latin typeface="Neo Sans Intel" panose="020B0504020202020204" pitchFamily="34" charset="0"/>
                  </a:rPr>
                  <a:t>I [15-11]</a:t>
                </a:r>
              </a:p>
            </p:txBody>
          </p:sp>
          <p:grpSp>
            <p:nvGrpSpPr>
              <p:cNvPr id="171" name="Group 170"/>
              <p:cNvGrpSpPr/>
              <p:nvPr/>
            </p:nvGrpSpPr>
            <p:grpSpPr>
              <a:xfrm>
                <a:off x="5542593" y="4068255"/>
                <a:ext cx="580608" cy="532039"/>
                <a:chOff x="6598319" y="4283249"/>
                <a:chExt cx="580608" cy="532039"/>
              </a:xfrm>
            </p:grpSpPr>
            <p:sp>
              <p:nvSpPr>
                <p:cNvPr id="258" name="TextBox 257"/>
                <p:cNvSpPr txBox="1"/>
                <p:nvPr/>
              </p:nvSpPr>
              <p:spPr>
                <a:xfrm>
                  <a:off x="6598319" y="4553678"/>
                  <a:ext cx="580608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err="1" smtClean="0">
                      <a:solidFill>
                        <a:schemeClr val="accent1"/>
                      </a:solidFill>
                      <a:latin typeface="Neo Sans Intel" panose="020B0504020202020204" pitchFamily="34" charset="0"/>
                    </a:rPr>
                    <a:t>ALUop</a:t>
                  </a:r>
                  <a:endParaRPr lang="en-US" sz="1100" dirty="0" smtClean="0">
                    <a:solidFill>
                      <a:schemeClr val="accent1"/>
                    </a:solidFill>
                    <a:latin typeface="Neo Sans Intel" panose="020B0504020202020204" pitchFamily="34" charset="0"/>
                  </a:endParaRPr>
                </a:p>
              </p:txBody>
            </p:sp>
            <p:cxnSp>
              <p:nvCxnSpPr>
                <p:cNvPr id="259" name="Straight Connector 258"/>
                <p:cNvCxnSpPr/>
                <p:nvPr/>
              </p:nvCxnSpPr>
              <p:spPr bwMode="auto">
                <a:xfrm flipH="1">
                  <a:off x="6967969" y="4283249"/>
                  <a:ext cx="32" cy="272672"/>
                </a:xfrm>
                <a:prstGeom prst="line">
                  <a:avLst/>
                </a:prstGeom>
                <a:solidFill>
                  <a:schemeClr val="bg1"/>
                </a:solidFill>
                <a:ln w="6350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72" name="Oval 171"/>
              <p:cNvSpPr/>
              <p:nvPr/>
            </p:nvSpPr>
            <p:spPr bwMode="auto">
              <a:xfrm>
                <a:off x="2289085" y="3662429"/>
                <a:ext cx="72472" cy="72472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cxnSp>
            <p:nvCxnSpPr>
              <p:cNvPr id="173" name="Elbow Connector 172"/>
              <p:cNvCxnSpPr>
                <a:stCxn id="172" idx="4"/>
                <a:endCxn id="278" idx="3"/>
              </p:cNvCxnSpPr>
              <p:nvPr/>
            </p:nvCxnSpPr>
            <p:spPr bwMode="auto">
              <a:xfrm rot="16200000" flipH="1">
                <a:off x="2292337" y="3767885"/>
                <a:ext cx="292053" cy="226084"/>
              </a:xfrm>
              <a:prstGeom prst="bentConnector2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174" name="Straight Arrow Connector 173"/>
              <p:cNvCxnSpPr>
                <a:stCxn id="277" idx="0"/>
                <a:endCxn id="274" idx="1"/>
              </p:cNvCxnSpPr>
              <p:nvPr/>
            </p:nvCxnSpPr>
            <p:spPr bwMode="auto">
              <a:xfrm flipV="1">
                <a:off x="2726708" y="4232422"/>
                <a:ext cx="381194" cy="1105"/>
              </a:xfrm>
              <a:prstGeom prst="straightConnector1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175" name="Rounded Rectangle 174"/>
              <p:cNvSpPr/>
              <p:nvPr/>
            </p:nvSpPr>
            <p:spPr bwMode="auto">
              <a:xfrm>
                <a:off x="3435075" y="5078121"/>
                <a:ext cx="953678" cy="273884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100" dirty="0" smtClean="0">
                    <a:latin typeface="Neo Sans Intel Medium" panose="020B0604020202020204" pitchFamily="34" charset="0"/>
                    <a:cs typeface="Arial" pitchFamily="34" charset="0"/>
                  </a:rPr>
                  <a:t>Sign extend</a:t>
                </a:r>
                <a:endParaRPr lang="en-US" sz="1100" dirty="0">
                  <a:latin typeface="Neo Sans Intel Medium" panose="020B0604020202020204" pitchFamily="34" charset="0"/>
                  <a:cs typeface="Arial" pitchFamily="34" charset="0"/>
                </a:endParaRPr>
              </a:p>
            </p:txBody>
          </p:sp>
          <p:cxnSp>
            <p:nvCxnSpPr>
              <p:cNvPr id="176" name="Elbow Connector 175"/>
              <p:cNvCxnSpPr>
                <a:stCxn id="164" idx="4"/>
                <a:endCxn id="175" idx="1"/>
              </p:cNvCxnSpPr>
              <p:nvPr/>
            </p:nvCxnSpPr>
            <p:spPr bwMode="auto">
              <a:xfrm rot="16200000" flipH="1">
                <a:off x="1627975" y="3407962"/>
                <a:ext cx="1958769" cy="1655432"/>
              </a:xfrm>
              <a:prstGeom prst="bentConnector2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177" name="TextBox 176"/>
              <p:cNvSpPr txBox="1"/>
              <p:nvPr/>
            </p:nvSpPr>
            <p:spPr>
              <a:xfrm>
                <a:off x="1782438" y="4940107"/>
                <a:ext cx="66877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latin typeface="Neo Sans Intel" panose="020B0504020202020204" pitchFamily="34" charset="0"/>
                  </a:rPr>
                  <a:t>I [15-0]</a:t>
                </a:r>
              </a:p>
            </p:txBody>
          </p:sp>
          <p:grpSp>
            <p:nvGrpSpPr>
              <p:cNvPr id="178" name="Group 177"/>
              <p:cNvGrpSpPr/>
              <p:nvPr/>
            </p:nvGrpSpPr>
            <p:grpSpPr>
              <a:xfrm>
                <a:off x="5109743" y="3732832"/>
                <a:ext cx="180391" cy="643543"/>
                <a:chOff x="3390790" y="3616963"/>
                <a:chExt cx="180391" cy="643543"/>
              </a:xfrm>
            </p:grpSpPr>
            <p:sp>
              <p:nvSpPr>
                <p:cNvPr id="254" name="Trapezoid 253"/>
                <p:cNvSpPr/>
                <p:nvPr/>
              </p:nvSpPr>
              <p:spPr bwMode="auto">
                <a:xfrm rot="5400000">
                  <a:off x="3159214" y="3848539"/>
                  <a:ext cx="643543" cy="180391"/>
                </a:xfrm>
                <a:prstGeom prst="trapezoid">
                  <a:avLst>
                    <a:gd name="adj" fmla="val 53513"/>
                  </a:avLst>
                </a:prstGeom>
                <a:solidFill>
                  <a:schemeClr val="bg2">
                    <a:lumMod val="20000"/>
                    <a:lumOff val="80000"/>
                  </a:schemeClr>
                </a:solidFill>
                <a:ln w="9525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US">
                    <a:latin typeface="Neo Sans Intel Medium" panose="020B0604020202020204" pitchFamily="34" charset="0"/>
                  </a:endParaRPr>
                </a:p>
              </p:txBody>
            </p:sp>
            <p:sp>
              <p:nvSpPr>
                <p:cNvPr id="255" name="Rectangle 158"/>
                <p:cNvSpPr>
                  <a:spLocks noChangeArrowheads="1"/>
                </p:cNvSpPr>
                <p:nvPr/>
              </p:nvSpPr>
              <p:spPr bwMode="auto">
                <a:xfrm flipH="1">
                  <a:off x="3395878" y="3678301"/>
                  <a:ext cx="85107" cy="10772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0</a:t>
                  </a:r>
                  <a:endParaRPr lang="en-US" sz="700" dirty="0">
                    <a:solidFill>
                      <a:srgbClr val="000000"/>
                    </a:solidFill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56" name="Rectangle 159"/>
                <p:cNvSpPr>
                  <a:spLocks noChangeArrowheads="1"/>
                </p:cNvSpPr>
                <p:nvPr/>
              </p:nvSpPr>
              <p:spPr bwMode="auto">
                <a:xfrm flipH="1">
                  <a:off x="3395879" y="4095679"/>
                  <a:ext cx="85106" cy="10772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1</a:t>
                  </a:r>
                </a:p>
              </p:txBody>
            </p:sp>
            <p:sp>
              <p:nvSpPr>
                <p:cNvPr id="257" name="Rectangle 160"/>
                <p:cNvSpPr>
                  <a:spLocks noChangeArrowheads="1"/>
                </p:cNvSpPr>
                <p:nvPr/>
              </p:nvSpPr>
              <p:spPr bwMode="auto">
                <a:xfrm flipH="1">
                  <a:off x="3450365" y="3821794"/>
                  <a:ext cx="84960" cy="25853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m</a:t>
                  </a:r>
                </a:p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u</a:t>
                  </a:r>
                </a:p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x</a:t>
                  </a:r>
                  <a:endParaRPr lang="en-US" sz="500" dirty="0">
                    <a:solidFill>
                      <a:srgbClr val="000000"/>
                    </a:solidFill>
                    <a:latin typeface="Neo Sans Intel Medium" panose="020B0604020202020204" pitchFamily="34" charset="0"/>
                  </a:endParaRPr>
                </a:p>
              </p:txBody>
            </p:sp>
          </p:grpSp>
          <p:cxnSp>
            <p:nvCxnSpPr>
              <p:cNvPr id="179" name="Straight Arrow Connector 178"/>
              <p:cNvCxnSpPr>
                <a:stCxn id="254" idx="0"/>
                <a:endCxn id="263" idx="1"/>
              </p:cNvCxnSpPr>
              <p:nvPr/>
            </p:nvCxnSpPr>
            <p:spPr bwMode="auto">
              <a:xfrm>
                <a:off x="5290134" y="4054604"/>
                <a:ext cx="164748" cy="1459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180" name="Elbow Connector 179"/>
              <p:cNvCxnSpPr>
                <a:stCxn id="175" idx="3"/>
                <a:endCxn id="192" idx="4"/>
              </p:cNvCxnSpPr>
              <p:nvPr/>
            </p:nvCxnSpPr>
            <p:spPr bwMode="auto">
              <a:xfrm flipV="1">
                <a:off x="4388753" y="4300834"/>
                <a:ext cx="557649" cy="914229"/>
              </a:xfrm>
              <a:prstGeom prst="bentConnector2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grpSp>
            <p:nvGrpSpPr>
              <p:cNvPr id="181" name="Group 180"/>
              <p:cNvGrpSpPr/>
              <p:nvPr/>
            </p:nvGrpSpPr>
            <p:grpSpPr>
              <a:xfrm>
                <a:off x="6753863" y="3028047"/>
                <a:ext cx="1447263" cy="1386443"/>
                <a:chOff x="3124737" y="3598050"/>
                <a:chExt cx="1447263" cy="1386443"/>
              </a:xfrm>
            </p:grpSpPr>
            <p:sp>
              <p:nvSpPr>
                <p:cNvPr id="248" name="Rectangle 247"/>
                <p:cNvSpPr/>
                <p:nvPr/>
              </p:nvSpPr>
              <p:spPr bwMode="auto">
                <a:xfrm>
                  <a:off x="3126744" y="3598050"/>
                  <a:ext cx="1445256" cy="1386326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249" name="TextBox 248"/>
                <p:cNvSpPr txBox="1"/>
                <p:nvPr/>
              </p:nvSpPr>
              <p:spPr>
                <a:xfrm>
                  <a:off x="3124738" y="3598050"/>
                  <a:ext cx="652743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Read</a:t>
                  </a:r>
                </a:p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address</a:t>
                  </a:r>
                </a:p>
              </p:txBody>
            </p:sp>
            <p:sp>
              <p:nvSpPr>
                <p:cNvPr id="250" name="TextBox 249"/>
                <p:cNvSpPr txBox="1"/>
                <p:nvPr/>
              </p:nvSpPr>
              <p:spPr>
                <a:xfrm>
                  <a:off x="3673849" y="3601253"/>
                  <a:ext cx="898151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100" dirty="0" smtClean="0">
                      <a:latin typeface="Neo Sans Intel" panose="020B0504020202020204" pitchFamily="34" charset="0"/>
                    </a:rPr>
                    <a:t>Read</a:t>
                  </a:r>
                </a:p>
                <a:p>
                  <a:pPr algn="r"/>
                  <a:r>
                    <a:rPr lang="en-US" sz="1100" dirty="0" smtClean="0">
                      <a:latin typeface="Neo Sans Intel" panose="020B0504020202020204" pitchFamily="34" charset="0"/>
                    </a:rPr>
                    <a:t>data</a:t>
                  </a:r>
                </a:p>
              </p:txBody>
            </p:sp>
            <p:sp>
              <p:nvSpPr>
                <p:cNvPr id="251" name="TextBox 250"/>
                <p:cNvSpPr txBox="1"/>
                <p:nvPr/>
              </p:nvSpPr>
              <p:spPr>
                <a:xfrm>
                  <a:off x="3733308" y="4674175"/>
                  <a:ext cx="83869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Memory</a:t>
                  </a:r>
                </a:p>
              </p:txBody>
            </p:sp>
            <p:sp>
              <p:nvSpPr>
                <p:cNvPr id="252" name="TextBox 251"/>
                <p:cNvSpPr txBox="1"/>
                <p:nvPr/>
              </p:nvSpPr>
              <p:spPr>
                <a:xfrm>
                  <a:off x="3126744" y="4073403"/>
                  <a:ext cx="652743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Write</a:t>
                  </a:r>
                </a:p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address</a:t>
                  </a:r>
                </a:p>
              </p:txBody>
            </p:sp>
            <p:sp>
              <p:nvSpPr>
                <p:cNvPr id="253" name="TextBox 252"/>
                <p:cNvSpPr txBox="1"/>
                <p:nvPr/>
              </p:nvSpPr>
              <p:spPr>
                <a:xfrm>
                  <a:off x="3124737" y="4553606"/>
                  <a:ext cx="506870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Write</a:t>
                  </a:r>
                </a:p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data</a:t>
                  </a:r>
                </a:p>
              </p:txBody>
            </p:sp>
          </p:grpSp>
          <p:cxnSp>
            <p:nvCxnSpPr>
              <p:cNvPr id="182" name="Straight Arrow Connector 181"/>
              <p:cNvCxnSpPr>
                <a:stCxn id="250" idx="3"/>
                <a:endCxn id="245" idx="3"/>
              </p:cNvCxnSpPr>
              <p:nvPr/>
            </p:nvCxnSpPr>
            <p:spPr bwMode="auto">
              <a:xfrm flipV="1">
                <a:off x="8201126" y="3246555"/>
                <a:ext cx="348522" cy="139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183" name="Group 182"/>
              <p:cNvGrpSpPr/>
              <p:nvPr/>
            </p:nvGrpSpPr>
            <p:grpSpPr>
              <a:xfrm>
                <a:off x="8544560" y="3131356"/>
                <a:ext cx="180391" cy="643543"/>
                <a:chOff x="3390790" y="3616963"/>
                <a:chExt cx="180391" cy="643543"/>
              </a:xfrm>
            </p:grpSpPr>
            <p:sp>
              <p:nvSpPr>
                <p:cNvPr id="244" name="Trapezoid 243"/>
                <p:cNvSpPr/>
                <p:nvPr/>
              </p:nvSpPr>
              <p:spPr bwMode="auto">
                <a:xfrm rot="5400000">
                  <a:off x="3159214" y="3848539"/>
                  <a:ext cx="643543" cy="180391"/>
                </a:xfrm>
                <a:prstGeom prst="trapezoid">
                  <a:avLst>
                    <a:gd name="adj" fmla="val 53513"/>
                  </a:avLst>
                </a:prstGeom>
                <a:solidFill>
                  <a:schemeClr val="bg2">
                    <a:lumMod val="20000"/>
                    <a:lumOff val="80000"/>
                  </a:schemeClr>
                </a:solidFill>
                <a:ln w="9525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US">
                    <a:latin typeface="Neo Sans Intel Medium" panose="020B0604020202020204" pitchFamily="34" charset="0"/>
                  </a:endParaRPr>
                </a:p>
              </p:txBody>
            </p:sp>
            <p:sp>
              <p:nvSpPr>
                <p:cNvPr id="245" name="Rectangle 158"/>
                <p:cNvSpPr>
                  <a:spLocks noChangeArrowheads="1"/>
                </p:cNvSpPr>
                <p:nvPr/>
              </p:nvSpPr>
              <p:spPr bwMode="auto">
                <a:xfrm flipH="1">
                  <a:off x="3395878" y="3678301"/>
                  <a:ext cx="85107" cy="10772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dirty="0" smtClean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1</a:t>
                  </a:r>
                  <a:endParaRPr lang="en-US" sz="700" dirty="0">
                    <a:solidFill>
                      <a:srgbClr val="000000"/>
                    </a:solidFill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46" name="Rectangle 159"/>
                <p:cNvSpPr>
                  <a:spLocks noChangeArrowheads="1"/>
                </p:cNvSpPr>
                <p:nvPr/>
              </p:nvSpPr>
              <p:spPr bwMode="auto">
                <a:xfrm flipH="1">
                  <a:off x="3395879" y="4095679"/>
                  <a:ext cx="85106" cy="10772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0</a:t>
                  </a:r>
                </a:p>
              </p:txBody>
            </p:sp>
            <p:sp>
              <p:nvSpPr>
                <p:cNvPr id="247" name="Rectangle 160"/>
                <p:cNvSpPr>
                  <a:spLocks noChangeArrowheads="1"/>
                </p:cNvSpPr>
                <p:nvPr/>
              </p:nvSpPr>
              <p:spPr bwMode="auto">
                <a:xfrm flipH="1">
                  <a:off x="3450365" y="3821794"/>
                  <a:ext cx="84960" cy="25853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m</a:t>
                  </a:r>
                </a:p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u</a:t>
                  </a:r>
                </a:p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x</a:t>
                  </a:r>
                  <a:endParaRPr lang="en-US" sz="500" dirty="0">
                    <a:solidFill>
                      <a:srgbClr val="000000"/>
                    </a:solidFill>
                    <a:latin typeface="Neo Sans Intel Medium" panose="020B0604020202020204" pitchFamily="34" charset="0"/>
                  </a:endParaRPr>
                </a:p>
              </p:txBody>
            </p:sp>
          </p:grpSp>
          <p:cxnSp>
            <p:nvCxnSpPr>
              <p:cNvPr id="184" name="Straight Arrow Connector 183"/>
              <p:cNvCxnSpPr>
                <a:stCxn id="264" idx="3"/>
                <a:endCxn id="252" idx="1"/>
              </p:cNvCxnSpPr>
              <p:nvPr/>
            </p:nvCxnSpPr>
            <p:spPr bwMode="auto">
              <a:xfrm flipV="1">
                <a:off x="6177337" y="3718844"/>
                <a:ext cx="578533" cy="804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185" name="Oval 184"/>
              <p:cNvSpPr/>
              <p:nvPr/>
            </p:nvSpPr>
            <p:spPr bwMode="auto">
              <a:xfrm>
                <a:off x="4762970" y="3815889"/>
                <a:ext cx="72472" cy="72472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5893636" y="4885769"/>
                <a:ext cx="95539" cy="1231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cxnSp>
            <p:nvCxnSpPr>
              <p:cNvPr id="187" name="Elbow Connector 186"/>
              <p:cNvCxnSpPr>
                <a:stCxn id="185" idx="4"/>
                <a:endCxn id="186" idx="1"/>
              </p:cNvCxnSpPr>
              <p:nvPr/>
            </p:nvCxnSpPr>
            <p:spPr bwMode="auto">
              <a:xfrm rot="16200000" flipH="1">
                <a:off x="4816939" y="3870628"/>
                <a:ext cx="1058964" cy="1094430"/>
              </a:xfrm>
              <a:prstGeom prst="bentConnector2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med" len="med"/>
              </a:ln>
              <a:effectLst/>
            </p:spPr>
          </p:cxnSp>
          <p:cxnSp>
            <p:nvCxnSpPr>
              <p:cNvPr id="188" name="Elbow Connector 187"/>
              <p:cNvCxnSpPr>
                <a:stCxn id="186" idx="1"/>
                <a:endCxn id="253" idx="1"/>
              </p:cNvCxnSpPr>
              <p:nvPr/>
            </p:nvCxnSpPr>
            <p:spPr bwMode="auto">
              <a:xfrm rot="10800000" flipH="1">
                <a:off x="5893635" y="4199047"/>
                <a:ext cx="860227" cy="748278"/>
              </a:xfrm>
              <a:prstGeom prst="bentConnector3">
                <a:avLst>
                  <a:gd name="adj1" fmla="val 33661"/>
                </a:avLst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189" name="Oval 188"/>
              <p:cNvSpPr/>
              <p:nvPr/>
            </p:nvSpPr>
            <p:spPr bwMode="auto">
              <a:xfrm>
                <a:off x="6377497" y="3686159"/>
                <a:ext cx="72472" cy="72472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cxnSp>
            <p:nvCxnSpPr>
              <p:cNvPr id="190" name="Elbow Connector 189"/>
              <p:cNvCxnSpPr>
                <a:stCxn id="189" idx="4"/>
                <a:endCxn id="246" idx="3"/>
              </p:cNvCxnSpPr>
              <p:nvPr/>
            </p:nvCxnSpPr>
            <p:spPr bwMode="auto">
              <a:xfrm rot="5400000" flipH="1" flipV="1">
                <a:off x="7434342" y="2643324"/>
                <a:ext cx="94698" cy="2135916"/>
              </a:xfrm>
              <a:prstGeom prst="bentConnector4">
                <a:avLst>
                  <a:gd name="adj1" fmla="val -1239181"/>
                  <a:gd name="adj2" fmla="val 91518"/>
                </a:avLst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191" name="Rounded Rectangle 190"/>
              <p:cNvSpPr/>
              <p:nvPr/>
            </p:nvSpPr>
            <p:spPr bwMode="auto">
              <a:xfrm>
                <a:off x="5139129" y="2334921"/>
                <a:ext cx="476839" cy="273884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100" dirty="0" smtClean="0">
                    <a:latin typeface="Neo Sans Intel Medium" panose="020B0604020202020204" pitchFamily="34" charset="0"/>
                    <a:cs typeface="Arial" pitchFamily="34" charset="0"/>
                  </a:rPr>
                  <a:t>&lt;&lt; 2</a:t>
                </a:r>
                <a:endParaRPr lang="en-US" sz="1100" dirty="0">
                  <a:latin typeface="Neo Sans Intel Medium" panose="020B0604020202020204" pitchFamily="34" charset="0"/>
                  <a:cs typeface="Arial" pitchFamily="34" charset="0"/>
                </a:endParaRPr>
              </a:p>
            </p:txBody>
          </p:sp>
          <p:sp>
            <p:nvSpPr>
              <p:cNvPr id="192" name="Oval 191"/>
              <p:cNvSpPr/>
              <p:nvPr/>
            </p:nvSpPr>
            <p:spPr bwMode="auto">
              <a:xfrm>
                <a:off x="4910166" y="4228362"/>
                <a:ext cx="72472" cy="72472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cxnSp>
            <p:nvCxnSpPr>
              <p:cNvPr id="193" name="Straight Arrow Connector 192"/>
              <p:cNvCxnSpPr>
                <a:stCxn id="192" idx="6"/>
                <a:endCxn id="256" idx="3"/>
              </p:cNvCxnSpPr>
              <p:nvPr/>
            </p:nvCxnSpPr>
            <p:spPr bwMode="auto">
              <a:xfrm>
                <a:off x="4982638" y="4264598"/>
                <a:ext cx="132194" cy="811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194" name="Elbow Connector 193"/>
              <p:cNvCxnSpPr>
                <a:stCxn id="192" idx="0"/>
                <a:endCxn id="191" idx="1"/>
              </p:cNvCxnSpPr>
              <p:nvPr/>
            </p:nvCxnSpPr>
            <p:spPr bwMode="auto">
              <a:xfrm rot="5400000" flipH="1" flipV="1">
                <a:off x="4164516" y="3253750"/>
                <a:ext cx="1756499" cy="192727"/>
              </a:xfrm>
              <a:prstGeom prst="bentConnector2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195" name="Group 194"/>
              <p:cNvGrpSpPr/>
              <p:nvPr/>
            </p:nvGrpSpPr>
            <p:grpSpPr>
              <a:xfrm>
                <a:off x="5857281" y="1838637"/>
                <a:ext cx="401408" cy="794389"/>
                <a:chOff x="6728724" y="3121968"/>
                <a:chExt cx="727535" cy="1439797"/>
              </a:xfrm>
            </p:grpSpPr>
            <p:sp>
              <p:nvSpPr>
                <p:cNvPr id="240" name="Freeform 127"/>
                <p:cNvSpPr>
                  <a:spLocks/>
                </p:cNvSpPr>
                <p:nvPr/>
              </p:nvSpPr>
              <p:spPr bwMode="auto">
                <a:xfrm>
                  <a:off x="6728724" y="3121968"/>
                  <a:ext cx="727535" cy="1439797"/>
                </a:xfrm>
                <a:custGeom>
                  <a:avLst/>
                  <a:gdLst>
                    <a:gd name="T0" fmla="*/ 0 w 210"/>
                    <a:gd name="T1" fmla="*/ 0 h 413"/>
                    <a:gd name="T2" fmla="*/ 0 w 210"/>
                    <a:gd name="T3" fmla="*/ 167 h 413"/>
                    <a:gd name="T4" fmla="*/ 91 w 210"/>
                    <a:gd name="T5" fmla="*/ 207 h 413"/>
                    <a:gd name="T6" fmla="*/ 0 w 210"/>
                    <a:gd name="T7" fmla="*/ 245 h 413"/>
                    <a:gd name="T8" fmla="*/ 0 w 210"/>
                    <a:gd name="T9" fmla="*/ 412 h 413"/>
                    <a:gd name="T10" fmla="*/ 284 w 210"/>
                    <a:gd name="T11" fmla="*/ 286 h 413"/>
                    <a:gd name="T12" fmla="*/ 284 w 210"/>
                    <a:gd name="T13" fmla="*/ 127 h 413"/>
                    <a:gd name="T14" fmla="*/ 0 w 210"/>
                    <a:gd name="T15" fmla="*/ 0 h 413"/>
                    <a:gd name="T16" fmla="*/ 0 w 210"/>
                    <a:gd name="T17" fmla="*/ 0 h 413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210"/>
                    <a:gd name="T28" fmla="*/ 0 h 413"/>
                    <a:gd name="T29" fmla="*/ 210 w 210"/>
                    <a:gd name="T30" fmla="*/ 413 h 413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210" h="413">
                      <a:moveTo>
                        <a:pt x="0" y="0"/>
                      </a:moveTo>
                      <a:lnTo>
                        <a:pt x="0" y="167"/>
                      </a:lnTo>
                      <a:lnTo>
                        <a:pt x="67" y="207"/>
                      </a:lnTo>
                      <a:lnTo>
                        <a:pt x="0" y="245"/>
                      </a:lnTo>
                      <a:lnTo>
                        <a:pt x="0" y="412"/>
                      </a:lnTo>
                      <a:lnTo>
                        <a:pt x="209" y="286"/>
                      </a:lnTo>
                      <a:lnTo>
                        <a:pt x="209" y="127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accent5">
                    <a:lumMod val="60000"/>
                    <a:lumOff val="4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hangingPunct="0"/>
                  <a:endParaRPr lang="en-US" sz="2000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241" name="TextBox 240"/>
                <p:cNvSpPr txBox="1"/>
                <p:nvPr/>
              </p:nvSpPr>
              <p:spPr>
                <a:xfrm>
                  <a:off x="6955934" y="3710216"/>
                  <a:ext cx="496610" cy="24135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en-US" sz="1100" dirty="0" smtClean="0">
                      <a:latin typeface="Neo Sans Intel Medium" panose="020B0604020202020204" pitchFamily="34" charset="0"/>
                    </a:rPr>
                    <a:t>Add</a:t>
                  </a:r>
                </a:p>
              </p:txBody>
            </p:sp>
            <p:sp>
              <p:nvSpPr>
                <p:cNvPr id="242" name="TextBox 241"/>
                <p:cNvSpPr txBox="1"/>
                <p:nvPr/>
              </p:nvSpPr>
              <p:spPr>
                <a:xfrm>
                  <a:off x="6728724" y="3319972"/>
                  <a:ext cx="155483" cy="2319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500" dirty="0" smtClean="0">
                      <a:latin typeface="Neo Sans Intel" panose="020B0504020202020204" pitchFamily="34" charset="0"/>
                    </a:rPr>
                    <a:t> </a:t>
                  </a:r>
                </a:p>
              </p:txBody>
            </p:sp>
            <p:sp>
              <p:nvSpPr>
                <p:cNvPr id="243" name="TextBox 242"/>
                <p:cNvSpPr txBox="1"/>
                <p:nvPr/>
              </p:nvSpPr>
              <p:spPr>
                <a:xfrm>
                  <a:off x="6728724" y="4152245"/>
                  <a:ext cx="155483" cy="2319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500" dirty="0" smtClean="0">
                      <a:latin typeface="Neo Sans Intel" panose="020B0504020202020204" pitchFamily="34" charset="0"/>
                    </a:rPr>
                    <a:t> </a:t>
                  </a:r>
                </a:p>
              </p:txBody>
            </p:sp>
          </p:grpSp>
          <p:cxnSp>
            <p:nvCxnSpPr>
              <p:cNvPr id="196" name="Straight Arrow Connector 195"/>
              <p:cNvCxnSpPr>
                <a:stCxn id="191" idx="3"/>
                <a:endCxn id="243" idx="1"/>
              </p:cNvCxnSpPr>
              <p:nvPr/>
            </p:nvCxnSpPr>
            <p:spPr bwMode="auto">
              <a:xfrm flipV="1">
                <a:off x="5615968" y="2471077"/>
                <a:ext cx="241313" cy="786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197" name="Group 196"/>
              <p:cNvGrpSpPr/>
              <p:nvPr/>
            </p:nvGrpSpPr>
            <p:grpSpPr>
              <a:xfrm>
                <a:off x="2267241" y="1620197"/>
                <a:ext cx="401408" cy="794389"/>
                <a:chOff x="6728724" y="3121968"/>
                <a:chExt cx="727535" cy="1439797"/>
              </a:xfrm>
            </p:grpSpPr>
            <p:sp>
              <p:nvSpPr>
                <p:cNvPr id="236" name="Freeform 127"/>
                <p:cNvSpPr>
                  <a:spLocks/>
                </p:cNvSpPr>
                <p:nvPr/>
              </p:nvSpPr>
              <p:spPr bwMode="auto">
                <a:xfrm>
                  <a:off x="6728724" y="3121968"/>
                  <a:ext cx="727535" cy="1439797"/>
                </a:xfrm>
                <a:custGeom>
                  <a:avLst/>
                  <a:gdLst>
                    <a:gd name="T0" fmla="*/ 0 w 210"/>
                    <a:gd name="T1" fmla="*/ 0 h 413"/>
                    <a:gd name="T2" fmla="*/ 0 w 210"/>
                    <a:gd name="T3" fmla="*/ 167 h 413"/>
                    <a:gd name="T4" fmla="*/ 91 w 210"/>
                    <a:gd name="T5" fmla="*/ 207 h 413"/>
                    <a:gd name="T6" fmla="*/ 0 w 210"/>
                    <a:gd name="T7" fmla="*/ 245 h 413"/>
                    <a:gd name="T8" fmla="*/ 0 w 210"/>
                    <a:gd name="T9" fmla="*/ 412 h 413"/>
                    <a:gd name="T10" fmla="*/ 284 w 210"/>
                    <a:gd name="T11" fmla="*/ 286 h 413"/>
                    <a:gd name="T12" fmla="*/ 284 w 210"/>
                    <a:gd name="T13" fmla="*/ 127 h 413"/>
                    <a:gd name="T14" fmla="*/ 0 w 210"/>
                    <a:gd name="T15" fmla="*/ 0 h 413"/>
                    <a:gd name="T16" fmla="*/ 0 w 210"/>
                    <a:gd name="T17" fmla="*/ 0 h 413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210"/>
                    <a:gd name="T28" fmla="*/ 0 h 413"/>
                    <a:gd name="T29" fmla="*/ 210 w 210"/>
                    <a:gd name="T30" fmla="*/ 413 h 413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210" h="413">
                      <a:moveTo>
                        <a:pt x="0" y="0"/>
                      </a:moveTo>
                      <a:lnTo>
                        <a:pt x="0" y="167"/>
                      </a:lnTo>
                      <a:lnTo>
                        <a:pt x="67" y="207"/>
                      </a:lnTo>
                      <a:lnTo>
                        <a:pt x="0" y="245"/>
                      </a:lnTo>
                      <a:lnTo>
                        <a:pt x="0" y="412"/>
                      </a:lnTo>
                      <a:lnTo>
                        <a:pt x="209" y="286"/>
                      </a:lnTo>
                      <a:lnTo>
                        <a:pt x="209" y="127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accent5">
                    <a:lumMod val="60000"/>
                    <a:lumOff val="4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hangingPunct="0"/>
                  <a:endParaRPr lang="en-US" sz="2000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237" name="TextBox 236"/>
                <p:cNvSpPr txBox="1"/>
                <p:nvPr/>
              </p:nvSpPr>
              <p:spPr>
                <a:xfrm>
                  <a:off x="6955934" y="3710216"/>
                  <a:ext cx="496610" cy="24135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en-US" sz="1100" dirty="0" smtClean="0">
                      <a:latin typeface="Neo Sans Intel Medium" panose="020B0604020202020204" pitchFamily="34" charset="0"/>
                    </a:rPr>
                    <a:t>Add</a:t>
                  </a:r>
                </a:p>
              </p:txBody>
            </p:sp>
            <p:sp>
              <p:nvSpPr>
                <p:cNvPr id="238" name="TextBox 237"/>
                <p:cNvSpPr txBox="1"/>
                <p:nvPr/>
              </p:nvSpPr>
              <p:spPr>
                <a:xfrm>
                  <a:off x="6728724" y="3319972"/>
                  <a:ext cx="155483" cy="2319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500" dirty="0" smtClean="0">
                      <a:latin typeface="Neo Sans Intel" panose="020B0504020202020204" pitchFamily="34" charset="0"/>
                    </a:rPr>
                    <a:t> </a:t>
                  </a:r>
                </a:p>
              </p:txBody>
            </p:sp>
            <p:sp>
              <p:nvSpPr>
                <p:cNvPr id="239" name="TextBox 238"/>
                <p:cNvSpPr txBox="1"/>
                <p:nvPr/>
              </p:nvSpPr>
              <p:spPr>
                <a:xfrm>
                  <a:off x="6728724" y="4152245"/>
                  <a:ext cx="155483" cy="2319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500" dirty="0" smtClean="0">
                      <a:latin typeface="Neo Sans Intel" panose="020B0504020202020204" pitchFamily="34" charset="0"/>
                    </a:rPr>
                    <a:t> </a:t>
                  </a:r>
                </a:p>
              </p:txBody>
            </p:sp>
          </p:grpSp>
          <p:grpSp>
            <p:nvGrpSpPr>
              <p:cNvPr id="198" name="Group 197"/>
              <p:cNvGrpSpPr/>
              <p:nvPr/>
            </p:nvGrpSpPr>
            <p:grpSpPr>
              <a:xfrm>
                <a:off x="281570" y="1892964"/>
                <a:ext cx="379639" cy="625620"/>
                <a:chOff x="155044" y="1514471"/>
                <a:chExt cx="379639" cy="625620"/>
              </a:xfrm>
            </p:grpSpPr>
            <p:grpSp>
              <p:nvGrpSpPr>
                <p:cNvPr id="232" name="Group 231"/>
                <p:cNvGrpSpPr/>
                <p:nvPr/>
              </p:nvGrpSpPr>
              <p:grpSpPr>
                <a:xfrm>
                  <a:off x="178584" y="1514471"/>
                  <a:ext cx="356099" cy="625620"/>
                  <a:chOff x="2991380" y="2694759"/>
                  <a:chExt cx="468998" cy="823968"/>
                </a:xfrm>
              </p:grpSpPr>
              <p:sp>
                <p:nvSpPr>
                  <p:cNvPr id="234" name="Rectangle 233"/>
                  <p:cNvSpPr/>
                  <p:nvPr/>
                </p:nvSpPr>
                <p:spPr bwMode="auto">
                  <a:xfrm>
                    <a:off x="2991380" y="2694759"/>
                    <a:ext cx="468998" cy="823968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9525" cap="flat" cmpd="sng" algn="ctr">
                    <a:solidFill>
                      <a:schemeClr val="tx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eaLnBrk="0" hangingPunct="0"/>
                    <a:endParaRPr lang="en-US" sz="2000" b="1" smtClean="0">
                      <a:latin typeface="Neo Sans Inte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235" name="TextBox 234"/>
                  <p:cNvSpPr txBox="1"/>
                  <p:nvPr/>
                </p:nvSpPr>
                <p:spPr>
                  <a:xfrm>
                    <a:off x="3030155" y="2872569"/>
                    <a:ext cx="391453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400" dirty="0" smtClean="0">
                        <a:latin typeface="Neo Sans Intel Medium" panose="020B0604020202020204" pitchFamily="34" charset="0"/>
                      </a:rPr>
                      <a:t>PC</a:t>
                    </a:r>
                  </a:p>
                </p:txBody>
              </p:sp>
            </p:grpSp>
            <p:sp>
              <p:nvSpPr>
                <p:cNvPr id="233" name="Isosceles Triangle 232"/>
                <p:cNvSpPr/>
                <p:nvPr/>
              </p:nvSpPr>
              <p:spPr bwMode="auto">
                <a:xfrm rot="19800000">
                  <a:off x="155044" y="1973506"/>
                  <a:ext cx="89552" cy="77200"/>
                </a:xfrm>
                <a:prstGeom prst="triangle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</p:grpSp>
          <p:cxnSp>
            <p:nvCxnSpPr>
              <p:cNvPr id="199" name="Straight Arrow Connector 198"/>
              <p:cNvCxnSpPr>
                <a:stCxn id="234" idx="2"/>
                <a:endCxn id="200" idx="0"/>
              </p:cNvCxnSpPr>
              <p:nvPr/>
            </p:nvCxnSpPr>
            <p:spPr bwMode="auto">
              <a:xfrm flipH="1">
                <a:off x="481042" y="2518584"/>
                <a:ext cx="2118" cy="85882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00" name="Oval 199"/>
              <p:cNvSpPr/>
              <p:nvPr/>
            </p:nvSpPr>
            <p:spPr bwMode="auto">
              <a:xfrm>
                <a:off x="444806" y="2604466"/>
                <a:ext cx="72472" cy="72472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cxnSp>
            <p:nvCxnSpPr>
              <p:cNvPr id="201" name="Elbow Connector 200"/>
              <p:cNvCxnSpPr>
                <a:stCxn id="200" idx="6"/>
                <a:endCxn id="239" idx="1"/>
              </p:cNvCxnSpPr>
              <p:nvPr/>
            </p:nvCxnSpPr>
            <p:spPr bwMode="auto">
              <a:xfrm flipV="1">
                <a:off x="517278" y="2252637"/>
                <a:ext cx="1749963" cy="388065"/>
              </a:xfrm>
              <a:prstGeom prst="bentConnector3">
                <a:avLst>
                  <a:gd name="adj1" fmla="val 50000"/>
                </a:avLst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02" name="Straight Arrow Connector 201"/>
              <p:cNvCxnSpPr>
                <a:stCxn id="200" idx="4"/>
                <a:endCxn id="284" idx="0"/>
              </p:cNvCxnSpPr>
              <p:nvPr/>
            </p:nvCxnSpPr>
            <p:spPr bwMode="auto">
              <a:xfrm>
                <a:off x="481042" y="2676938"/>
                <a:ext cx="1" cy="317687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203" name="TextBox 202"/>
              <p:cNvSpPr txBox="1"/>
              <p:nvPr/>
            </p:nvSpPr>
            <p:spPr>
              <a:xfrm>
                <a:off x="1743845" y="1640639"/>
                <a:ext cx="290464" cy="30777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400" b="1" dirty="0" smtClean="0">
                    <a:latin typeface="Neo Sans Intel" panose="020B0504020202020204" pitchFamily="34" charset="0"/>
                  </a:rPr>
                  <a:t>4</a:t>
                </a:r>
              </a:p>
            </p:txBody>
          </p:sp>
          <p:cxnSp>
            <p:nvCxnSpPr>
              <p:cNvPr id="204" name="Straight Arrow Connector 203"/>
              <p:cNvCxnSpPr>
                <a:stCxn id="203" idx="3"/>
                <a:endCxn id="238" idx="1"/>
              </p:cNvCxnSpPr>
              <p:nvPr/>
            </p:nvCxnSpPr>
            <p:spPr bwMode="auto">
              <a:xfrm flipV="1">
                <a:off x="2034309" y="1793441"/>
                <a:ext cx="232932" cy="1087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05" name="Straight Arrow Connector 204"/>
              <p:cNvCxnSpPr>
                <a:stCxn id="237" idx="3"/>
                <a:endCxn id="208" idx="2"/>
              </p:cNvCxnSpPr>
              <p:nvPr/>
            </p:nvCxnSpPr>
            <p:spPr bwMode="auto">
              <a:xfrm>
                <a:off x="2666599" y="2011338"/>
                <a:ext cx="2669673" cy="543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grpSp>
            <p:nvGrpSpPr>
              <p:cNvPr id="206" name="Group 205"/>
              <p:cNvGrpSpPr/>
              <p:nvPr/>
            </p:nvGrpSpPr>
            <p:grpSpPr>
              <a:xfrm>
                <a:off x="6570982" y="1632897"/>
                <a:ext cx="180391" cy="721202"/>
                <a:chOff x="3390790" y="3616963"/>
                <a:chExt cx="180391" cy="643543"/>
              </a:xfrm>
            </p:grpSpPr>
            <p:sp>
              <p:nvSpPr>
                <p:cNvPr id="228" name="Trapezoid 227"/>
                <p:cNvSpPr/>
                <p:nvPr/>
              </p:nvSpPr>
              <p:spPr bwMode="auto">
                <a:xfrm rot="5400000">
                  <a:off x="3159214" y="3848539"/>
                  <a:ext cx="643543" cy="180391"/>
                </a:xfrm>
                <a:prstGeom prst="trapezoid">
                  <a:avLst>
                    <a:gd name="adj" fmla="val 53513"/>
                  </a:avLst>
                </a:prstGeom>
                <a:solidFill>
                  <a:schemeClr val="bg2">
                    <a:lumMod val="20000"/>
                    <a:lumOff val="80000"/>
                  </a:schemeClr>
                </a:solidFill>
                <a:ln w="9525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US">
                    <a:latin typeface="Neo Sans Intel Medium" panose="020B0604020202020204" pitchFamily="34" charset="0"/>
                  </a:endParaRPr>
                </a:p>
              </p:txBody>
            </p:sp>
            <p:sp>
              <p:nvSpPr>
                <p:cNvPr id="229" name="Rectangle 158"/>
                <p:cNvSpPr>
                  <a:spLocks noChangeArrowheads="1"/>
                </p:cNvSpPr>
                <p:nvPr/>
              </p:nvSpPr>
              <p:spPr bwMode="auto">
                <a:xfrm flipH="1">
                  <a:off x="3395878" y="3678301"/>
                  <a:ext cx="85107" cy="10772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0</a:t>
                  </a:r>
                  <a:endParaRPr lang="en-US" sz="700" dirty="0">
                    <a:solidFill>
                      <a:srgbClr val="000000"/>
                    </a:solidFill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30" name="Rectangle 159"/>
                <p:cNvSpPr>
                  <a:spLocks noChangeArrowheads="1"/>
                </p:cNvSpPr>
                <p:nvPr/>
              </p:nvSpPr>
              <p:spPr bwMode="auto">
                <a:xfrm flipH="1">
                  <a:off x="3395879" y="4095679"/>
                  <a:ext cx="85106" cy="10772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1</a:t>
                  </a:r>
                </a:p>
              </p:txBody>
            </p:sp>
            <p:sp>
              <p:nvSpPr>
                <p:cNvPr id="231" name="Rectangle 160"/>
                <p:cNvSpPr>
                  <a:spLocks noChangeArrowheads="1"/>
                </p:cNvSpPr>
                <p:nvPr/>
              </p:nvSpPr>
              <p:spPr bwMode="auto">
                <a:xfrm flipH="1">
                  <a:off x="3450365" y="3821794"/>
                  <a:ext cx="84960" cy="25853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m</a:t>
                  </a:r>
                </a:p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u</a:t>
                  </a:r>
                </a:p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000000"/>
                      </a:solidFill>
                      <a:latin typeface="Neo Sans Intel Medium" panose="020B0604020202020204" pitchFamily="34" charset="0"/>
                    </a:rPr>
                    <a:t>x</a:t>
                  </a:r>
                  <a:endParaRPr lang="en-US" sz="500" dirty="0">
                    <a:solidFill>
                      <a:srgbClr val="000000"/>
                    </a:solidFill>
                    <a:latin typeface="Neo Sans Intel Medium" panose="020B0604020202020204" pitchFamily="34" charset="0"/>
                  </a:endParaRPr>
                </a:p>
              </p:txBody>
            </p:sp>
          </p:grpSp>
          <p:cxnSp>
            <p:nvCxnSpPr>
              <p:cNvPr id="207" name="Straight Arrow Connector 206"/>
              <p:cNvCxnSpPr>
                <a:stCxn id="241" idx="3"/>
                <a:endCxn id="230" idx="3"/>
              </p:cNvCxnSpPr>
              <p:nvPr/>
            </p:nvCxnSpPr>
            <p:spPr bwMode="auto">
              <a:xfrm flipV="1">
                <a:off x="6256639" y="2229743"/>
                <a:ext cx="319432" cy="35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208" name="Oval 207"/>
              <p:cNvSpPr/>
              <p:nvPr/>
            </p:nvSpPr>
            <p:spPr bwMode="auto">
              <a:xfrm>
                <a:off x="5336272" y="1975645"/>
                <a:ext cx="72472" cy="72472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cxnSp>
            <p:nvCxnSpPr>
              <p:cNvPr id="209" name="Straight Arrow Connector 208"/>
              <p:cNvCxnSpPr>
                <a:stCxn id="208" idx="6"/>
                <a:endCxn id="242" idx="1"/>
              </p:cNvCxnSpPr>
              <p:nvPr/>
            </p:nvCxnSpPr>
            <p:spPr bwMode="auto">
              <a:xfrm>
                <a:off x="5408744" y="2011881"/>
                <a:ext cx="448537" cy="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10" name="Elbow Connector 209"/>
              <p:cNvCxnSpPr>
                <a:stCxn id="208" idx="0"/>
                <a:endCxn id="229" idx="3"/>
              </p:cNvCxnSpPr>
              <p:nvPr/>
            </p:nvCxnSpPr>
            <p:spPr bwMode="auto">
              <a:xfrm rot="5400000" flipH="1" flipV="1">
                <a:off x="5867466" y="1267041"/>
                <a:ext cx="213647" cy="1203562"/>
              </a:xfrm>
              <a:prstGeom prst="bentConnector2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11" name="Elbow Connector 210"/>
              <p:cNvCxnSpPr>
                <a:stCxn id="228" idx="0"/>
                <a:endCxn id="234" idx="0"/>
              </p:cNvCxnSpPr>
              <p:nvPr/>
            </p:nvCxnSpPr>
            <p:spPr bwMode="auto">
              <a:xfrm flipH="1" flipV="1">
                <a:off x="483158" y="1892964"/>
                <a:ext cx="6268216" cy="100535"/>
              </a:xfrm>
              <a:prstGeom prst="bentConnector4">
                <a:avLst>
                  <a:gd name="adj1" fmla="val -4395"/>
                  <a:gd name="adj2" fmla="val 463619"/>
                </a:avLst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12" name="Elbow Connector 211"/>
              <p:cNvCxnSpPr>
                <a:stCxn id="189" idx="0"/>
                <a:endCxn id="249" idx="1"/>
              </p:cNvCxnSpPr>
              <p:nvPr/>
            </p:nvCxnSpPr>
            <p:spPr bwMode="auto">
              <a:xfrm rot="5400000" flipH="1" flipV="1">
                <a:off x="6362464" y="3294760"/>
                <a:ext cx="442668" cy="340131"/>
              </a:xfrm>
              <a:prstGeom prst="bentConnector2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213" name="Group 212"/>
              <p:cNvGrpSpPr/>
              <p:nvPr/>
            </p:nvGrpSpPr>
            <p:grpSpPr>
              <a:xfrm>
                <a:off x="4981746" y="4328109"/>
                <a:ext cx="620683" cy="523200"/>
                <a:chOff x="6744623" y="4292088"/>
                <a:chExt cx="620683" cy="523200"/>
              </a:xfrm>
            </p:grpSpPr>
            <p:sp>
              <p:nvSpPr>
                <p:cNvPr id="226" name="TextBox 225"/>
                <p:cNvSpPr txBox="1"/>
                <p:nvPr/>
              </p:nvSpPr>
              <p:spPr>
                <a:xfrm>
                  <a:off x="6744623" y="4553678"/>
                  <a:ext cx="620683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err="1" smtClean="0">
                      <a:solidFill>
                        <a:schemeClr val="accent1"/>
                      </a:solidFill>
                      <a:latin typeface="Neo Sans Intel" panose="020B0504020202020204" pitchFamily="34" charset="0"/>
                    </a:rPr>
                    <a:t>ALUSrc</a:t>
                  </a:r>
                  <a:endParaRPr lang="en-US" sz="1100" dirty="0" smtClean="0">
                    <a:solidFill>
                      <a:schemeClr val="accent1"/>
                    </a:solidFill>
                    <a:latin typeface="Neo Sans Intel" panose="020B0504020202020204" pitchFamily="34" charset="0"/>
                  </a:endParaRPr>
                </a:p>
              </p:txBody>
            </p:sp>
            <p:cxnSp>
              <p:nvCxnSpPr>
                <p:cNvPr id="227" name="Straight Connector 226"/>
                <p:cNvCxnSpPr>
                  <a:stCxn id="254" idx="3"/>
                </p:cNvCxnSpPr>
                <p:nvPr/>
              </p:nvCxnSpPr>
              <p:spPr bwMode="auto">
                <a:xfrm>
                  <a:off x="6962815" y="4292088"/>
                  <a:ext cx="0" cy="261590"/>
                </a:xfrm>
                <a:prstGeom prst="line">
                  <a:avLst/>
                </a:prstGeom>
                <a:solidFill>
                  <a:schemeClr val="bg1"/>
                </a:solidFill>
                <a:ln w="6350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214" name="Group 213"/>
              <p:cNvGrpSpPr/>
              <p:nvPr/>
            </p:nvGrpSpPr>
            <p:grpSpPr>
              <a:xfrm>
                <a:off x="7083302" y="2631170"/>
                <a:ext cx="792205" cy="407037"/>
                <a:chOff x="4234018" y="2858356"/>
                <a:chExt cx="792205" cy="407037"/>
              </a:xfrm>
            </p:grpSpPr>
            <p:sp>
              <p:nvSpPr>
                <p:cNvPr id="224" name="TextBox 223"/>
                <p:cNvSpPr txBox="1"/>
                <p:nvPr/>
              </p:nvSpPr>
              <p:spPr>
                <a:xfrm>
                  <a:off x="4234018" y="2858356"/>
                  <a:ext cx="792205" cy="261610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sz="1100" dirty="0" err="1" smtClean="0">
                      <a:solidFill>
                        <a:schemeClr val="accent1"/>
                      </a:solidFill>
                      <a:latin typeface="Neo Sans Intel" panose="020B0504020202020204" pitchFamily="34" charset="0"/>
                    </a:rPr>
                    <a:t>MemWrite</a:t>
                  </a:r>
                  <a:endParaRPr lang="en-US" sz="1100" dirty="0" smtClean="0">
                    <a:solidFill>
                      <a:schemeClr val="accent1"/>
                    </a:solidFill>
                    <a:latin typeface="Neo Sans Intel" panose="020B0504020202020204" pitchFamily="34" charset="0"/>
                  </a:endParaRPr>
                </a:p>
              </p:txBody>
            </p:sp>
            <p:cxnSp>
              <p:nvCxnSpPr>
                <p:cNvPr id="225" name="Straight Connector 224"/>
                <p:cNvCxnSpPr>
                  <a:stCxn id="224" idx="2"/>
                  <a:endCxn id="248" idx="0"/>
                </p:cNvCxnSpPr>
                <p:nvPr/>
              </p:nvCxnSpPr>
              <p:spPr bwMode="auto">
                <a:xfrm flipH="1">
                  <a:off x="4629214" y="3119966"/>
                  <a:ext cx="907" cy="145427"/>
                </a:xfrm>
                <a:prstGeom prst="line">
                  <a:avLst/>
                </a:prstGeom>
                <a:solidFill>
                  <a:schemeClr val="bg1"/>
                </a:solidFill>
                <a:ln w="6350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215" name="Group 214"/>
              <p:cNvGrpSpPr/>
              <p:nvPr/>
            </p:nvGrpSpPr>
            <p:grpSpPr>
              <a:xfrm>
                <a:off x="6420905" y="2291615"/>
                <a:ext cx="526106" cy="443656"/>
                <a:chOff x="6705081" y="4283249"/>
                <a:chExt cx="526106" cy="443656"/>
              </a:xfrm>
            </p:grpSpPr>
            <p:sp>
              <p:nvSpPr>
                <p:cNvPr id="222" name="TextBox 221"/>
                <p:cNvSpPr txBox="1"/>
                <p:nvPr/>
              </p:nvSpPr>
              <p:spPr>
                <a:xfrm>
                  <a:off x="6705081" y="4465295"/>
                  <a:ext cx="526106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err="1" smtClean="0">
                      <a:solidFill>
                        <a:schemeClr val="accent1"/>
                      </a:solidFill>
                      <a:latin typeface="Neo Sans Intel" panose="020B0504020202020204" pitchFamily="34" charset="0"/>
                    </a:rPr>
                    <a:t>PCSrc</a:t>
                  </a:r>
                  <a:endParaRPr lang="en-US" sz="1100" dirty="0" smtClean="0">
                    <a:solidFill>
                      <a:schemeClr val="accent1"/>
                    </a:solidFill>
                    <a:latin typeface="Neo Sans Intel" panose="020B0504020202020204" pitchFamily="34" charset="0"/>
                  </a:endParaRPr>
                </a:p>
              </p:txBody>
            </p:sp>
            <p:cxnSp>
              <p:nvCxnSpPr>
                <p:cNvPr id="223" name="Straight Connector 222"/>
                <p:cNvCxnSpPr/>
                <p:nvPr/>
              </p:nvCxnSpPr>
              <p:spPr bwMode="auto">
                <a:xfrm>
                  <a:off x="6968001" y="4283249"/>
                  <a:ext cx="0" cy="179461"/>
                </a:xfrm>
                <a:prstGeom prst="line">
                  <a:avLst/>
                </a:prstGeom>
                <a:solidFill>
                  <a:schemeClr val="bg1"/>
                </a:solidFill>
                <a:ln w="6350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216" name="Group 215"/>
              <p:cNvGrpSpPr/>
              <p:nvPr/>
            </p:nvGrpSpPr>
            <p:grpSpPr>
              <a:xfrm>
                <a:off x="2230176" y="4507032"/>
                <a:ext cx="619080" cy="424806"/>
                <a:chOff x="6561743" y="4287612"/>
                <a:chExt cx="619080" cy="424806"/>
              </a:xfrm>
            </p:grpSpPr>
            <p:sp>
              <p:nvSpPr>
                <p:cNvPr id="220" name="TextBox 219"/>
                <p:cNvSpPr txBox="1"/>
                <p:nvPr/>
              </p:nvSpPr>
              <p:spPr>
                <a:xfrm>
                  <a:off x="6561743" y="4450808"/>
                  <a:ext cx="619080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err="1" smtClean="0">
                      <a:solidFill>
                        <a:schemeClr val="accent1"/>
                      </a:solidFill>
                      <a:latin typeface="Neo Sans Intel" panose="020B0504020202020204" pitchFamily="34" charset="0"/>
                    </a:rPr>
                    <a:t>RegDst</a:t>
                  </a:r>
                  <a:endParaRPr lang="en-US" sz="1100" dirty="0" smtClean="0">
                    <a:solidFill>
                      <a:schemeClr val="accent1"/>
                    </a:solidFill>
                    <a:latin typeface="Neo Sans Intel" panose="020B0504020202020204" pitchFamily="34" charset="0"/>
                  </a:endParaRPr>
                </a:p>
              </p:txBody>
            </p:sp>
            <p:cxnSp>
              <p:nvCxnSpPr>
                <p:cNvPr id="221" name="Straight Connector 220"/>
                <p:cNvCxnSpPr>
                  <a:stCxn id="277" idx="3"/>
                </p:cNvCxnSpPr>
                <p:nvPr/>
              </p:nvCxnSpPr>
              <p:spPr bwMode="auto">
                <a:xfrm>
                  <a:off x="6968079" y="4287612"/>
                  <a:ext cx="0" cy="215257"/>
                </a:xfrm>
                <a:prstGeom prst="line">
                  <a:avLst/>
                </a:prstGeom>
                <a:solidFill>
                  <a:schemeClr val="bg1"/>
                </a:solidFill>
                <a:ln w="6350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217" name="Group 216"/>
              <p:cNvGrpSpPr/>
              <p:nvPr/>
            </p:nvGrpSpPr>
            <p:grpSpPr>
              <a:xfrm>
                <a:off x="8208125" y="2621744"/>
                <a:ext cx="857928" cy="568038"/>
                <a:chOff x="4191631" y="2696431"/>
                <a:chExt cx="857928" cy="568038"/>
              </a:xfrm>
            </p:grpSpPr>
            <p:sp>
              <p:nvSpPr>
                <p:cNvPr id="218" name="TextBox 217"/>
                <p:cNvSpPr txBox="1"/>
                <p:nvPr/>
              </p:nvSpPr>
              <p:spPr>
                <a:xfrm>
                  <a:off x="4191631" y="2696431"/>
                  <a:ext cx="857928" cy="261610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sz="1100" dirty="0" err="1" smtClean="0">
                      <a:solidFill>
                        <a:schemeClr val="accent1"/>
                      </a:solidFill>
                      <a:latin typeface="Neo Sans Intel" panose="020B0504020202020204" pitchFamily="34" charset="0"/>
                    </a:rPr>
                    <a:t>MemToReg</a:t>
                  </a:r>
                  <a:endParaRPr lang="en-US" sz="1100" dirty="0" smtClean="0">
                    <a:solidFill>
                      <a:schemeClr val="accent1"/>
                    </a:solidFill>
                    <a:latin typeface="Neo Sans Intel" panose="020B0504020202020204" pitchFamily="34" charset="0"/>
                  </a:endParaRPr>
                </a:p>
              </p:txBody>
            </p:sp>
            <p:cxnSp>
              <p:nvCxnSpPr>
                <p:cNvPr id="219" name="Straight Connector 218"/>
                <p:cNvCxnSpPr>
                  <a:stCxn id="218" idx="2"/>
                  <a:endCxn id="244" idx="1"/>
                </p:cNvCxnSpPr>
                <p:nvPr/>
              </p:nvCxnSpPr>
              <p:spPr bwMode="auto">
                <a:xfrm flipH="1">
                  <a:off x="4618261" y="2958041"/>
                  <a:ext cx="2334" cy="306428"/>
                </a:xfrm>
                <a:prstGeom prst="line">
                  <a:avLst/>
                </a:prstGeom>
                <a:solidFill>
                  <a:schemeClr val="bg1"/>
                </a:solidFill>
                <a:ln w="6350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grpSp>
          <p:nvGrpSpPr>
            <p:cNvPr id="287" name="Group 286"/>
            <p:cNvGrpSpPr/>
            <p:nvPr/>
          </p:nvGrpSpPr>
          <p:grpSpPr>
            <a:xfrm>
              <a:off x="1091156" y="4859959"/>
              <a:ext cx="1560949" cy="739848"/>
              <a:chOff x="-1176697" y="4249639"/>
              <a:chExt cx="2730894" cy="1474955"/>
            </a:xfrm>
          </p:grpSpPr>
          <p:sp>
            <p:nvSpPr>
              <p:cNvPr id="302" name="Oval 301"/>
              <p:cNvSpPr/>
              <p:nvPr/>
            </p:nvSpPr>
            <p:spPr bwMode="auto">
              <a:xfrm>
                <a:off x="507718" y="4249639"/>
                <a:ext cx="1046479" cy="1443753"/>
              </a:xfrm>
              <a:prstGeom prst="ellipse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>
                    <a:latin typeface="Neo Sans Intel Medium" panose="020B0604020202020204" pitchFamily="34" charset="0"/>
                    <a:cs typeface="Arial" pitchFamily="34" charset="0"/>
                  </a:rPr>
                  <a:t>Control</a:t>
                </a:r>
              </a:p>
            </p:txBody>
          </p:sp>
          <p:sp>
            <p:nvSpPr>
              <p:cNvPr id="303" name="TextBox 302"/>
              <p:cNvSpPr txBox="1"/>
              <p:nvPr/>
            </p:nvSpPr>
            <p:spPr>
              <a:xfrm>
                <a:off x="-1176697" y="5218389"/>
                <a:ext cx="1480373" cy="50620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1050" dirty="0" err="1" smtClean="0">
                    <a:latin typeface="Neo Sans Intel" panose="020B0504020202020204" pitchFamily="34" charset="0"/>
                  </a:rPr>
                  <a:t>CondCode</a:t>
                </a:r>
                <a:endParaRPr lang="en-US" sz="1050" dirty="0" smtClean="0"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304" name="Straight Arrow Connector 303"/>
              <p:cNvCxnSpPr>
                <a:stCxn id="303" idx="3"/>
                <a:endCxn id="302" idx="3"/>
              </p:cNvCxnSpPr>
              <p:nvPr/>
            </p:nvCxnSpPr>
            <p:spPr bwMode="auto">
              <a:xfrm>
                <a:off x="303676" y="5471492"/>
                <a:ext cx="357295" cy="10468"/>
              </a:xfrm>
              <a:prstGeom prst="straightConnector1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</p:grpSp>
        <p:cxnSp>
          <p:nvCxnSpPr>
            <p:cNvPr id="305" name="Elbow Connector 304"/>
            <p:cNvCxnSpPr>
              <a:stCxn id="164" idx="4"/>
              <a:endCxn id="302" idx="2"/>
            </p:cNvCxnSpPr>
            <p:nvPr/>
          </p:nvCxnSpPr>
          <p:spPr bwMode="auto">
            <a:xfrm rot="16200000" flipH="1">
              <a:off x="657216" y="3825324"/>
              <a:ext cx="2519161" cy="274306"/>
            </a:xfrm>
            <a:prstGeom prst="bentConnector2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</p:grpSp>
      <p:sp>
        <p:nvSpPr>
          <p:cNvPr id="415" name="Trapezoid 414"/>
          <p:cNvSpPr/>
          <p:nvPr/>
        </p:nvSpPr>
        <p:spPr bwMode="auto">
          <a:xfrm rot="16200000">
            <a:off x="1320154" y="747847"/>
            <a:ext cx="643543" cy="180391"/>
          </a:xfrm>
          <a:prstGeom prst="trapezoid">
            <a:avLst>
              <a:gd name="adj" fmla="val 53513"/>
            </a:avLst>
          </a:prstGeom>
          <a:solidFill>
            <a:schemeClr val="bg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>
              <a:latin typeface="Neo Sans Intel Medium" panose="020B0604020202020204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1598185"/>
      </p:ext>
    </p:extLst>
  </p:cSld>
  <p:clrMapOvr>
    <a:masterClrMapping/>
  </p:clrMapOvr>
  <p:transition advTm="36956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15" grpId="0" animBg="1"/>
    </p:bldLst>
  </p:timing>
  <p:extLst>
    <p:ext uri="{3A86A75C-4F4B-4683-9AE1-C65F6400EC91}">
      <p14:laserTraceLst xmlns:p14="http://schemas.microsoft.com/office/powerpoint/2010/main">
        <p14:tracePtLst>
          <p14:tracePt t="556" x="6054725" y="2625725"/>
          <p14:tracePt t="573" x="6099175" y="2490788"/>
          <p14:tracePt t="584" x="6126163" y="2438400"/>
          <p14:tracePt t="599" x="6205538" y="2268538"/>
          <p14:tracePt t="615" x="6251575" y="2214563"/>
          <p14:tracePt t="931" x="6242050" y="2214563"/>
          <p14:tracePt t="941" x="6232525" y="2214563"/>
          <p14:tracePt t="951" x="6205538" y="2214563"/>
          <p14:tracePt t="965" x="6089650" y="2241550"/>
          <p14:tracePt t="982" x="6000750" y="2259013"/>
          <p14:tracePt t="999" x="5983288" y="2259013"/>
          <p14:tracePt t="1015" x="5973763" y="2259013"/>
          <p14:tracePt t="1032" x="5919788" y="2232025"/>
          <p14:tracePt t="1048" x="5776913" y="2125663"/>
          <p14:tracePt t="1065" x="5589588" y="1938338"/>
          <p14:tracePt t="1082" x="5394325" y="1758950"/>
          <p14:tracePt t="1098" x="5384800" y="1741488"/>
          <p14:tracePt t="1548" x="5384800" y="1731963"/>
          <p14:tracePt t="1558" x="5375275" y="1731963"/>
          <p14:tracePt t="1569" x="5367338" y="1724025"/>
          <p14:tracePt t="1582" x="5313363" y="1687513"/>
          <p14:tracePt t="1599" x="5384800" y="1741488"/>
          <p14:tracePt t="1615" x="5037138" y="1598613"/>
          <p14:tracePt t="1632" x="4670425" y="1509713"/>
          <p14:tracePt t="1649" x="3956050" y="1223963"/>
          <p14:tracePt t="1665" x="3402013" y="1071563"/>
          <p14:tracePt t="1683" x="3375025" y="1054100"/>
          <p14:tracePt t="1700" x="3313113" y="1009650"/>
          <p14:tracePt t="1716" x="3251200" y="965200"/>
          <p14:tracePt t="1732" x="3214688" y="955675"/>
          <p14:tracePt t="1749" x="3205163" y="946150"/>
          <p14:tracePt t="1765" x="3170238" y="919163"/>
          <p14:tracePt t="1782" x="3081338" y="884238"/>
          <p14:tracePt t="1799" x="2894013" y="803275"/>
          <p14:tracePt t="1815" x="2697163" y="704850"/>
          <p14:tracePt t="1832" x="2536825" y="581025"/>
          <p14:tracePt t="1849" x="2303463" y="419100"/>
          <p14:tracePt t="1865" x="2098675" y="285750"/>
          <p14:tracePt t="4173" x="2714625" y="6419850"/>
          <p14:tracePt t="4182" x="2724150" y="6402388"/>
          <p14:tracePt t="4200" x="2803525" y="6348413"/>
          <p14:tracePt t="4216" x="2928938" y="6296025"/>
          <p14:tracePt t="4233" x="3330575" y="6054725"/>
          <p14:tracePt t="4249" x="3732213" y="5857875"/>
          <p14:tracePt t="4266" x="4259263" y="5562600"/>
          <p14:tracePt t="4283" x="4510088" y="5402263"/>
          <p14:tracePt t="4300" x="4679950" y="5286375"/>
          <p14:tracePt t="4317" x="4697413" y="5268913"/>
          <p14:tracePt t="4349" x="4670425" y="5268913"/>
          <p14:tracePt t="4366" x="4572000" y="5251450"/>
          <p14:tracePt t="4383" x="4562475" y="5251450"/>
          <p14:tracePt t="4399" x="4562475" y="5241925"/>
          <p14:tracePt t="4828" x="4572000" y="5241925"/>
          <p14:tracePt t="4893" x="4589463" y="5241925"/>
          <p14:tracePt t="4909" x="4598988" y="5241925"/>
          <p14:tracePt t="4918" x="4608513" y="5241925"/>
          <p14:tracePt t="4933" x="4643438" y="5241925"/>
          <p14:tracePt t="4950" x="4670425" y="5224463"/>
          <p14:tracePt t="5109" x="4679950" y="5224463"/>
          <p14:tracePt t="5389" x="4670425" y="5224463"/>
          <p14:tracePt t="5398" x="4670425" y="5214938"/>
          <p14:tracePt t="5416" x="4643438" y="5205413"/>
          <p14:tracePt t="5433" x="4616450" y="5197475"/>
          <p14:tracePt t="5450" x="4562475" y="5180013"/>
          <p14:tracePt t="5466" x="4491038" y="5143500"/>
          <p14:tracePt t="5483" x="4394200" y="5099050"/>
          <p14:tracePt t="5501" x="4259263" y="5027613"/>
          <p14:tracePt t="5517" x="4143375" y="4965700"/>
          <p14:tracePt t="5533" x="3956050" y="4929188"/>
          <p14:tracePt t="5550" x="3929063" y="4919663"/>
          <p14:tracePt t="5566" x="3813175" y="4919663"/>
          <p14:tracePt t="6053" x="3803650" y="4919663"/>
          <p14:tracePt t="6062" x="3795713" y="4919663"/>
          <p14:tracePt t="6072" x="3786188" y="4919663"/>
          <p14:tracePt t="6083" x="3776663" y="4919663"/>
          <p14:tracePt t="6101" x="3768725" y="4919663"/>
          <p14:tracePt t="6116" x="3759200" y="4919663"/>
          <p14:tracePt t="6149" x="3724275" y="4894263"/>
          <p14:tracePt t="6159" x="3687763" y="4875213"/>
          <p14:tracePt t="6169" x="3544888" y="4822825"/>
          <p14:tracePt t="6183" x="3348038" y="4732338"/>
          <p14:tracePt t="6201" x="3224213" y="4660900"/>
          <p14:tracePt t="6217" x="3133725" y="4633913"/>
          <p14:tracePt t="6233" x="2973388" y="4545013"/>
          <p14:tracePt t="6250" x="2741613" y="4419600"/>
          <p14:tracePt t="6267" x="2571750" y="4286250"/>
          <p14:tracePt t="6283" x="2259013" y="4071938"/>
          <p14:tracePt t="6301" x="2125663" y="4017963"/>
          <p14:tracePt t="6317" x="1938338" y="3946525"/>
          <p14:tracePt t="6333" x="1490663" y="3795713"/>
          <p14:tracePt t="6350" x="1357313" y="3759200"/>
          <p14:tracePt t="6367" x="1223963" y="3741738"/>
          <p14:tracePt t="6383" x="1214438" y="3741738"/>
          <p14:tracePt t="6400" x="1214438" y="3732213"/>
          <p14:tracePt t="6417" x="1258888" y="3697288"/>
          <p14:tracePt t="6433" x="1285875" y="3670300"/>
          <p14:tracePt t="6733" x="1258888" y="3670300"/>
          <p14:tracePt t="6742" x="1231900" y="3670300"/>
          <p14:tracePt t="6752" x="1169988" y="3670300"/>
          <p14:tracePt t="6766" x="1036638" y="3608388"/>
          <p14:tracePt t="6783" x="839788" y="3500438"/>
          <p14:tracePt t="6800" x="669925" y="3411538"/>
          <p14:tracePt t="6817" x="455613" y="3276600"/>
          <p14:tracePt t="6833" x="357188" y="3214688"/>
          <p14:tracePt t="6853" x="357188" y="3187700"/>
          <p14:tracePt t="6867" x="347663" y="3170238"/>
          <p14:tracePt t="6883" x="303213" y="3108325"/>
          <p14:tracePt t="6901" x="258763" y="3044825"/>
          <p14:tracePt t="6918" x="223838" y="3017838"/>
          <p14:tracePt t="6934" x="214313" y="3017838"/>
          <p14:tracePt t="6989" x="223838" y="3017838"/>
          <p14:tracePt t="7000" x="231775" y="3017838"/>
          <p14:tracePt t="7017" x="258763" y="3009900"/>
          <p14:tracePt t="7033" x="347663" y="3009900"/>
          <p14:tracePt t="7050" x="536575" y="3009900"/>
          <p14:tracePt t="7067" x="723900" y="3044825"/>
          <p14:tracePt t="7083" x="938213" y="3062288"/>
          <p14:tracePt t="7101" x="1347788" y="3108325"/>
          <p14:tracePt t="7117" x="1965325" y="3108325"/>
          <p14:tracePt t="7134" x="2259013" y="3081338"/>
          <p14:tracePt t="7150" x="2339975" y="3062288"/>
          <p14:tracePt t="7189" x="2330450" y="3062288"/>
          <p14:tracePt t="7201" x="2322513" y="3062288"/>
          <p14:tracePt t="7217" x="2295525" y="3062288"/>
          <p14:tracePt t="7286" x="2303463" y="3054350"/>
          <p14:tracePt t="7295" x="2322513" y="3054350"/>
          <p14:tracePt t="7304" x="2357438" y="3054350"/>
          <p14:tracePt t="7318" x="2455863" y="3054350"/>
          <p14:tracePt t="7334" x="2608263" y="3054350"/>
          <p14:tracePt t="7350" x="2847975" y="3081338"/>
          <p14:tracePt t="7367" x="3259138" y="3143250"/>
          <p14:tracePt t="7384" x="3803650" y="3241675"/>
          <p14:tracePt t="7400" x="4205288" y="3303588"/>
          <p14:tracePt t="7417" x="4545013" y="3357563"/>
          <p14:tracePt t="7433" x="4813300" y="3367088"/>
          <p14:tracePt t="7450" x="4929188" y="3367088"/>
          <p14:tracePt t="7629" x="4919663" y="3367088"/>
          <p14:tracePt t="7639" x="4902200" y="3367088"/>
          <p14:tracePt t="7650" x="4840288" y="3367088"/>
          <p14:tracePt t="7667" x="4705350" y="3367088"/>
          <p14:tracePt t="7684" x="4554538" y="3367088"/>
          <p14:tracePt t="7701" x="4357688" y="3330575"/>
          <p14:tracePt t="7718" x="4330700" y="3330575"/>
          <p14:tracePt t="7750" x="4322763" y="3322638"/>
          <p14:tracePt t="7767" x="4303713" y="3322638"/>
          <p14:tracePt t="7784" x="4205288" y="3313113"/>
          <p14:tracePt t="7800" x="4197350" y="3313113"/>
          <p14:tracePt t="8014" x="4197350" y="3303588"/>
          <p14:tracePt t="8029" x="4205288" y="3303588"/>
          <p14:tracePt t="8062" x="4224338" y="3295650"/>
          <p14:tracePt t="8071" x="4232275" y="3295650"/>
          <p14:tracePt t="8094" x="4268788" y="3286125"/>
          <p14:tracePt t="8103" x="4303713" y="3276600"/>
          <p14:tracePt t="8118" x="4411663" y="3259138"/>
          <p14:tracePt t="8134" x="4660900" y="3197225"/>
          <p14:tracePt t="8150" x="4919663" y="3098800"/>
          <p14:tracePt t="8167" x="5170488" y="3054350"/>
          <p14:tracePt t="8184" x="5367338" y="3017838"/>
          <p14:tracePt t="8201" x="5491163" y="2973388"/>
          <p14:tracePt t="8217" x="5572125" y="2938463"/>
          <p14:tracePt t="8234" x="5581650" y="2911475"/>
          <p14:tracePt t="8251" x="5581650" y="2894013"/>
          <p14:tracePt t="8267" x="5589588" y="2884488"/>
          <p14:tracePt t="8284" x="5589588" y="2874963"/>
          <p14:tracePt t="8301" x="5608638" y="2840038"/>
          <p14:tracePt t="8318" x="5626100" y="2813050"/>
          <p14:tracePt t="8334" x="5653088" y="2786063"/>
          <p14:tracePt t="8350" x="5724525" y="2714625"/>
          <p14:tracePt t="8367" x="5822950" y="2608263"/>
          <p14:tracePt t="8384" x="5973763" y="2490788"/>
          <p14:tracePt t="8400" x="6108700" y="2393950"/>
          <p14:tracePt t="8417" x="6170613" y="2347913"/>
          <p14:tracePt t="8434" x="6180138" y="2347913"/>
          <p14:tracePt t="8470" x="6170613" y="2347913"/>
          <p14:tracePt t="8479" x="6153150" y="2366963"/>
          <p14:tracePt t="8488" x="6116638" y="2411413"/>
          <p14:tracePt t="8501" x="6108700" y="2428875"/>
          <p14:tracePt t="8518" x="6099175" y="2473325"/>
          <p14:tracePt t="8534" x="6099175" y="2500313"/>
          <p14:tracePt t="8550" x="6099175" y="2544763"/>
          <p14:tracePt t="8567" x="6099175" y="2589213"/>
          <p14:tracePt t="8584" x="6134100" y="2660650"/>
          <p14:tracePt t="8601" x="6224588" y="2847975"/>
          <p14:tracePt t="8617" x="6286500" y="2990850"/>
          <p14:tracePt t="8634" x="6303963" y="3044825"/>
          <p14:tracePt t="8651" x="6303963" y="3054350"/>
          <p14:tracePt t="8667" x="6286500" y="3054350"/>
          <p14:tracePt t="8684" x="6251575" y="3054350"/>
          <p14:tracePt t="8854" x="6251575" y="3062288"/>
          <p14:tracePt t="8870" x="6242050" y="3071813"/>
          <p14:tracePt t="8879" x="6242050" y="3081338"/>
          <p14:tracePt t="8893" x="6242050" y="3071813"/>
          <p14:tracePt t="8903" x="6251575" y="3071813"/>
          <p14:tracePt t="8918" x="6251575" y="3062288"/>
          <p14:tracePt t="8935" x="6232525" y="3081338"/>
          <p14:tracePt t="8951" x="6188075" y="3081338"/>
          <p14:tracePt t="8968" x="6126163" y="3062288"/>
          <p14:tracePt t="8985" x="6010275" y="3036888"/>
          <p14:tracePt t="9001" x="5938838" y="3027363"/>
          <p14:tracePt t="9018" x="5867400" y="3017838"/>
          <p14:tracePt t="9034" x="5857875" y="3017838"/>
          <p14:tracePt t="9051" x="5848350" y="3017838"/>
          <p14:tracePt t="9246" x="5857875" y="3017838"/>
          <p14:tracePt t="9255" x="5902325" y="3017838"/>
          <p14:tracePt t="9267" x="5946775" y="3017838"/>
          <p14:tracePt t="9284" x="6116638" y="3062288"/>
          <p14:tracePt t="9302" x="6653213" y="3143250"/>
          <p14:tracePt t="9318" x="7045325" y="3160713"/>
          <p14:tracePt t="9334" x="7367588" y="3160713"/>
          <p14:tracePt t="9351" x="7626350" y="3160713"/>
          <p14:tracePt t="9367" x="7848600" y="3179763"/>
          <p14:tracePt t="9384" x="7929563" y="3197225"/>
          <p14:tracePt t="9401" x="7966075" y="3197225"/>
          <p14:tracePt t="9614" x="7947025" y="3187700"/>
          <p14:tracePt t="9626" x="7929563" y="3179763"/>
          <p14:tracePt t="9639" x="7848600" y="3170238"/>
          <p14:tracePt t="9653" x="7823200" y="3170238"/>
          <p14:tracePt t="9668" x="7724775" y="3170238"/>
          <p14:tracePt t="9669" x="7670800" y="3170238"/>
          <p14:tracePt t="9685" x="7653338" y="3170238"/>
          <p14:tracePt t="9702" x="7581900" y="3170238"/>
          <p14:tracePt t="9735" x="7581900" y="3160713"/>
          <p14:tracePt t="9751" x="7581900" y="3152775"/>
          <p14:tracePt t="9774" x="7581900" y="3143250"/>
          <p14:tracePt t="9822" x="7562850" y="3143250"/>
          <p14:tracePt t="9835" x="7545388" y="3143250"/>
          <p14:tracePt t="9851" x="7429500" y="3143250"/>
          <p14:tracePt t="9868" x="7277100" y="3143250"/>
          <p14:tracePt t="9884" x="7045325" y="3152775"/>
          <p14:tracePt t="9902" x="6823075" y="3089275"/>
          <p14:tracePt t="9918" x="6634163" y="2990850"/>
          <p14:tracePt t="9934" x="6473825" y="2867025"/>
          <p14:tracePt t="9951" x="6367463" y="2768600"/>
          <p14:tracePt t="9990" x="6367463" y="2759075"/>
          <p14:tracePt t="10001" x="6438900" y="2751138"/>
          <p14:tracePt t="10018" x="6608763" y="2724150"/>
          <p14:tracePt t="10035" x="6858000" y="2670175"/>
          <p14:tracePt t="10051" x="7089775" y="2633663"/>
          <p14:tracePt t="10068" x="7402513" y="2598738"/>
          <p14:tracePt t="10084" x="7705725" y="2608263"/>
          <p14:tracePt t="10102" x="7813675" y="2633663"/>
          <p14:tracePt t="10118" x="7848600" y="2670175"/>
          <p14:tracePt t="10134" x="7912100" y="2751138"/>
          <p14:tracePt t="10151" x="8001000" y="2857500"/>
          <p14:tracePt t="10167" x="8027988" y="2884488"/>
          <p14:tracePt t="10185" x="8027988" y="2894013"/>
          <p14:tracePt t="10201" x="8027988" y="2901950"/>
          <p14:tracePt t="10218" x="8027988" y="2919413"/>
          <p14:tracePt t="10234" x="7991475" y="2990850"/>
          <p14:tracePt t="10251" x="7920038" y="3152775"/>
          <p14:tracePt t="10268" x="7875588" y="3340100"/>
          <p14:tracePt t="10284" x="7867650" y="3490913"/>
          <p14:tracePt t="10302" x="7867650" y="3544888"/>
          <p14:tracePt t="10319" x="7885113" y="3581400"/>
          <p14:tracePt t="10334" x="7939088" y="3714750"/>
          <p14:tracePt t="10351" x="7966075" y="3822700"/>
          <p14:tracePt t="10367" x="7966075" y="3902075"/>
          <p14:tracePt t="10384" x="7966075" y="3929063"/>
          <p14:tracePt t="10401" x="7966075" y="3946525"/>
          <p14:tracePt t="10418" x="7929563" y="3946525"/>
          <p14:tracePt t="10434" x="7831138" y="3956050"/>
          <p14:tracePt t="10451" x="7616825" y="3938588"/>
          <p14:tracePt t="10468" x="7205663" y="3884613"/>
          <p14:tracePt t="10484" x="7018338" y="3884613"/>
          <p14:tracePt t="10502" x="6919913" y="3884613"/>
          <p14:tracePt t="10519" x="6875463" y="3875088"/>
          <p14:tracePt t="10535" x="6858000" y="3848100"/>
          <p14:tracePt t="10551" x="6858000" y="3830638"/>
          <p14:tracePt t="10751" x="6867525" y="3830638"/>
          <p14:tracePt t="10759" x="6884988" y="3848100"/>
          <p14:tracePt t="10769" x="6911975" y="3857625"/>
          <p14:tracePt t="10784" x="6929438" y="3884613"/>
          <p14:tracePt t="10801" x="6938963" y="3884613"/>
          <p14:tracePt t="10818" x="6938963" y="3894138"/>
          <p14:tracePt t="10834" x="6929438" y="3894138"/>
          <p14:tracePt t="10863" x="6919913" y="3894138"/>
          <p14:tracePt t="10889" x="6919913" y="3884613"/>
          <p14:tracePt t="10898" x="6919913" y="3867150"/>
          <p14:tracePt t="10910" x="6919913" y="3848100"/>
          <p14:tracePt t="10920" x="6919913" y="3830638"/>
          <p14:tracePt t="10935" x="6919913" y="3768725"/>
          <p14:tracePt t="10952" x="6938963" y="3687763"/>
          <p14:tracePt t="10968" x="6938963" y="3554413"/>
          <p14:tracePt t="10984" x="6929438" y="3402013"/>
          <p14:tracePt t="11001" x="6875463" y="3232150"/>
          <p14:tracePt t="11018" x="6823075" y="3116263"/>
          <p14:tracePt t="11035" x="6777038" y="3017838"/>
          <p14:tracePt t="11051" x="6769100" y="2911475"/>
          <p14:tracePt t="11068" x="6769100" y="2840038"/>
          <p14:tracePt t="11084" x="6804025" y="2795588"/>
          <p14:tracePt t="11102" x="6867525" y="2741613"/>
          <p14:tracePt t="11119" x="7010400" y="2670175"/>
          <p14:tracePt t="11134" x="7143750" y="2633663"/>
          <p14:tracePt t="11151" x="7269163" y="2589213"/>
          <p14:tracePt t="11168" x="7348538" y="2562225"/>
          <p14:tracePt t="11185" x="7367588" y="2554288"/>
          <p14:tracePt t="11202" x="7375525" y="2554288"/>
          <p14:tracePt t="11263" x="7375525" y="2589213"/>
          <p14:tracePt t="11273" x="7375525" y="2608263"/>
          <p14:tracePt t="11284" x="7412038" y="2660650"/>
          <p14:tracePt t="11302" x="7456488" y="2697163"/>
          <p14:tracePt t="11319" x="7554913" y="2803525"/>
          <p14:tracePt t="11335" x="7653338" y="2884488"/>
          <p14:tracePt t="11352" x="7732713" y="2946400"/>
          <p14:tracePt t="11368" x="7769225" y="3009900"/>
          <p14:tracePt t="11384" x="7786688" y="3062288"/>
          <p14:tracePt t="11401" x="7786688" y="3125788"/>
          <p14:tracePt t="11418" x="7769225" y="3179763"/>
          <p14:tracePt t="11434" x="7724775" y="3303588"/>
          <p14:tracePt t="11451" x="7680325" y="3429000"/>
          <p14:tracePt t="11468" x="7643813" y="3490913"/>
          <p14:tracePt t="11485" x="7626350" y="3500438"/>
          <p14:tracePt t="11502" x="7599363" y="3473450"/>
          <p14:tracePt t="11519" x="7537450" y="3455988"/>
          <p14:tracePt t="11647" x="7537450" y="3446463"/>
          <p14:tracePt t="11656" x="7589838" y="3438525"/>
          <p14:tracePt t="11668" x="7599363" y="3446463"/>
          <p14:tracePt t="11685" x="7670800" y="3482975"/>
          <p14:tracePt t="11702" x="7777163" y="3500438"/>
          <p14:tracePt t="11719" x="7786688" y="3482975"/>
          <p14:tracePt t="11735" x="7777163" y="3465513"/>
          <p14:tracePt t="11751" x="7680325" y="3384550"/>
          <p14:tracePt t="11768" x="7527925" y="3330575"/>
          <p14:tracePt t="11785" x="7358063" y="3286125"/>
          <p14:tracePt t="11801" x="7161213" y="3259138"/>
          <p14:tracePt t="11818" x="6715125" y="3179763"/>
          <p14:tracePt t="11835" x="6276975" y="3179763"/>
          <p14:tracePt t="11851" x="5661025" y="3160713"/>
          <p14:tracePt t="11868" x="5153025" y="3089275"/>
          <p14:tracePt t="11885" x="4751388" y="3044825"/>
          <p14:tracePt t="11902" x="4098925" y="2928938"/>
          <p14:tracePt t="11919" x="3857625" y="2857500"/>
          <p14:tracePt t="11935" x="3598863" y="2759075"/>
          <p14:tracePt t="11951" x="3438525" y="2697163"/>
          <p14:tracePt t="11985" x="3402013" y="2625725"/>
          <p14:tracePt t="12002" x="3375025" y="2465388"/>
          <p14:tracePt t="12018" x="3375025" y="2286000"/>
          <p14:tracePt t="12035" x="3340100" y="2224088"/>
          <p14:tracePt t="12051" x="3259138" y="2205038"/>
          <p14:tracePt t="12068" x="3125788" y="2205038"/>
          <p14:tracePt t="12085" x="2946400" y="2205038"/>
          <p14:tracePt t="12102" x="2589213" y="2205038"/>
          <p14:tracePt t="12119" x="2581275" y="2205038"/>
          <p14:tracePt t="12135" x="2643188" y="2179638"/>
          <p14:tracePt t="12152" x="2803525" y="2108200"/>
          <p14:tracePt t="12168" x="2955925" y="2044700"/>
          <p14:tracePt t="12185" x="3017838" y="2017713"/>
          <p14:tracePt t="12202" x="3081338" y="1973263"/>
          <p14:tracePt t="12218" x="3205163" y="1911350"/>
          <p14:tracePt t="12251" x="3214688" y="1911350"/>
          <p14:tracePt t="12268" x="3268663" y="1884363"/>
          <p14:tracePt t="12343" x="3259138" y="1884363"/>
          <p14:tracePt t="12391" x="3268663" y="1893888"/>
          <p14:tracePt t="12400" x="3384550" y="1938338"/>
          <p14:tracePt t="12418" x="3465513" y="1938338"/>
          <p14:tracePt t="12435" x="3652838" y="2009775"/>
          <p14:tracePt t="12452" x="3705225" y="2017713"/>
          <p14:tracePt t="12679" x="3705225" y="2009775"/>
          <p14:tracePt t="12688" x="3705225" y="2017713"/>
          <p14:tracePt t="12703" x="3714750" y="2027238"/>
          <p14:tracePt t="12719" x="3616325" y="2027238"/>
          <p14:tracePt t="12735" x="3446463" y="2027238"/>
          <p14:tracePt t="12752" x="3125788" y="1955800"/>
          <p14:tracePt t="12768" x="2652713" y="1776413"/>
          <p14:tracePt t="12785" x="1633538" y="1473200"/>
          <p14:tracePt t="12802" x="1062038" y="1347788"/>
          <p14:tracePt t="12818" x="687388" y="1303338"/>
          <p14:tracePt t="12967" x="704850" y="1303338"/>
          <p14:tracePt t="12976" x="741363" y="1303338"/>
          <p14:tracePt t="12986" x="812800" y="1312863"/>
          <p14:tracePt t="13002" x="911225" y="1330325"/>
          <p14:tracePt t="13018" x="1027113" y="1357313"/>
          <p14:tracePt t="13035" x="1179513" y="1384300"/>
          <p14:tracePt t="13052" x="1357313" y="1419225"/>
          <p14:tracePt t="13068" x="1643063" y="1465263"/>
          <p14:tracePt t="13085" x="2044700" y="1536700"/>
          <p14:tracePt t="13103" x="2822575" y="1536700"/>
          <p14:tracePt t="13119" x="3286125" y="1509713"/>
          <p14:tracePt t="13136" x="3741738" y="1509713"/>
          <p14:tracePt t="13152" x="4133850" y="1490663"/>
          <p14:tracePt t="13168" x="4589463" y="1490663"/>
          <p14:tracePt t="13186" x="4803775" y="1527175"/>
          <p14:tracePt t="13202" x="4973638" y="1562100"/>
          <p14:tracePt t="13218" x="5089525" y="1581150"/>
          <p14:tracePt t="13235" x="5251450" y="1608138"/>
          <p14:tracePt t="13252" x="5419725" y="1625600"/>
          <p14:tracePt t="13268" x="5562600" y="1625600"/>
          <p14:tracePt t="13285" x="5634038" y="1625600"/>
          <p14:tracePt t="13302" x="5759450" y="1633538"/>
          <p14:tracePt t="13319" x="5956300" y="1724025"/>
          <p14:tracePt t="13335" x="6108700" y="1758950"/>
          <p14:tracePt t="13352" x="6269038" y="1812925"/>
          <p14:tracePt t="13368" x="6446838" y="1839913"/>
          <p14:tracePt t="13385" x="6527800" y="1847850"/>
          <p14:tracePt t="13402" x="6545263" y="1847850"/>
          <p14:tracePt t="13418" x="6554788" y="1847850"/>
          <p14:tracePt t="13439" x="6562725" y="1839913"/>
          <p14:tracePt t="13452" x="6562725" y="1830388"/>
          <p14:tracePt t="13468" x="6661150" y="1731963"/>
          <p14:tracePt t="13485" x="6813550" y="1571625"/>
          <p14:tracePt t="13502" x="6858000" y="1544638"/>
          <p14:tracePt t="13752" x="6831013" y="1517650"/>
          <p14:tracePt t="13762" x="6823075" y="1500188"/>
          <p14:tracePt t="13772" x="6804025" y="1490663"/>
          <p14:tracePt t="13785" x="6804025" y="1482725"/>
          <p14:tracePt t="13802" x="6804025" y="1473200"/>
          <p14:tracePt t="13818" x="6777038" y="1465263"/>
          <p14:tracePt t="13856" x="6777038" y="1455738"/>
          <p14:tracePt t="13869" x="6769100" y="1455738"/>
          <p14:tracePt t="13886" x="6715125" y="1446213"/>
          <p14:tracePt t="13902" x="6616700" y="1465263"/>
          <p14:tracePt t="13919" x="6251575" y="1509713"/>
          <p14:tracePt t="13936" x="5848350" y="1571625"/>
          <p14:tracePt t="13952" x="5608638" y="1598613"/>
          <p14:tracePt t="13968" x="5456238" y="1598613"/>
          <p14:tracePt t="14296" x="5446713" y="1598613"/>
          <p14:tracePt t="14305" x="5438775" y="1598613"/>
          <p14:tracePt t="14321" x="5429250" y="1598613"/>
          <p14:tracePt t="14336" x="5375275" y="1608138"/>
          <p14:tracePt t="14352" x="5322888" y="1625600"/>
          <p14:tracePt t="14369" x="5286375" y="1625600"/>
          <p14:tracePt t="14385" x="5187950" y="1616075"/>
          <p14:tracePt t="14402" x="5027613" y="1589088"/>
          <p14:tracePt t="14419" x="4822825" y="1554163"/>
          <p14:tracePt t="14435" x="4572000" y="1536700"/>
          <p14:tracePt t="14452" x="4224338" y="1536700"/>
          <p14:tracePt t="14469" x="3714750" y="1589088"/>
          <p14:tracePt t="14485" x="3455988" y="1608138"/>
          <p14:tracePt t="14502" x="3251200" y="1608138"/>
          <p14:tracePt t="14519" x="2982913" y="1608138"/>
          <p14:tracePt t="14536" x="2911475" y="1598613"/>
          <p14:tracePt t="14552" x="2867025" y="1589088"/>
          <p14:tracePt t="14569" x="2822575" y="1581150"/>
          <p14:tracePt t="14585" x="2776538" y="1562100"/>
          <p14:tracePt t="14602" x="2705100" y="1527175"/>
          <p14:tracePt t="14619" x="2625725" y="1517650"/>
          <p14:tracePt t="14635" x="2554288" y="1517650"/>
          <p14:tracePt t="14652" x="2465388" y="1517650"/>
          <p14:tracePt t="14669" x="2455863" y="1517650"/>
          <p14:tracePt t="14685" x="2446338" y="1517650"/>
          <p14:tracePt t="14760" x="2438400" y="1527175"/>
          <p14:tracePt t="14776" x="2428875" y="1527175"/>
          <p14:tracePt t="14786" x="2419350" y="1536700"/>
          <p14:tracePt t="14802" x="2357438" y="1544638"/>
          <p14:tracePt t="14819" x="2295525" y="1581150"/>
          <p14:tracePt t="15216" x="2286000" y="1581150"/>
          <p14:tracePt t="15226" x="2276475" y="1571625"/>
          <p14:tracePt t="15236" x="2224088" y="1554163"/>
          <p14:tracePt t="15252" x="2108200" y="1509713"/>
          <p14:tracePt t="15269" x="2000250" y="1490663"/>
          <p14:tracePt t="15286" x="1839913" y="1455738"/>
          <p14:tracePt t="15302" x="1652588" y="1411288"/>
          <p14:tracePt t="15320" x="1374775" y="1347788"/>
          <p14:tracePt t="15336" x="1285875" y="1330325"/>
          <p14:tracePt t="15352" x="1241425" y="1330325"/>
          <p14:tracePt t="15369" x="1214438" y="1330325"/>
          <p14:tracePt t="15385" x="1169988" y="1330325"/>
          <p14:tracePt t="15402" x="1098550" y="1330325"/>
          <p14:tracePt t="15419" x="866775" y="1295400"/>
          <p14:tracePt t="15436" x="723900" y="1276350"/>
          <p14:tracePt t="15452" x="633413" y="1258888"/>
          <p14:tracePt t="15469" x="608013" y="1250950"/>
          <p14:tracePt t="15486" x="598488" y="1250950"/>
          <p14:tracePt t="15503" x="588963" y="1250950"/>
          <p14:tracePt t="15520" x="581025" y="1241425"/>
          <p14:tracePt t="15536" x="544513" y="1231900"/>
          <p14:tracePt t="15552" x="490538" y="1223963"/>
          <p14:tracePt t="15569" x="411163" y="1204913"/>
          <p14:tracePt t="15586" x="312738" y="1187450"/>
          <p14:tracePt t="15602" x="187325" y="1169988"/>
          <p14:tracePt t="15619" x="36513" y="1169988"/>
          <p14:tracePt t="15636" x="0" y="1169988"/>
          <p14:tracePt t="15669" x="9525" y="1179513"/>
          <p14:tracePt t="15686" x="26988" y="1179513"/>
          <p14:tracePt t="15702" x="71438" y="1187450"/>
          <p14:tracePt t="15720" x="88900" y="1214438"/>
          <p14:tracePt t="15736" x="107950" y="1250950"/>
          <p14:tracePt t="15752" x="133350" y="1303338"/>
          <p14:tracePt t="15769" x="169863" y="1366838"/>
          <p14:tracePt t="15786" x="204788" y="1411288"/>
          <p14:tracePt t="15802" x="231775" y="1438275"/>
          <p14:tracePt t="15819" x="241300" y="1446213"/>
          <p14:tracePt t="15836" x="250825" y="1455738"/>
          <p14:tracePt t="15852" x="258763" y="1455738"/>
          <p14:tracePt t="15869" x="285750" y="1465263"/>
          <p14:tracePt t="15886" x="322263" y="1482725"/>
          <p14:tracePt t="15902" x="384175" y="1527175"/>
          <p14:tracePt t="15920" x="490538" y="1616075"/>
          <p14:tracePt t="15936" x="554038" y="1660525"/>
          <p14:tracePt t="15952" x="598488" y="1697038"/>
          <p14:tracePt t="15969" x="652463" y="1731963"/>
          <p14:tracePt t="16464" x="660400" y="1731963"/>
          <p14:tracePt t="16489" x="660400" y="1741488"/>
          <p14:tracePt t="16504" x="679450" y="1768475"/>
          <p14:tracePt t="16515" x="704850" y="1812925"/>
          <p14:tracePt t="16524" x="723900" y="1830388"/>
          <p14:tracePt t="16536" x="795338" y="1919288"/>
          <p14:tracePt t="16553" x="965200" y="2152650"/>
          <p14:tracePt t="16569" x="1169988" y="2419350"/>
          <p14:tracePt t="16586" x="1509713" y="2847975"/>
          <p14:tracePt t="16603" x="1687513" y="3027363"/>
          <p14:tracePt t="16619" x="1822450" y="3187700"/>
          <p14:tracePt t="16636" x="1928813" y="3348038"/>
          <p14:tracePt t="16653" x="2089150" y="3554413"/>
          <p14:tracePt t="16670" x="2232025" y="3732213"/>
          <p14:tracePt t="16686" x="2322513" y="3848100"/>
          <p14:tracePt t="16704" x="2393950" y="4017963"/>
          <p14:tracePt t="16720" x="2401888" y="4133850"/>
          <p14:tracePt t="16736" x="2401888" y="4303713"/>
          <p14:tracePt t="16753" x="2401888" y="4367213"/>
          <p14:tracePt t="16769" x="2411413" y="4411663"/>
          <p14:tracePt t="16786" x="2438400" y="4473575"/>
          <p14:tracePt t="16803" x="2446338" y="4554538"/>
          <p14:tracePt t="16819" x="2465388" y="4697413"/>
          <p14:tracePt t="16836" x="2509838" y="4956175"/>
          <p14:tracePt t="16853" x="2517775" y="5197475"/>
          <p14:tracePt t="16869" x="2517775" y="5419725"/>
          <p14:tracePt t="16886" x="2509838" y="5545138"/>
          <p14:tracePt t="16903" x="2509838" y="5599113"/>
          <p14:tracePt t="16920" x="2517775" y="5626100"/>
          <p14:tracePt t="16936" x="2527300" y="5634038"/>
          <p14:tracePt t="16960" x="2536825" y="5634038"/>
          <p14:tracePt t="16976" x="2536825" y="5626100"/>
          <p14:tracePt t="16986" x="2527300" y="5581650"/>
          <p14:tracePt t="17003" x="2517775" y="5491163"/>
          <p14:tracePt t="17019" x="2509838" y="5384800"/>
          <p14:tracePt t="17037" x="2509838" y="5303838"/>
          <p14:tracePt t="17053" x="2509838" y="5276850"/>
          <p14:tracePt t="17069" x="2500313" y="5259388"/>
          <p14:tracePt t="17087" x="2490788" y="5259388"/>
          <p14:tracePt t="17103" x="2473325" y="5251450"/>
          <p14:tracePt t="17120" x="2419350" y="5205413"/>
          <p14:tracePt t="17137" x="2347913" y="5170488"/>
          <p14:tracePt t="17153" x="2224088" y="5108575"/>
          <p14:tracePt t="17169" x="2152650" y="5072063"/>
          <p14:tracePt t="17186" x="2125663" y="5062538"/>
          <p14:tracePt t="17203" x="2116138" y="5054600"/>
          <p14:tracePt t="17219" x="2116138" y="5045075"/>
          <p14:tracePt t="17236" x="2108200" y="5037138"/>
          <p14:tracePt t="17253" x="2098675" y="5018088"/>
          <p14:tracePt t="17269" x="2098675" y="5010150"/>
          <p14:tracePt t="17286" x="2098675" y="4991100"/>
          <p14:tracePt t="17303" x="2098675" y="4983163"/>
          <p14:tracePt t="17321" x="2125663" y="4965700"/>
          <p14:tracePt t="17337" x="2205038" y="4929188"/>
          <p14:tracePt t="17353" x="2312988" y="4911725"/>
          <p14:tracePt t="17369" x="2455863" y="4911725"/>
          <p14:tracePt t="17386" x="2562225" y="4911725"/>
          <p14:tracePt t="17403" x="2625725" y="4911725"/>
          <p14:tracePt t="17419" x="2643188" y="4919663"/>
          <p14:tracePt t="17436" x="2679700" y="4938713"/>
          <p14:tracePt t="17454" x="2687638" y="4946650"/>
          <p14:tracePt t="17469" x="2705100" y="4973638"/>
          <p14:tracePt t="17486" x="2705100" y="4991100"/>
          <p14:tracePt t="17503" x="2705100" y="5010150"/>
          <p14:tracePt t="17520" x="2705100" y="5054600"/>
          <p14:tracePt t="17537" x="2660650" y="5153025"/>
          <p14:tracePt t="17553" x="2633663" y="5214938"/>
          <p14:tracePt t="17569" x="2616200" y="5268913"/>
          <p14:tracePt t="17586" x="2616200" y="5295900"/>
          <p14:tracePt t="17603" x="2608263" y="5303838"/>
          <p14:tracePt t="17619" x="2608263" y="5340350"/>
          <p14:tracePt t="17636" x="2589213" y="5367338"/>
          <p14:tracePt t="17653" x="2581275" y="5394325"/>
          <p14:tracePt t="17670" x="2562225" y="5419725"/>
          <p14:tracePt t="17686" x="2554288" y="5438775"/>
          <p14:tracePt t="17703" x="2544763" y="5456238"/>
          <p14:tracePt t="17721" x="2536825" y="5483225"/>
          <p14:tracePt t="17737" x="2536825" y="5491163"/>
          <p14:tracePt t="17753" x="2536825" y="5500688"/>
          <p14:tracePt t="17793" x="2527300" y="5500688"/>
          <p14:tracePt t="17803" x="2527300" y="5510213"/>
          <p14:tracePt t="17820" x="2517775" y="5518150"/>
          <p14:tracePt t="17836" x="2517775" y="5527675"/>
          <p14:tracePt t="17853" x="2517775" y="5537200"/>
          <p14:tracePt t="17870" x="2517775" y="5545138"/>
          <p14:tracePt t="17937" x="2527300" y="5545138"/>
          <p14:tracePt t="17954" x="2527300" y="5537200"/>
          <p14:tracePt t="17977" x="2527300" y="5527675"/>
          <p14:tracePt t="17986" x="2527300" y="5518150"/>
          <p14:tracePt t="18003" x="2509838" y="5510213"/>
          <p14:tracePt t="18020" x="2473325" y="5483225"/>
          <p14:tracePt t="18037" x="2419350" y="5456238"/>
          <p14:tracePt t="18053" x="2384425" y="5438775"/>
          <p14:tracePt t="18070" x="2339975" y="5411788"/>
          <p14:tracePt t="18087" x="2322513" y="5402263"/>
          <p14:tracePt t="18103" x="2303463" y="5394325"/>
          <p14:tracePt t="18138" x="2303463" y="5384800"/>
          <p14:tracePt t="18273" x="2312988" y="5384800"/>
          <p14:tracePt t="18282" x="2312988" y="5375275"/>
          <p14:tracePt t="18297" x="2322513" y="5367338"/>
          <p14:tracePt t="18306" x="2330450" y="5367338"/>
          <p14:tracePt t="18321" x="2339975" y="5357813"/>
          <p14:tracePt t="18345" x="2347913" y="5357813"/>
          <p14:tracePt t="18354" x="2347913" y="5348288"/>
          <p14:tracePt t="18929" x="2347913" y="5340350"/>
          <p14:tracePt t="18954" x="2357438" y="5340350"/>
          <p14:tracePt t="18963" x="2357438" y="5330825"/>
          <p14:tracePt t="19018" x="2339975" y="5313363"/>
          <p14:tracePt t="19041" x="2339975" y="5303838"/>
          <p14:tracePt t="19051" x="2347913" y="5295900"/>
          <p14:tracePt t="19071" x="2357438" y="5295900"/>
          <p14:tracePt t="19087" x="2366963" y="5286375"/>
          <p14:tracePt t="19103" x="2374900" y="5276850"/>
          <p14:tracePt t="19105" x="2384425" y="5276850"/>
          <p14:tracePt t="19129" x="2393950" y="5276850"/>
          <p14:tracePt t="19141" x="2401888" y="5276850"/>
          <p14:tracePt t="19153" x="2428875" y="5276850"/>
          <p14:tracePt t="19170" x="2473325" y="5276850"/>
          <p14:tracePt t="19187" x="2554288" y="5276850"/>
          <p14:tracePt t="19204" x="2652713" y="5286375"/>
          <p14:tracePt t="19220" x="2751138" y="5303838"/>
          <p14:tracePt t="19237" x="2795588" y="5313363"/>
          <p14:tracePt t="19254" x="2830513" y="5313363"/>
          <p14:tracePt t="19270" x="2857500" y="5313363"/>
          <p14:tracePt t="19287" x="2867025" y="5313363"/>
          <p14:tracePt t="19303" x="2884488" y="5313363"/>
          <p14:tracePt t="19320" x="2884488" y="5303838"/>
          <p14:tracePt t="19442" x="2884488" y="5295900"/>
          <p14:tracePt t="19674" x="2884488" y="5286375"/>
          <p14:tracePt t="19690" x="2894013" y="5286375"/>
          <p14:tracePt t="19705" x="2901950" y="5286375"/>
          <p14:tracePt t="19714" x="2901950" y="5276850"/>
          <p14:tracePt t="19724" x="2911475" y="5276850"/>
          <p14:tracePt t="19746" x="2919413" y="5276850"/>
          <p14:tracePt t="19785" x="2919413" y="5286375"/>
          <p14:tracePt t="19826" x="2928938" y="5286375"/>
          <p14:tracePt t="19849" x="2946400" y="5286375"/>
          <p14:tracePt t="19859" x="2955925" y="5276850"/>
          <p14:tracePt t="19870" x="2955925" y="5268913"/>
          <p14:tracePt t="19887" x="2965450" y="5268913"/>
          <p14:tracePt t="20891" x="2955925" y="5268913"/>
          <p14:tracePt t="20914" x="2946400" y="5268913"/>
          <p14:tracePt t="20946" x="2938463" y="5268913"/>
          <p14:tracePt t="20970" x="2928938" y="5268913"/>
          <p14:tracePt t="21106" x="2919413" y="5268913"/>
          <p14:tracePt t="21122" x="2911475" y="5268913"/>
          <p14:tracePt t="21131" x="2901950" y="5268913"/>
          <p14:tracePt t="21141" x="2894013" y="5268913"/>
          <p14:tracePt t="21154" x="2847975" y="5268913"/>
          <p14:tracePt t="21170" x="2786063" y="5268913"/>
          <p14:tracePt t="21187" x="2741613" y="5268913"/>
          <p14:tracePt t="21204" x="2724150" y="5251450"/>
          <p14:tracePt t="21850" x="2724150" y="5241925"/>
          <p14:tracePt t="21866" x="2724150" y="5232400"/>
          <p14:tracePt t="21877" x="2724150" y="5224463"/>
          <p14:tracePt t="21892" x="2724150" y="5214938"/>
          <p14:tracePt t="21962" x="2732088" y="5224463"/>
          <p14:tracePt t="22122" x="2732088" y="5232400"/>
          <p14:tracePt t="22330" x="2724150" y="5232400"/>
          <p14:tracePt t="22346" x="2724150" y="5224463"/>
          <p14:tracePt t="22371" x="2724150" y="5214938"/>
          <p14:tracePt t="22483" x="2714625" y="5205413"/>
          <p14:tracePt t="22530" x="2714625" y="5197475"/>
          <p14:tracePt t="22659" x="2714625" y="5187950"/>
          <p14:tracePt t="22667" x="2705100" y="5187950"/>
          <p14:tracePt t="22677" x="2705100" y="5180013"/>
          <p14:tracePt t="22690" x="2697163" y="5180013"/>
          <p14:tracePt t="22730" x="2697163" y="5170488"/>
          <p14:tracePt t="22755" x="2697163" y="5160963"/>
          <p14:tracePt t="22778" x="2687638" y="5160963"/>
          <p14:tracePt t="22788" x="2687638" y="5153025"/>
          <p14:tracePt t="22804" x="2679700" y="5143500"/>
          <p14:tracePt t="22821" x="2679700" y="5133975"/>
          <p14:tracePt t="22838" x="2679700" y="5126038"/>
          <p14:tracePt t="22854" x="2679700" y="5116513"/>
          <p14:tracePt t="22871" x="2679700" y="5108575"/>
          <p14:tracePt t="22888" x="2679700" y="5099050"/>
          <p14:tracePt t="22906" x="2679700" y="5081588"/>
          <p14:tracePt t="22922" x="2670175" y="5062538"/>
          <p14:tracePt t="22939" x="2670175" y="5045075"/>
          <p14:tracePt t="22955" x="2652713" y="5027613"/>
          <p14:tracePt t="22971" x="2643188" y="5000625"/>
          <p14:tracePt t="22988" x="2625725" y="4973638"/>
          <p14:tracePt t="23005" x="2598738" y="4946650"/>
          <p14:tracePt t="23021" x="2562225" y="4911725"/>
          <p14:tracePt t="23038" x="2554288" y="4902200"/>
          <p14:tracePt t="23055" x="2536825" y="4894263"/>
          <p14:tracePt t="23072" x="2527300" y="4894263"/>
          <p14:tracePt t="23088" x="2517775" y="4884738"/>
          <p14:tracePt t="23105" x="2500313" y="4884738"/>
          <p14:tracePt t="23122" x="2455863" y="4875213"/>
          <p14:tracePt t="23139" x="2411413" y="4867275"/>
          <p14:tracePt t="23154" x="2374900" y="4867275"/>
          <p14:tracePt t="23171" x="2339975" y="4867275"/>
          <p14:tracePt t="23189" x="2303463" y="4867275"/>
          <p14:tracePt t="23205" x="2276475" y="4875213"/>
          <p14:tracePt t="23222" x="2251075" y="4884738"/>
          <p14:tracePt t="23238" x="2224088" y="4884738"/>
          <p14:tracePt t="23255" x="2197100" y="4902200"/>
          <p14:tracePt t="23271" x="2160588" y="4911725"/>
          <p14:tracePt t="23288" x="2108200" y="4938713"/>
          <p14:tracePt t="23304" x="2044700" y="4956175"/>
          <p14:tracePt t="23322" x="1965325" y="4991100"/>
          <p14:tracePt t="23339" x="1938338" y="5000625"/>
          <p14:tracePt t="23355" x="1919288" y="5010150"/>
          <p14:tracePt t="23371" x="1919288" y="5027613"/>
          <p14:tracePt t="23388" x="1911350" y="5037138"/>
          <p14:tracePt t="23404" x="1911350" y="5062538"/>
          <p14:tracePt t="23421" x="1901825" y="5081588"/>
          <p14:tracePt t="23438" x="1893888" y="5099050"/>
          <p14:tracePt t="23454" x="1884363" y="5133975"/>
          <p14:tracePt t="23471" x="1874838" y="5180013"/>
          <p14:tracePt t="23488" x="1866900" y="5232400"/>
          <p14:tracePt t="23506" x="1866900" y="5295900"/>
          <p14:tracePt t="23522" x="1866900" y="5313363"/>
          <p14:tracePt t="23539" x="1866900" y="5330825"/>
          <p14:tracePt t="23555" x="1866900" y="5340350"/>
          <p14:tracePt t="23571" x="1866900" y="5375275"/>
          <p14:tracePt t="23588" x="1866900" y="5438775"/>
          <p14:tracePt t="23605" x="1866900" y="5456238"/>
          <p14:tracePt t="23622" x="1866900" y="5473700"/>
          <p14:tracePt t="23638" x="1866900" y="5483225"/>
          <p14:tracePt t="23655" x="1866900" y="5500688"/>
          <p14:tracePt t="23672" x="1874838" y="5527675"/>
          <p14:tracePt t="23688" x="1874838" y="5562600"/>
          <p14:tracePt t="23705" x="1884363" y="5599113"/>
          <p14:tracePt t="23722" x="1884363" y="5643563"/>
          <p14:tracePt t="23739" x="1884363" y="5670550"/>
          <p14:tracePt t="23755" x="1884363" y="5688013"/>
          <p14:tracePt t="23771" x="1893888" y="5715000"/>
          <p14:tracePt t="23788" x="1919288" y="5776913"/>
          <p14:tracePt t="23804" x="1928813" y="5813425"/>
          <p14:tracePt t="23821" x="1938338" y="5830888"/>
          <p14:tracePt t="23838" x="1938338" y="5840413"/>
          <p14:tracePt t="23854" x="1946275" y="5848350"/>
          <p14:tracePt t="23871" x="1946275" y="5857875"/>
          <p14:tracePt t="23888" x="1955800" y="5867400"/>
          <p14:tracePt t="23905" x="1973263" y="5884863"/>
          <p14:tracePt t="23922" x="1982788" y="5902325"/>
          <p14:tracePt t="23939" x="1990725" y="5911850"/>
          <p14:tracePt t="23955" x="2000250" y="5919788"/>
          <p14:tracePt t="23971" x="2000250" y="5929313"/>
          <p14:tracePt t="23988" x="2017713" y="5938838"/>
          <p14:tracePt t="24004" x="2027238" y="5956300"/>
          <p14:tracePt t="24021" x="2044700" y="5965825"/>
          <p14:tracePt t="24038" x="2054225" y="5973763"/>
          <p14:tracePt t="24055" x="2081213" y="5983288"/>
          <p14:tracePt t="24071" x="2089150" y="6000750"/>
          <p14:tracePt t="24088" x="2108200" y="6018213"/>
          <p14:tracePt t="24104" x="2133600" y="6027738"/>
          <p14:tracePt t="24122" x="2170113" y="6045200"/>
          <p14:tracePt t="24139" x="2205038" y="6062663"/>
          <p14:tracePt t="24155" x="2232025" y="6072188"/>
          <p14:tracePt t="24171" x="2259013" y="6089650"/>
          <p14:tracePt t="24188" x="2268538" y="6089650"/>
          <p14:tracePt t="24205" x="2276475" y="6089650"/>
          <p14:tracePt t="24221" x="2286000" y="6089650"/>
          <p14:tracePt t="24238" x="2295525" y="6089650"/>
          <p14:tracePt t="24255" x="2330450" y="6089650"/>
          <p14:tracePt t="24271" x="2347913" y="6089650"/>
          <p14:tracePt t="24288" x="2366963" y="6089650"/>
          <p14:tracePt t="24305" x="2374900" y="6089650"/>
          <p14:tracePt t="24323" x="2384425" y="6089650"/>
          <p14:tracePt t="24339" x="2393950" y="6089650"/>
          <p14:tracePt t="24355" x="2411413" y="6089650"/>
          <p14:tracePt t="24371" x="2446338" y="6089650"/>
          <p14:tracePt t="24388" x="2482850" y="6081713"/>
          <p14:tracePt t="24405" x="2500313" y="6081713"/>
          <p14:tracePt t="24421" x="2527300" y="6072188"/>
          <p14:tracePt t="24438" x="2544763" y="6062663"/>
          <p14:tracePt t="24455" x="2562225" y="6054725"/>
          <p14:tracePt t="24471" x="2571750" y="6054725"/>
          <p14:tracePt t="24488" x="2571750" y="6037263"/>
          <p14:tracePt t="24505" x="2589213" y="6027738"/>
          <p14:tracePt t="24523" x="2598738" y="6010275"/>
          <p14:tracePt t="24539" x="2608263" y="5983288"/>
          <p14:tracePt t="24555" x="2616200" y="5965825"/>
          <p14:tracePt t="24571" x="2616200" y="5938838"/>
          <p14:tracePt t="24588" x="2625725" y="5911850"/>
          <p14:tracePt t="24605" x="2660650" y="5848350"/>
          <p14:tracePt t="24621" x="2697163" y="5759450"/>
          <p14:tracePt t="24638" x="2732088" y="5697538"/>
          <p14:tracePt t="24655" x="2741613" y="5653088"/>
          <p14:tracePt t="24671" x="2751138" y="5634038"/>
          <p14:tracePt t="24688" x="2751138" y="5626100"/>
          <p14:tracePt t="24705" x="2751138" y="5608638"/>
          <p14:tracePt t="24722" x="2732088" y="5589588"/>
          <p14:tracePt t="24739" x="2697163" y="5545138"/>
          <p14:tracePt t="24755" x="2643188" y="5473700"/>
          <p14:tracePt t="24771" x="2616200" y="5446713"/>
          <p14:tracePt t="24788" x="2608263" y="5429250"/>
          <p14:tracePt t="24805" x="2616200" y="5419725"/>
          <p14:tracePt t="24821" x="2589213" y="5402263"/>
          <p14:tracePt t="24838" x="2581275" y="5394325"/>
          <p14:tracePt t="24855" x="2571750" y="5375275"/>
          <p14:tracePt t="24871" x="2536825" y="5348288"/>
          <p14:tracePt t="24888" x="2482850" y="5313363"/>
          <p14:tracePt t="24905" x="2446338" y="5295900"/>
          <p14:tracePt t="24921" x="2428875" y="5295900"/>
          <p14:tracePt t="24955" x="2419350" y="5286375"/>
          <p14:tracePt t="24972" x="2411413" y="5286375"/>
          <p14:tracePt t="24988" x="2393950" y="5286375"/>
          <p14:tracePt t="25005" x="2374900" y="5286375"/>
          <p14:tracePt t="25021" x="2357438" y="5286375"/>
          <p14:tracePt t="25039" x="2339975" y="5286375"/>
          <p14:tracePt t="25055" x="2312988" y="5286375"/>
          <p14:tracePt t="25071" x="2286000" y="5286375"/>
          <p14:tracePt t="25088" x="2276475" y="5286375"/>
          <p14:tracePt t="25105" x="2268538" y="5286375"/>
          <p14:tracePt t="25139" x="2259013" y="5286375"/>
          <p14:tracePt t="25149" x="2251075" y="5286375"/>
          <p14:tracePt t="25158" x="2241550" y="5286375"/>
          <p14:tracePt t="25172" x="2224088" y="5286375"/>
          <p14:tracePt t="25188" x="2214563" y="5286375"/>
          <p14:tracePt t="25205" x="2197100" y="5295900"/>
          <p14:tracePt t="25221" x="2187575" y="5295900"/>
          <p14:tracePt t="25238" x="2179638" y="5303838"/>
          <p14:tracePt t="25255" x="2160588" y="5303838"/>
          <p14:tracePt t="25272" x="2152650" y="5313363"/>
          <p14:tracePt t="25288" x="2133600" y="5313363"/>
          <p14:tracePt t="25305" x="2116138" y="5322888"/>
          <p14:tracePt t="25322" x="2089150" y="5330825"/>
          <p14:tracePt t="25340" x="2081213" y="5330825"/>
          <p14:tracePt t="25355" x="2081213" y="5340350"/>
          <p14:tracePt t="25420" x="2071688" y="5340350"/>
          <p14:tracePt t="25451" x="2071688" y="5348288"/>
          <p14:tracePt t="25467" x="2062163" y="5348288"/>
          <p14:tracePt t="25477" x="2062163" y="5357813"/>
          <p14:tracePt t="25488" x="2054225" y="5357813"/>
          <p14:tracePt t="25507" x="2044700" y="5367338"/>
          <p14:tracePt t="25523" x="2036763" y="5367338"/>
          <p14:tracePt t="25538" x="2036763" y="5375275"/>
          <p14:tracePt t="25563" x="2027238" y="5375275"/>
          <p14:tracePt t="25603" x="2027238" y="5384800"/>
          <p14:tracePt t="25615" x="2017713" y="5384800"/>
          <p14:tracePt t="25624" x="2017713" y="5394325"/>
          <p14:tracePt t="25644" x="2009775" y="5402263"/>
          <p14:tracePt t="25667" x="2009775" y="5411788"/>
          <p14:tracePt t="25683" x="2000250" y="5411788"/>
          <p14:tracePt t="25732" x="2000250" y="5419725"/>
          <p14:tracePt t="25741" x="2000250" y="5429250"/>
          <p14:tracePt t="25756" x="2000250" y="5438775"/>
          <p14:tracePt t="25772" x="2017713" y="5473700"/>
          <p14:tracePt t="25788" x="2027238" y="5518150"/>
          <p14:tracePt t="25805" x="2062163" y="5572125"/>
          <p14:tracePt t="25822" x="2081213" y="5626100"/>
          <p14:tracePt t="25838" x="2098675" y="5661025"/>
          <p14:tracePt t="25855" x="2116138" y="5715000"/>
          <p14:tracePt t="25872" x="2143125" y="5751513"/>
          <p14:tracePt t="25888" x="2160588" y="5759450"/>
          <p14:tracePt t="25905" x="2187575" y="5786438"/>
          <p14:tracePt t="25923" x="2259013" y="5803900"/>
          <p14:tracePt t="25939" x="2295525" y="5803900"/>
          <p14:tracePt t="25956" x="2303463" y="5803900"/>
          <p14:tracePt t="25972" x="2312988" y="5803900"/>
          <p14:tracePt t="25988" x="2322513" y="5813425"/>
          <p14:tracePt t="26005" x="2330450" y="5813425"/>
          <p14:tracePt t="26022" x="2339975" y="5813425"/>
          <p14:tracePt t="26039" x="2366963" y="5813425"/>
          <p14:tracePt t="26055" x="2374900" y="5813425"/>
          <p14:tracePt t="26072" x="2393950" y="5813425"/>
          <p14:tracePt t="26089" x="2419350" y="5813425"/>
          <p14:tracePt t="26105" x="2428875" y="5813425"/>
          <p14:tracePt t="26122" x="2446338" y="5813425"/>
          <p14:tracePt t="26140" x="2473325" y="5803900"/>
          <p14:tracePt t="26155" x="2509838" y="5795963"/>
          <p14:tracePt t="26172" x="2517775" y="5786438"/>
          <p14:tracePt t="26188" x="2536825" y="5768975"/>
          <p14:tracePt t="26206" x="2562225" y="5724525"/>
          <p14:tracePt t="26222" x="2598738" y="5661025"/>
          <p14:tracePt t="26239" x="2643188" y="5581650"/>
          <p14:tracePt t="26255" x="2652713" y="5572125"/>
          <p14:tracePt t="26272" x="2670175" y="5554663"/>
          <p14:tracePt t="26289" x="2679700" y="5537200"/>
          <p14:tracePt t="26305" x="2679700" y="5518150"/>
          <p14:tracePt t="26322" x="2679700" y="5491163"/>
          <p14:tracePt t="26339" x="2679700" y="5411788"/>
          <p14:tracePt t="26355" x="2679700" y="5375275"/>
          <p14:tracePt t="26372" x="2670175" y="5357813"/>
          <p14:tracePt t="26389" x="2670175" y="5348288"/>
          <p14:tracePt t="26451" x="2670175" y="5340350"/>
          <p14:tracePt t="26462" x="2660650" y="5340350"/>
          <p14:tracePt t="26820" x="2660650" y="5330825"/>
          <p14:tracePt t="26900" x="2660650" y="5322888"/>
          <p14:tracePt t="26916" x="2660650" y="5313363"/>
          <p14:tracePt t="26925" x="2652713" y="5303838"/>
          <p14:tracePt t="26939" x="2652713" y="5276850"/>
          <p14:tracePt t="26956" x="2652713" y="5259388"/>
          <p14:tracePt t="26972" x="2660650" y="5251450"/>
          <p14:tracePt t="26989" x="2670175" y="5241925"/>
          <p14:tracePt t="27005" x="2679700" y="5232400"/>
          <p14:tracePt t="27022" x="2687638" y="5232400"/>
          <p14:tracePt t="27580" x="2687638" y="5224463"/>
          <p14:tracePt t="28156" x="2687638" y="5214938"/>
          <p14:tracePt t="29693" x="2687638" y="5205413"/>
          <p14:tracePt t="29708" x="2687638" y="5187950"/>
          <p14:tracePt t="29733" x="2687638" y="5180013"/>
          <p14:tracePt t="29742" x="2697163" y="5180013"/>
          <p14:tracePt t="29757" x="2697163" y="5153025"/>
          <p14:tracePt t="29773" x="2697163" y="5126038"/>
          <p14:tracePt t="29789" x="2697163" y="5089525"/>
          <p14:tracePt t="29806" x="2697163" y="5062538"/>
          <p14:tracePt t="29823" x="2687638" y="5045075"/>
          <p14:tracePt t="29839" x="2679700" y="5018088"/>
          <p14:tracePt t="29856" x="2652713" y="5000625"/>
          <p14:tracePt t="29873" x="2625725" y="4965700"/>
          <p14:tracePt t="29889" x="2616200" y="4956175"/>
          <p14:tracePt t="29906" x="2608263" y="4946650"/>
          <p14:tracePt t="29923" x="2589213" y="4938713"/>
          <p14:tracePt t="29941" x="2554288" y="4929188"/>
          <p14:tracePt t="29957" x="2554288" y="4919663"/>
          <p14:tracePt t="29973" x="2544763" y="4919663"/>
          <p14:tracePt t="29989" x="2536825" y="4911725"/>
          <p14:tracePt t="30006" x="2517775" y="4911725"/>
          <p14:tracePt t="30023" x="2500313" y="4902200"/>
          <p14:tracePt t="30045" x="2490788" y="4902200"/>
          <p14:tracePt t="30125" x="2482850" y="4902200"/>
          <p14:tracePt t="30237" x="2473325" y="4902200"/>
          <p14:tracePt t="30253" x="2465388" y="4902200"/>
          <p14:tracePt t="30269" x="2446338" y="4902200"/>
          <p14:tracePt t="30278" x="2438400" y="4902200"/>
          <p14:tracePt t="30290" x="2428875" y="4894263"/>
          <p14:tracePt t="30306" x="2411413" y="4894263"/>
          <p14:tracePt t="30323" x="2393950" y="4884738"/>
          <p14:tracePt t="30341" x="2384425" y="4875213"/>
          <p14:tracePt t="30356" x="2374900" y="4875213"/>
          <p14:tracePt t="30381" x="2374900" y="4884738"/>
          <p14:tracePt t="30405" x="2374900" y="4894263"/>
          <p14:tracePt t="30420" x="2384425" y="4894263"/>
          <p14:tracePt t="30493" x="2374900" y="4902200"/>
          <p14:tracePt t="30509" x="2366963" y="4902200"/>
          <p14:tracePt t="30518" x="2366963" y="4911725"/>
          <p14:tracePt t="30528" x="2357438" y="4911725"/>
          <p14:tracePt t="31621" x="2347913" y="4911725"/>
          <p14:tracePt t="31709" x="2339975" y="4911725"/>
          <p14:tracePt t="31741" x="2339975" y="4919663"/>
          <p14:tracePt t="31789" x="2339975" y="4929188"/>
          <p14:tracePt t="31917" x="2330450" y="4929188"/>
          <p14:tracePt t="31928" x="2322513" y="4919663"/>
          <p14:tracePt t="32566" x="2330450" y="4919663"/>
          <p14:tracePt t="32678" x="2330450" y="4911725"/>
          <p14:tracePt t="32710" x="2339975" y="4911725"/>
          <p14:tracePt t="32926" x="2347913" y="4911725"/>
          <p14:tracePt t="32942" x="2347913" y="4919663"/>
          <p14:tracePt t="32951" x="2357438" y="4919663"/>
          <p14:tracePt t="33014" x="2366963" y="4919663"/>
          <p14:tracePt t="33526" x="2374900" y="4919663"/>
          <p14:tracePt t="35303" x="2374900" y="4911725"/>
          <p14:tracePt t="35438" x="2366963" y="4911725"/>
          <p14:tracePt t="35447" x="2357438" y="4911725"/>
          <p14:tracePt t="35462" x="2339975" y="4919663"/>
          <p14:tracePt t="35474" x="2330450" y="4919663"/>
          <p14:tracePt t="35491" x="2322513" y="4919663"/>
          <p14:tracePt t="35508" x="2312988" y="4919663"/>
          <p14:tracePt t="35670" x="2312988" y="4929188"/>
          <p14:tracePt t="38591" x="2322513" y="4929188"/>
          <p14:tracePt t="39584" x="2330450" y="4929188"/>
          <p14:tracePt t="39904" x="2339975" y="4929188"/>
          <p14:tracePt t="39913" x="2339975" y="4919663"/>
          <p14:tracePt t="40120" x="2330450" y="4919663"/>
          <p14:tracePt t="40136" x="2322513" y="4919663"/>
          <p14:tracePt t="40145" x="2312988" y="4919663"/>
          <p14:tracePt t="40160" x="2303463" y="4919663"/>
          <p14:tracePt t="40176" x="2295525" y="4919663"/>
          <p14:tracePt t="40193" x="2286000" y="4919663"/>
          <p14:tracePt t="40232" x="2276475" y="4929188"/>
          <p14:tracePt t="40248" x="2268538" y="4929188"/>
          <p14:tracePt t="40259" x="2259013" y="4929188"/>
          <p14:tracePt t="40275" x="2251075" y="4938713"/>
          <p14:tracePt t="40292" x="2224088" y="4946650"/>
          <p14:tracePt t="40309" x="2187575" y="4956175"/>
          <p14:tracePt t="40325" x="2179638" y="4965700"/>
          <p14:tracePt t="40342" x="2160588" y="4973638"/>
          <p14:tracePt t="40360" x="2152650" y="4991100"/>
          <p14:tracePt t="40376" x="2133600" y="5018088"/>
          <p14:tracePt t="40393" x="2116138" y="5045075"/>
          <p14:tracePt t="40409" x="2098675" y="5072063"/>
          <p14:tracePt t="40425" x="2098675" y="5116513"/>
          <p14:tracePt t="40442" x="2108200" y="5197475"/>
          <p14:tracePt t="40459" x="2143125" y="5276850"/>
          <p14:tracePt t="40476" x="2170113" y="5330825"/>
          <p14:tracePt t="40492" x="2187575" y="5384800"/>
          <p14:tracePt t="40509" x="2197100" y="5456238"/>
          <p14:tracePt t="40526" x="2205038" y="5491163"/>
          <p14:tracePt t="40529" x="2205038" y="5500688"/>
          <p14:tracePt t="40543" x="2214563" y="5527675"/>
          <p14:tracePt t="40560" x="2224088" y="5562600"/>
          <p14:tracePt t="40576" x="2232025" y="5581650"/>
          <p14:tracePt t="40592" x="2259013" y="5608638"/>
          <p14:tracePt t="40609" x="2295525" y="5643563"/>
          <p14:tracePt t="40626" x="2330450" y="5661025"/>
          <p14:tracePt t="40642" x="2366963" y="5688013"/>
          <p14:tracePt t="40659" x="2384425" y="5697538"/>
          <p14:tracePt t="40676" x="2419350" y="5705475"/>
          <p14:tracePt t="40692" x="2455863" y="5732463"/>
          <p14:tracePt t="40709" x="2500313" y="5741988"/>
          <p14:tracePt t="40726" x="2554288" y="5751513"/>
          <p14:tracePt t="40744" x="2616200" y="5751513"/>
          <p14:tracePt t="40760" x="2741613" y="5705475"/>
          <p14:tracePt t="40776" x="2803525" y="5653088"/>
          <p14:tracePt t="40792" x="2847975" y="5608638"/>
          <p14:tracePt t="40809" x="2874963" y="5537200"/>
          <p14:tracePt t="40826" x="2884488" y="5446713"/>
          <p14:tracePt t="40842" x="2884488" y="5384800"/>
          <p14:tracePt t="40859" x="2857500" y="5322888"/>
          <p14:tracePt t="40876" x="2813050" y="5268913"/>
          <p14:tracePt t="40892" x="2732088" y="5180013"/>
          <p14:tracePt t="40909" x="2670175" y="5116513"/>
          <p14:tracePt t="40926" x="2633663" y="5081588"/>
          <p14:tracePt t="40943" x="2589213" y="5054600"/>
          <p14:tracePt t="40960" x="2527300" y="5027613"/>
          <p14:tracePt t="40976" x="2482850" y="5010150"/>
          <p14:tracePt t="40993" x="2419350" y="5000625"/>
          <p14:tracePt t="41009" x="2374900" y="5000625"/>
          <p14:tracePt t="41026" x="2339975" y="4991100"/>
          <p14:tracePt t="41043" x="2322513" y="4983163"/>
          <p14:tracePt t="41059" x="2303463" y="4983163"/>
          <p14:tracePt t="41136" x="2295525" y="4983163"/>
          <p14:tracePt t="41201" x="2286000" y="4991100"/>
          <p14:tracePt t="41224" x="2276475" y="5000625"/>
          <p14:tracePt t="41234" x="2276475" y="5010150"/>
          <p14:tracePt t="41243" x="2276475" y="5018088"/>
          <p14:tracePt t="41259" x="2268538" y="5037138"/>
          <p14:tracePt t="41276" x="2259013" y="5081588"/>
          <p14:tracePt t="41292" x="2259013" y="5116513"/>
          <p14:tracePt t="41309" x="2259013" y="5160963"/>
          <p14:tracePt t="41326" x="2259013" y="5214938"/>
          <p14:tracePt t="41344" x="2205038" y="5411788"/>
          <p14:tracePt t="41360" x="2187575" y="5545138"/>
          <p14:tracePt t="41376" x="2170113" y="5688013"/>
          <p14:tracePt t="41393" x="2170113" y="5768975"/>
          <p14:tracePt t="41409" x="2187575" y="5830888"/>
          <p14:tracePt t="41426" x="2197100" y="5857875"/>
          <p14:tracePt t="41443" x="2205038" y="5875338"/>
          <p14:tracePt t="41476" x="2214563" y="5875338"/>
          <p14:tracePt t="41493" x="2224088" y="5875338"/>
          <p14:tracePt t="41509" x="2251075" y="5884863"/>
          <p14:tracePt t="41526" x="2312988" y="5884863"/>
          <p14:tracePt t="41529" x="2357438" y="5884863"/>
          <p14:tracePt t="41543" x="2428875" y="5884863"/>
          <p14:tracePt t="41560" x="2509838" y="5857875"/>
          <p14:tracePt t="41576" x="2581275" y="5830888"/>
          <p14:tracePt t="41593" x="2598738" y="5813425"/>
          <p14:tracePt t="41609" x="2608263" y="5803900"/>
          <p14:tracePt t="41643" x="2608263" y="5786438"/>
          <p14:tracePt t="41659" x="2608263" y="5741988"/>
          <p14:tracePt t="41676" x="2608263" y="5705475"/>
          <p14:tracePt t="41693" x="2616200" y="5680075"/>
          <p14:tracePt t="41709" x="2625725" y="5653088"/>
          <p14:tracePt t="41726" x="2625725" y="5634038"/>
          <p14:tracePt t="41744" x="2633663" y="5626100"/>
          <p14:tracePt t="41760" x="2633663" y="5608638"/>
          <p14:tracePt t="41776" x="2633663" y="5599113"/>
          <p14:tracePt t="41793" x="2633663" y="5581650"/>
          <p14:tracePt t="41809" x="2633663" y="5572125"/>
          <p14:tracePt t="41826" x="2633663" y="5537200"/>
          <p14:tracePt t="41843" x="2625725" y="5518150"/>
          <p14:tracePt t="41859" x="2616200" y="5500688"/>
          <p14:tracePt t="41876" x="2608263" y="5491163"/>
          <p14:tracePt t="41897" x="2598738" y="5491163"/>
          <p14:tracePt t="41909" x="2589213" y="5491163"/>
          <p14:tracePt t="41928" x="2581275" y="5491163"/>
          <p14:tracePt t="41943" x="2581275" y="5483225"/>
          <p14:tracePt t="41961" x="2554288" y="5473700"/>
          <p14:tracePt t="41977" x="2536825" y="5465763"/>
          <p14:tracePt t="41993" x="2527300" y="5465763"/>
          <p14:tracePt t="42033" x="2517775" y="5465763"/>
          <p14:tracePt t="42043" x="2517775" y="5456238"/>
          <p14:tracePt t="42059" x="2482850" y="5446713"/>
          <p14:tracePt t="42076" x="2428875" y="5438775"/>
          <p14:tracePt t="42093" x="2401888" y="5429250"/>
          <p14:tracePt t="42377" x="2411413" y="5429250"/>
          <p14:tracePt t="42400" x="2419350" y="5429250"/>
          <p14:tracePt t="42417" x="2428875" y="5429250"/>
          <p14:tracePt t="42433" x="2428875" y="5419725"/>
          <p14:tracePt t="42443" x="2446338" y="5419725"/>
          <p14:tracePt t="42459" x="2446338" y="5411788"/>
          <p14:tracePt t="42476" x="2465388" y="5411788"/>
          <p14:tracePt t="42493" x="2473325" y="5411788"/>
          <p14:tracePt t="42522" x="2482850" y="5402263"/>
          <p14:tracePt t="42537" x="2482850" y="5394325"/>
          <p14:tracePt t="42553" x="2482850" y="5375275"/>
          <p14:tracePt t="42562" x="2473325" y="5367338"/>
          <p14:tracePt t="42577" x="2455863" y="5348288"/>
          <p14:tracePt t="42593" x="2419350" y="5330825"/>
          <p14:tracePt t="42609" x="2393950" y="5303838"/>
          <p14:tracePt t="42626" x="2366963" y="5286375"/>
          <p14:tracePt t="42643" x="2357438" y="5276850"/>
          <p14:tracePt t="42660" x="2357438" y="5268913"/>
          <p14:tracePt t="42677" x="2357438" y="5251450"/>
          <p14:tracePt t="42693" x="2366963" y="5241925"/>
          <p14:tracePt t="42709" x="2374900" y="5232400"/>
          <p14:tracePt t="42726" x="2374900" y="5224463"/>
          <p14:tracePt t="42761" x="2374900" y="5214938"/>
          <p14:tracePt t="42785" x="2374900" y="5205413"/>
          <p14:tracePt t="42800" x="2374900" y="5187950"/>
          <p14:tracePt t="42810" x="2374900" y="5170488"/>
          <p14:tracePt t="42826" x="2374900" y="5153025"/>
          <p14:tracePt t="42843" x="2374900" y="5133975"/>
          <p14:tracePt t="42860" x="2374900" y="5126038"/>
          <p14:tracePt t="42876" x="2374900" y="5116513"/>
          <p14:tracePt t="42905" x="2374900" y="5108575"/>
          <p14:tracePt t="42929" x="2374900" y="5099050"/>
          <p14:tracePt t="42938" x="2374900" y="5089525"/>
          <p14:tracePt t="42953" x="2374900" y="5081588"/>
          <p14:tracePt t="42963" x="2384425" y="5081588"/>
          <p14:tracePt t="42977" x="2384425" y="5054600"/>
          <p14:tracePt t="42993" x="2384425" y="5045075"/>
          <p14:tracePt t="43009" x="2384425" y="5027613"/>
          <p14:tracePt t="43026" x="2366963" y="5018088"/>
          <p14:tracePt t="43043" x="2357438" y="5010150"/>
          <p14:tracePt t="43060" x="2347913" y="5000625"/>
          <p14:tracePt t="43076" x="2339975" y="4991100"/>
          <p14:tracePt t="43093" x="2322513" y="4973638"/>
          <p14:tracePt t="43110" x="2303463" y="4973638"/>
          <p14:tracePt t="43126" x="2286000" y="4973638"/>
          <p14:tracePt t="43143" x="2251075" y="4973638"/>
          <p14:tracePt t="43160" x="2205038" y="4991100"/>
          <p14:tracePt t="43177" x="2187575" y="5000625"/>
          <p14:tracePt t="43193" x="2179638" y="5010150"/>
          <p14:tracePt t="43210" x="2170113" y="5018088"/>
          <p14:tracePt t="43257" x="2160588" y="5018088"/>
          <p14:tracePt t="43274" x="2160588" y="5027613"/>
          <p14:tracePt t="43284" x="2160588" y="5037138"/>
          <p14:tracePt t="43294" x="2152650" y="5054600"/>
          <p14:tracePt t="43310" x="2143125" y="5081588"/>
          <p14:tracePt t="43326" x="2143125" y="5143500"/>
          <p14:tracePt t="43343" x="2143125" y="5187950"/>
          <p14:tracePt t="43360" x="2143125" y="5232400"/>
          <p14:tracePt t="43377" x="2143125" y="5259388"/>
          <p14:tracePt t="43393" x="2143125" y="5286375"/>
          <p14:tracePt t="43410" x="2143125" y="5313363"/>
          <p14:tracePt t="43426" x="2160588" y="5367338"/>
          <p14:tracePt t="43443" x="2187575" y="5429250"/>
          <p14:tracePt t="43460" x="2205038" y="5473700"/>
          <p14:tracePt t="43476" x="2214563" y="5491163"/>
          <p14:tracePt t="43493" x="2224088" y="5500688"/>
          <p14:tracePt t="43510" x="2232025" y="5518150"/>
          <p14:tracePt t="43526" x="2286000" y="5562600"/>
          <p14:tracePt t="43530" x="2295525" y="5572125"/>
          <p14:tracePt t="43544" x="2339975" y="5599113"/>
          <p14:tracePt t="43561" x="2393950" y="5626100"/>
          <p14:tracePt t="43577" x="2438400" y="5643563"/>
          <p14:tracePt t="43593" x="2465388" y="5653088"/>
          <p14:tracePt t="43610" x="2473325" y="5653088"/>
          <p14:tracePt t="43626" x="2490788" y="5653088"/>
          <p14:tracePt t="43643" x="2517775" y="5653088"/>
          <p14:tracePt t="43660" x="2571750" y="5626100"/>
          <p14:tracePt t="43676" x="2679700" y="5589588"/>
          <p14:tracePt t="43693" x="2786063" y="5510213"/>
          <p14:tracePt t="43710" x="2840038" y="5456238"/>
          <p14:tracePt t="43726" x="2884488" y="5348288"/>
          <p14:tracePt t="43743" x="2901950" y="5303838"/>
          <p14:tracePt t="43761" x="2867025" y="5241925"/>
          <p14:tracePt t="43777" x="2795588" y="5170488"/>
          <p14:tracePt t="43793" x="2751138" y="5133975"/>
          <p14:tracePt t="43810" x="2705100" y="5099050"/>
          <p14:tracePt t="43826" x="2652713" y="5081588"/>
          <p14:tracePt t="43843" x="2625725" y="5072063"/>
          <p14:tracePt t="43860" x="2581275" y="5045075"/>
          <p14:tracePt t="43876" x="2536825" y="5018088"/>
          <p14:tracePt t="43894" x="2473325" y="4991100"/>
          <p14:tracePt t="43910" x="2411413" y="4983163"/>
          <p14:tracePt t="43926" x="2303463" y="4973638"/>
          <p14:tracePt t="43945" x="2224088" y="4973638"/>
          <p14:tracePt t="43961" x="2197100" y="4973638"/>
          <p14:tracePt t="43977" x="2179638" y="4973638"/>
          <p14:tracePt t="44026" x="2179638" y="4983163"/>
          <p14:tracePt t="44035" x="2170113" y="5000625"/>
          <p14:tracePt t="44049" x="2160588" y="5027613"/>
          <p14:tracePt t="44060" x="2160588" y="5037138"/>
          <p14:tracePt t="44077" x="2160588" y="5081588"/>
          <p14:tracePt t="44093" x="2160588" y="5143500"/>
          <p14:tracePt t="44110" x="2170113" y="5241925"/>
          <p14:tracePt t="44126" x="2179638" y="5286375"/>
          <p14:tracePt t="44143" x="2197100" y="5322888"/>
          <p14:tracePt t="44161" x="2232025" y="5357813"/>
          <p14:tracePt t="44177" x="2276475" y="5375275"/>
          <p14:tracePt t="44194" x="2312988" y="5394325"/>
          <p14:tracePt t="44210" x="2357438" y="5411788"/>
          <p14:tracePt t="44227" x="2384425" y="5419725"/>
          <p14:tracePt t="44243" x="2401888" y="5429250"/>
          <p14:tracePt t="44260" x="2411413" y="5429250"/>
          <p14:tracePt t="44277" x="2419350" y="5429250"/>
          <p14:tracePt t="44293" x="2438400" y="5411788"/>
          <p14:tracePt t="44310" x="2527300" y="5303838"/>
          <p14:tracePt t="44327" x="2598738" y="5205413"/>
          <p14:tracePt t="44343" x="2652713" y="5081588"/>
          <p14:tracePt t="44361" x="2660650" y="4938713"/>
          <p14:tracePt t="44378" x="2625725" y="4902200"/>
          <p14:tracePt t="44393" x="2571750" y="4857750"/>
          <p14:tracePt t="44410" x="2500313" y="4822825"/>
          <p14:tracePt t="44427" x="2419350" y="4813300"/>
          <p14:tracePt t="44443" x="2357438" y="4803775"/>
          <p14:tracePt t="44460" x="2330450" y="4803775"/>
          <p14:tracePt t="44477" x="2322513" y="4803775"/>
          <p14:tracePt t="44494" x="2312988" y="4803775"/>
          <p14:tracePt t="44510" x="2303463" y="4813300"/>
          <p14:tracePt t="44527" x="2276475" y="4830763"/>
          <p14:tracePt t="44545" x="2241550" y="4884738"/>
          <p14:tracePt t="44561" x="2205038" y="4991100"/>
          <p14:tracePt t="44577" x="2205038" y="5072063"/>
          <p14:tracePt t="44594" x="2197100" y="5160963"/>
          <p14:tracePt t="44610" x="2197100" y="5224463"/>
          <p14:tracePt t="44627" x="2197100" y="5268913"/>
          <p14:tracePt t="44643" x="2224088" y="5330825"/>
          <p14:tracePt t="44660" x="2251075" y="5402263"/>
          <p14:tracePt t="44677" x="2286000" y="5473700"/>
          <p14:tracePt t="44693" x="2322513" y="5545138"/>
          <p14:tracePt t="44710" x="2347913" y="5589588"/>
          <p14:tracePt t="44727" x="2366963" y="5616575"/>
          <p14:tracePt t="44743" x="2374900" y="5643563"/>
          <p14:tracePt t="44761" x="2401888" y="5661025"/>
          <p14:tracePt t="44778" x="2446338" y="5661025"/>
          <p14:tracePt t="44793" x="2473325" y="5661025"/>
          <p14:tracePt t="44810" x="2509838" y="5643563"/>
          <p14:tracePt t="44827" x="2536825" y="5626100"/>
          <p14:tracePt t="44843" x="2562225" y="5608638"/>
          <p14:tracePt t="44860" x="2581275" y="5589588"/>
          <p14:tracePt t="44877" x="2589213" y="5562600"/>
          <p14:tracePt t="44894" x="2589213" y="5483225"/>
          <p14:tracePt t="44910" x="2589213" y="5402263"/>
          <p14:tracePt t="44927" x="2554288" y="5330825"/>
          <p14:tracePt t="44945" x="2509838" y="5268913"/>
          <p14:tracePt t="44962" x="2482850" y="5232400"/>
          <p14:tracePt t="44977" x="2455863" y="5187950"/>
          <p14:tracePt t="44994" x="2419350" y="5143500"/>
          <p14:tracePt t="45010" x="2366963" y="5116513"/>
          <p14:tracePt t="45027" x="2312988" y="5099050"/>
          <p14:tracePt t="45044" x="2286000" y="5081588"/>
          <p14:tracePt t="45060" x="2268538" y="5081588"/>
          <p14:tracePt t="45077" x="2268538" y="5089525"/>
          <p14:tracePt t="45094" x="2268538" y="5126038"/>
          <p14:tracePt t="45110" x="2268538" y="5153025"/>
          <p14:tracePt t="45127" x="2276475" y="5170488"/>
          <p14:tracePt t="45143" x="2276475" y="5180013"/>
          <p14:tracePt t="45161" x="2286000" y="5187950"/>
          <p14:tracePt t="45257" x="2286000" y="5197475"/>
          <p14:tracePt t="45274" x="2276475" y="5197475"/>
          <p14:tracePt t="45283" x="2268538" y="5197475"/>
          <p14:tracePt t="45293" x="2241550" y="5180013"/>
          <p14:tracePt t="45658" x="2251075" y="5180013"/>
          <p14:tracePt t="45666" x="2259013" y="5170488"/>
          <p14:tracePt t="45681" x="2268538" y="5160963"/>
          <p14:tracePt t="45694" x="2276475" y="5160963"/>
          <p14:tracePt t="45710" x="2303463" y="5160963"/>
          <p14:tracePt t="45727" x="2312988" y="5160963"/>
          <p14:tracePt t="45744" x="2330450" y="5153025"/>
          <p14:tracePt t="45761" x="2401888" y="5143500"/>
          <p14:tracePt t="45778" x="2482850" y="5133975"/>
          <p14:tracePt t="45794" x="2616200" y="5108575"/>
          <p14:tracePt t="45810" x="2786063" y="5072063"/>
          <p14:tracePt t="45827" x="2990850" y="5027613"/>
          <p14:tracePt t="45844" x="3268663" y="4911725"/>
          <p14:tracePt t="45860" x="3429000" y="4813300"/>
          <p14:tracePt t="45877" x="3562350" y="4697413"/>
          <p14:tracePt t="45894" x="3670300" y="4625975"/>
          <p14:tracePt t="45910" x="3776663" y="4545013"/>
          <p14:tracePt t="45927" x="3867150" y="4473575"/>
          <p14:tracePt t="45944" x="3938588" y="4411663"/>
          <p14:tracePt t="45961" x="4017963" y="4322763"/>
          <p14:tracePt t="45978" x="4054475" y="4276725"/>
          <p14:tracePt t="45994" x="4081463" y="4251325"/>
          <p14:tracePt t="46010" x="4089400" y="4232275"/>
          <p14:tracePt t="46027" x="4098925" y="4232275"/>
          <p14:tracePt t="46217" x="4098925" y="4241800"/>
          <p14:tracePt t="46234" x="4098925" y="4251325"/>
          <p14:tracePt t="46249" x="4098925" y="4259263"/>
          <p14:tracePt t="46260" x="4081463" y="4268788"/>
          <p14:tracePt t="46650" x="4089400" y="4268788"/>
          <p14:tracePt t="46659" x="4116388" y="4268788"/>
          <p14:tracePt t="46677" x="4205288" y="4286250"/>
          <p14:tracePt t="46694" x="4286250" y="4303713"/>
          <p14:tracePt t="46711" x="4367213" y="4322763"/>
          <p14:tracePt t="46727" x="4491038" y="4330700"/>
          <p14:tracePt t="46744" x="4652963" y="4330700"/>
          <p14:tracePt t="46762" x="5170488" y="4205288"/>
          <p14:tracePt t="46778" x="5537200" y="4089400"/>
          <p14:tracePt t="46794" x="5830888" y="3946525"/>
          <p14:tracePt t="46811" x="6205538" y="3697288"/>
          <p14:tracePt t="46827" x="6357938" y="3536950"/>
          <p14:tracePt t="46844" x="6446838" y="3402013"/>
          <p14:tracePt t="46861" x="6491288" y="3276600"/>
          <p14:tracePt t="46877" x="6537325" y="3170238"/>
          <p14:tracePt t="46894" x="6554788" y="3116263"/>
          <p14:tracePt t="46911" x="6572250" y="3089275"/>
          <p14:tracePt t="47002" x="6562725" y="3081338"/>
          <p14:tracePt t="47012" x="6554788" y="3081338"/>
          <p14:tracePt t="47027" x="6510338" y="3071813"/>
          <p14:tracePt t="47044" x="6429375" y="3062288"/>
          <p14:tracePt t="47061" x="6357938" y="3044825"/>
          <p14:tracePt t="47094" x="6340475" y="3036888"/>
          <p14:tracePt t="47111" x="6296025" y="3017838"/>
          <p14:tracePt t="47127" x="6232525" y="2982913"/>
          <p14:tracePt t="47144" x="6170613" y="2946400"/>
          <p14:tracePt t="47162" x="6089650" y="2894013"/>
          <p14:tracePt t="47178" x="6054725" y="2857500"/>
          <p14:tracePt t="47194" x="5965825" y="2813050"/>
          <p14:tracePt t="47211" x="5848350" y="2768600"/>
          <p14:tracePt t="47227" x="5795963" y="2751138"/>
          <p14:tracePt t="47244" x="5776913" y="2741613"/>
          <p14:tracePt t="47261" x="5768975" y="2741613"/>
          <p14:tracePt t="47282" x="5759450" y="2732088"/>
          <p14:tracePt t="47294" x="5751513" y="2732088"/>
          <p14:tracePt t="47311" x="5741988" y="2724150"/>
          <p14:tracePt t="47328" x="5724525" y="2705100"/>
          <p14:tracePt t="47344" x="5688013" y="2687638"/>
          <p14:tracePt t="47362" x="5670550" y="2670175"/>
          <p14:tracePt t="47378" x="5653088" y="2652713"/>
          <p14:tracePt t="47394" x="5643563" y="2643188"/>
          <p14:tracePt t="47506" x="5643563" y="2633663"/>
          <p14:tracePt t="47586" x="5653088" y="2633663"/>
          <p14:tracePt t="47595" x="5653088" y="2616200"/>
          <p14:tracePt t="47611" x="5670550" y="2589213"/>
          <p14:tracePt t="47644" x="5670550" y="2581275"/>
          <p14:tracePt t="47666" x="5670550" y="2571750"/>
          <p14:tracePt t="47763" x="5680075" y="2571750"/>
          <p14:tracePt t="47772" x="5688013" y="2571750"/>
          <p14:tracePt t="47782" x="5705475" y="2571750"/>
          <p14:tracePt t="47794" x="5759450" y="2571750"/>
          <p14:tracePt t="47811" x="5830888" y="2616200"/>
          <p14:tracePt t="47827" x="5894388" y="2652713"/>
          <p14:tracePt t="47844" x="5938838" y="2679700"/>
          <p14:tracePt t="47861" x="6000750" y="2705100"/>
          <p14:tracePt t="47877" x="6045200" y="2732088"/>
          <p14:tracePt t="47894" x="6072188" y="2741613"/>
          <p14:tracePt t="47911" x="6099175" y="2751138"/>
          <p14:tracePt t="47927" x="6126163" y="2759075"/>
          <p14:tracePt t="47944" x="6143625" y="2759075"/>
          <p14:tracePt t="47962" x="6170613" y="2768600"/>
          <p14:tracePt t="47978" x="6188075" y="2768600"/>
          <p14:tracePt t="48018" x="6197600" y="2768600"/>
          <p14:tracePt t="48034" x="6205538" y="2768600"/>
          <p14:tracePt t="48051" x="6224588" y="2768600"/>
          <p14:tracePt t="48186" x="6224588" y="2786063"/>
          <p14:tracePt t="48195" x="6224588" y="2803525"/>
          <p14:tracePt t="48212" x="6232525" y="2840038"/>
          <p14:tracePt t="48228" x="6251575" y="2911475"/>
          <p14:tracePt t="48244" x="6251575" y="2982913"/>
          <p14:tracePt t="48261" x="6251575" y="3027363"/>
          <p14:tracePt t="48278" x="6242050" y="3062288"/>
          <p14:tracePt t="48294" x="6232525" y="3098800"/>
          <p14:tracePt t="48311" x="6232525" y="3125788"/>
          <p14:tracePt t="48328" x="6232525" y="3170238"/>
          <p14:tracePt t="48345" x="6232525" y="3197225"/>
          <p14:tracePt t="48362" x="6232525" y="3232150"/>
          <p14:tracePt t="48378" x="6224588" y="3251200"/>
          <p14:tracePt t="48394" x="6224588" y="3268663"/>
          <p14:tracePt t="48411" x="6224588" y="3303588"/>
          <p14:tracePt t="48427" x="6224588" y="3313113"/>
          <p14:tracePt t="48444" x="6224588" y="3340100"/>
          <p14:tracePt t="48461" x="6224588" y="3348038"/>
          <p14:tracePt t="48478" x="6224588" y="3367088"/>
          <p14:tracePt t="48715" x="6215063" y="3367088"/>
          <p14:tracePt t="48724" x="6205538" y="3367088"/>
          <p14:tracePt t="48736" x="6197600" y="3375025"/>
          <p14:tracePt t="48747" x="6188075" y="3375025"/>
          <p14:tracePt t="48762" x="6153150" y="3402013"/>
          <p14:tracePt t="48779" x="6099175" y="3446463"/>
          <p14:tracePt t="48795" x="6045200" y="3482975"/>
          <p14:tracePt t="48811" x="5983288" y="3517900"/>
          <p14:tracePt t="48828" x="5938838" y="3554413"/>
          <p14:tracePt t="48844" x="5894388" y="3581400"/>
          <p14:tracePt t="48861" x="5857875" y="3608388"/>
          <p14:tracePt t="48878" x="5803900" y="3643313"/>
          <p14:tracePt t="48894" x="5741988" y="3687763"/>
          <p14:tracePt t="48911" x="5680075" y="3732213"/>
          <p14:tracePt t="48928" x="5599113" y="3786188"/>
          <p14:tracePt t="48944" x="5527675" y="3840163"/>
          <p14:tracePt t="48962" x="5456238" y="3902075"/>
          <p14:tracePt t="48979" x="5419725" y="3919538"/>
          <p14:tracePt t="48995" x="5402263" y="3929063"/>
          <p14:tracePt t="49011" x="5384800" y="3946525"/>
          <p14:tracePt t="49028" x="5367338" y="3965575"/>
          <p14:tracePt t="49045" x="5348288" y="3965575"/>
          <p14:tracePt t="49061" x="5322888" y="3973513"/>
          <p14:tracePt t="49212" x="5322888" y="3965575"/>
          <p14:tracePt t="49222" x="5322888" y="3956050"/>
          <p14:tracePt t="49237" x="5322888" y="3946525"/>
          <p14:tracePt t="49258" x="5340350" y="3946525"/>
          <p14:tracePt t="49268" x="5340350" y="3938588"/>
          <p14:tracePt t="49279" x="5340350" y="3929063"/>
          <p14:tracePt t="49295" x="5340350" y="3902075"/>
          <p14:tracePt t="49311" x="5295900" y="3875088"/>
          <p14:tracePt t="49328" x="5268913" y="3848100"/>
          <p14:tracePt t="49579" x="5259388" y="3857625"/>
          <p14:tracePt t="49588" x="5259388" y="3867150"/>
          <p14:tracePt t="49598" x="5259388" y="3875088"/>
          <p14:tracePt t="49611" x="5268913" y="3894138"/>
          <p14:tracePt t="49628" x="5286375" y="3902075"/>
          <p14:tracePt t="49645" x="5295900" y="3902075"/>
          <p14:tracePt t="49661" x="5295900" y="3919538"/>
          <p14:tracePt t="49678" x="5313363" y="3929063"/>
          <p14:tracePt t="49695" x="5340350" y="3938588"/>
          <p14:tracePt t="49711" x="5357813" y="3946525"/>
          <p14:tracePt t="49728" x="5357813" y="3956050"/>
          <p14:tracePt t="49745" x="5357813" y="3965575"/>
          <p14:tracePt t="49787" x="5375275" y="3938588"/>
          <p14:tracePt t="49797" x="5375275" y="3929063"/>
          <p14:tracePt t="49811" x="5411788" y="3857625"/>
          <p14:tracePt t="49828" x="5446713" y="3768725"/>
          <p14:tracePt t="49845" x="5465763" y="3697288"/>
          <p14:tracePt t="49861" x="5473700" y="3625850"/>
          <p14:tracePt t="49878" x="5473700" y="3571875"/>
          <p14:tracePt t="49895" x="5473700" y="3500438"/>
          <p14:tracePt t="49912" x="5473700" y="3419475"/>
          <p14:tracePt t="49928" x="5473700" y="3340100"/>
          <p14:tracePt t="49945" x="5473700" y="3251200"/>
          <p14:tracePt t="49962" x="5473700" y="3214688"/>
          <p14:tracePt t="49978" x="5473700" y="3205163"/>
          <p14:tracePt t="50115" x="5473700" y="3197225"/>
          <p14:tracePt t="50139" x="5483225" y="3197225"/>
          <p14:tracePt t="50149" x="5483225" y="3187700"/>
          <p14:tracePt t="50162" x="5500688" y="3187700"/>
          <p14:tracePt t="50195" x="5518150" y="3187700"/>
          <p14:tracePt t="50212" x="5545138" y="3179763"/>
          <p14:tracePt t="50229" x="5608638" y="3152775"/>
          <p14:tracePt t="50245" x="5634038" y="3133725"/>
          <p14:tracePt t="50261" x="5653088" y="3116263"/>
          <p14:tracePt t="50278" x="5661025" y="3108325"/>
          <p14:tracePt t="50295" x="5661025" y="3098800"/>
          <p14:tracePt t="50312" x="5661025" y="3089275"/>
          <p14:tracePt t="50339" x="5661025" y="3081338"/>
          <p14:tracePt t="50387" x="5661025" y="3071813"/>
          <p14:tracePt t="50397" x="5661025" y="3062288"/>
          <p14:tracePt t="50412" x="5616575" y="3036888"/>
          <p14:tracePt t="50428" x="5483225" y="2938463"/>
          <p14:tracePt t="50445" x="5330825" y="2822575"/>
          <p14:tracePt t="50462" x="5251450" y="2768600"/>
          <p14:tracePt t="50478" x="5251450" y="2759075"/>
          <p14:tracePt t="50495" x="5251450" y="2751138"/>
          <p14:tracePt t="50611" x="5259388" y="2732088"/>
          <p14:tracePt t="50620" x="5268913" y="2714625"/>
          <p14:tracePt t="50632" x="5322888" y="2670175"/>
          <p14:tracePt t="50645" x="5384800" y="2589213"/>
          <p14:tracePt t="50662" x="5411788" y="2544763"/>
          <p14:tracePt t="50678" x="5419725" y="2527300"/>
          <p14:tracePt t="50695" x="5419725" y="2500313"/>
          <p14:tracePt t="50712" x="5419725" y="2482850"/>
          <p14:tracePt t="50728" x="5419725" y="2465388"/>
          <p14:tracePt t="50745" x="5419725" y="2446338"/>
          <p14:tracePt t="50763" x="5429250" y="2438400"/>
          <p14:tracePt t="50780" x="5438775" y="2428875"/>
          <p14:tracePt t="50795" x="5465763" y="2428875"/>
          <p14:tracePt t="50812" x="5554663" y="2428875"/>
          <p14:tracePt t="50828" x="5626100" y="2446338"/>
          <p14:tracePt t="50845" x="5705475" y="2455863"/>
          <p14:tracePt t="50862" x="5830888" y="2473325"/>
          <p14:tracePt t="50878" x="5822950" y="2465388"/>
          <p14:tracePt t="50895" x="5830888" y="2446338"/>
          <p14:tracePt t="50912" x="5848350" y="2446338"/>
          <p14:tracePt t="50928" x="5875338" y="2446338"/>
          <p14:tracePt t="50963" x="5894388" y="2446338"/>
          <p14:tracePt t="50979" x="5902325" y="2446338"/>
          <p14:tracePt t="51035" x="5902325" y="2455863"/>
          <p14:tracePt t="51045" x="5902325" y="2482850"/>
          <p14:tracePt t="51062" x="5902325" y="2517775"/>
          <p14:tracePt t="51079" x="5902325" y="2544763"/>
          <p14:tracePt t="51095" x="5902325" y="2652713"/>
          <p14:tracePt t="51112" x="5902325" y="2697163"/>
          <p14:tracePt t="51128" x="5911850" y="2705100"/>
          <p14:tracePt t="51145" x="5911850" y="2714625"/>
          <p14:tracePt t="51252" x="5911850" y="2724150"/>
          <p14:tracePt t="51260" x="5911850" y="2741613"/>
          <p14:tracePt t="51278" x="5911850" y="2795588"/>
          <p14:tracePt t="51295" x="5911850" y="2884488"/>
          <p14:tracePt t="51312" x="5911850" y="2982913"/>
          <p14:tracePt t="51328" x="5911850" y="3081338"/>
          <p14:tracePt t="51345" x="5911850" y="3170238"/>
          <p14:tracePt t="51363" x="5911850" y="3251200"/>
          <p14:tracePt t="51379" x="5902325" y="3303588"/>
          <p14:tracePt t="51395" x="5884863" y="3384550"/>
          <p14:tracePt t="51412" x="5867400" y="3402013"/>
          <p14:tracePt t="51428" x="5848350" y="3419475"/>
          <p14:tracePt t="51445" x="5822950" y="3419475"/>
          <p14:tracePt t="51462" x="5776913" y="3411538"/>
          <p14:tracePt t="51478" x="5741988" y="3394075"/>
          <p14:tracePt t="51495" x="5661025" y="3322638"/>
          <p14:tracePt t="51512" x="5562600" y="3241675"/>
          <p14:tracePt t="51529" x="5456238" y="3152775"/>
          <p14:tracePt t="51532" x="5438775" y="3143250"/>
          <p14:tracePt t="51546" x="5411788" y="3125788"/>
          <p14:tracePt t="51562" x="5394325" y="3116263"/>
          <p14:tracePt t="51580" x="5367338" y="3098800"/>
          <p14:tracePt t="51596" x="5357813" y="3054350"/>
          <p14:tracePt t="51612" x="5357813" y="3009900"/>
          <p14:tracePt t="51629" x="5340350" y="2911475"/>
          <p14:tracePt t="51646" x="5340350" y="2822575"/>
          <p14:tracePt t="51662" x="5394325" y="2741613"/>
          <p14:tracePt t="51678" x="5429250" y="2679700"/>
          <p14:tracePt t="51695" x="5456238" y="2643188"/>
          <p14:tracePt t="51819" x="5465763" y="2643188"/>
          <p14:tracePt t="51867" x="5473700" y="2643188"/>
          <p14:tracePt t="51884" x="5500688" y="2643188"/>
          <p14:tracePt t="51895" x="5510213" y="2643188"/>
          <p14:tracePt t="51912" x="5545138" y="2643188"/>
          <p14:tracePt t="51929" x="5581650" y="2660650"/>
          <p14:tracePt t="51945" x="5599113" y="2660650"/>
          <p14:tracePt t="51963" x="5599113" y="2670175"/>
          <p14:tracePt t="51980" x="5599113" y="2679700"/>
          <p14:tracePt t="51996" x="5599113" y="2697163"/>
          <p14:tracePt t="52012" x="5589588" y="2705100"/>
          <p14:tracePt t="52029" x="5589588" y="2724150"/>
          <p14:tracePt t="52046" x="5581650" y="2724150"/>
          <p14:tracePt t="52132" x="5581650" y="2732088"/>
          <p14:tracePt t="52148" x="5581650" y="2741613"/>
          <p14:tracePt t="52164" x="5581650" y="2751138"/>
          <p14:tracePt t="52180" x="5581650" y="2759075"/>
          <p14:tracePt t="52196" x="5581650" y="2768600"/>
          <p14:tracePt t="52212" x="5581650" y="2776538"/>
          <p14:tracePt t="52222" x="5581650" y="2786063"/>
          <p14:tracePt t="52516" x="5581650" y="2795588"/>
          <p14:tracePt t="52532" x="5581650" y="2803525"/>
          <p14:tracePt t="52541" x="5581650" y="2813050"/>
          <p14:tracePt t="52550" x="5581650" y="2830513"/>
          <p14:tracePt t="52563" x="5572125" y="2884488"/>
          <p14:tracePt t="52580" x="5554663" y="2965450"/>
          <p14:tracePt t="52596" x="5545138" y="3036888"/>
          <p14:tracePt t="52612" x="5527675" y="3081338"/>
          <p14:tracePt t="52629" x="5518150" y="3108325"/>
          <p14:tracePt t="52645" x="5518150" y="3152775"/>
          <p14:tracePt t="52662" x="5500688" y="3205163"/>
          <p14:tracePt t="52679" x="5465763" y="3303588"/>
          <p14:tracePt t="52695" x="5429250" y="3357563"/>
          <p14:tracePt t="52713" x="5402263" y="3394075"/>
          <p14:tracePt t="52729" x="5367338" y="3438525"/>
          <p14:tracePt t="52745" x="5330825" y="3490913"/>
          <p14:tracePt t="52763" x="5313363" y="3544888"/>
          <p14:tracePt t="52780" x="5295900" y="3581400"/>
          <p14:tracePt t="52812" x="5295900" y="3598863"/>
          <p14:tracePt t="52829" x="5295900" y="3608388"/>
          <p14:tracePt t="52845" x="5286375" y="3616325"/>
          <p14:tracePt t="52879" x="5286375" y="3625850"/>
          <p14:tracePt t="52948" x="5286375" y="3633788"/>
          <p14:tracePt t="52965" x="5286375" y="3643313"/>
          <p14:tracePt t="53004" x="5286375" y="3652838"/>
          <p14:tracePt t="53030" x="5295900" y="3660775"/>
          <p14:tracePt t="53039" x="5303838" y="3670300"/>
          <p14:tracePt t="53049" x="5313363" y="3679825"/>
          <p14:tracePt t="53062" x="5375275" y="3705225"/>
          <p14:tracePt t="53079" x="5411788" y="3732213"/>
          <p14:tracePt t="53096" x="5429250" y="3751263"/>
          <p14:tracePt t="53112" x="5446713" y="3759200"/>
          <p14:tracePt t="53129" x="5465763" y="3768725"/>
          <p14:tracePt t="53146" x="5473700" y="3768725"/>
          <p14:tracePt t="53163" x="5491163" y="3776663"/>
          <p14:tracePt t="53180" x="5510213" y="3776663"/>
          <p14:tracePt t="53196" x="5527675" y="3776663"/>
          <p14:tracePt t="53213" x="5554663" y="3768725"/>
          <p14:tracePt t="53229" x="5581650" y="3741738"/>
          <p14:tracePt t="53246" x="5626100" y="3705225"/>
          <p14:tracePt t="53263" x="5661025" y="3643313"/>
          <p14:tracePt t="53279" x="5670550" y="3598863"/>
          <p14:tracePt t="53296" x="5670550" y="3554413"/>
          <p14:tracePt t="53312" x="5661025" y="3500438"/>
          <p14:tracePt t="53329" x="5634038" y="3419475"/>
          <p14:tracePt t="53346" x="5599113" y="3322638"/>
          <p14:tracePt t="53364" x="5527675" y="3179763"/>
          <p14:tracePt t="53380" x="5510213" y="3125788"/>
          <p14:tracePt t="53396" x="5500688" y="3081338"/>
          <p14:tracePt t="53412" x="5491163" y="3044825"/>
          <p14:tracePt t="53429" x="5473700" y="2990850"/>
          <p14:tracePt t="53446" x="5456238" y="2946400"/>
          <p14:tracePt t="53463" x="5429250" y="2894013"/>
          <p14:tracePt t="53479" x="5419725" y="2874963"/>
          <p14:tracePt t="53496" x="5402263" y="2840038"/>
          <p14:tracePt t="53512" x="5402263" y="2813050"/>
          <p14:tracePt t="53529" x="5402263" y="2776538"/>
          <p14:tracePt t="53532" x="5402263" y="2751138"/>
          <p14:tracePt t="53546" x="5402263" y="2741613"/>
          <p14:tracePt t="53563" x="5419725" y="2714625"/>
          <p14:tracePt t="53580" x="5465763" y="2670175"/>
          <p14:tracePt t="53596" x="5473700" y="2660650"/>
          <p14:tracePt t="53613" x="5473700" y="2652713"/>
          <p14:tracePt t="53636" x="5483225" y="2643188"/>
          <p14:tracePt t="53652" x="5491163" y="2633663"/>
          <p14:tracePt t="53668" x="5500688" y="2633663"/>
          <p14:tracePt t="53679" x="5510213" y="2633663"/>
          <p14:tracePt t="53696" x="5537200" y="2625725"/>
          <p14:tracePt t="53712" x="5554663" y="2616200"/>
          <p14:tracePt t="53729" x="5581650" y="2608263"/>
          <p14:tracePt t="53746" x="5599113" y="2589213"/>
          <p14:tracePt t="53763" x="5608638" y="2589213"/>
          <p14:tracePt t="53780" x="5626100" y="2581275"/>
          <p14:tracePt t="53796" x="5634038" y="2581275"/>
          <p14:tracePt t="53813" x="5643563" y="2581275"/>
          <p14:tracePt t="53829" x="5670550" y="2581275"/>
          <p14:tracePt t="53846" x="5705475" y="2598738"/>
          <p14:tracePt t="53862" x="5741988" y="2598738"/>
          <p14:tracePt t="53879" x="5759450" y="2598738"/>
          <p14:tracePt t="53896" x="5776913" y="2598738"/>
          <p14:tracePt t="53912" x="5813425" y="2598738"/>
          <p14:tracePt t="53929" x="5715000" y="2608263"/>
          <p14:tracePt t="53946" x="5759450" y="2633663"/>
          <p14:tracePt t="53963" x="5768975" y="2633663"/>
          <p14:tracePt t="54124" x="5776913" y="2633663"/>
          <p14:tracePt t="54140" x="5786438" y="2633663"/>
          <p14:tracePt t="54150" x="5786438" y="2643188"/>
          <p14:tracePt t="54164" x="5795963" y="2643188"/>
          <p14:tracePt t="54188" x="5803900" y="2652713"/>
          <p14:tracePt t="54204" x="5813425" y="2652713"/>
          <p14:tracePt t="54214" x="5822950" y="2652713"/>
          <p14:tracePt t="54292" x="5830888" y="2652713"/>
          <p14:tracePt t="54301" x="5830888" y="2660650"/>
          <p14:tracePt t="54316" x="5840413" y="2670175"/>
          <p14:tracePt t="54340" x="5848350" y="2670175"/>
          <p14:tracePt t="55725" x="5857875" y="2670175"/>
          <p14:tracePt t="62895" x="5857875" y="2679700"/>
          <p14:tracePt t="62911" x="5857875" y="2687638"/>
          <p14:tracePt t="62943" x="5848350" y="2687638"/>
          <p14:tracePt t="65016" x="5840413" y="2687638"/>
          <p14:tracePt t="65048" x="5840413" y="2697163"/>
          <p14:tracePt t="65064" x="5840413" y="2705100"/>
          <p14:tracePt t="65074" x="5840413" y="2714625"/>
          <p14:tracePt t="65083" x="5840413" y="2724150"/>
          <p14:tracePt t="65099" x="5840413" y="2751138"/>
          <p14:tracePt t="65115" x="5857875" y="2803525"/>
          <p14:tracePt t="65132" x="5867400" y="2857500"/>
          <p14:tracePt t="65149" x="5884863" y="2884488"/>
          <p14:tracePt t="65165" x="5894388" y="2955925"/>
          <p14:tracePt t="65182" x="5902325" y="2982913"/>
          <p14:tracePt t="65199" x="5902325" y="3000375"/>
          <p14:tracePt t="65312" x="5902325" y="3009900"/>
          <p14:tracePt t="65323" x="5902325" y="3027363"/>
          <p14:tracePt t="65335" x="5875338" y="3062288"/>
          <p14:tracePt t="65349" x="5848350" y="3071813"/>
          <p14:tracePt t="66160" x="5857875" y="3071813"/>
          <p14:tracePt t="66200" x="5848350" y="3071813"/>
          <p14:tracePt t="66217" x="5857875" y="3071813"/>
          <p14:tracePt t="66720" x="5857875" y="3081338"/>
          <p14:tracePt t="66736" x="5857875" y="3089275"/>
          <p14:tracePt t="66745" x="5840413" y="3098800"/>
          <p14:tracePt t="66755" x="5840413" y="3108325"/>
          <p14:tracePt t="66766" x="5813425" y="3125788"/>
          <p14:tracePt t="66785" x="5813425" y="3133725"/>
          <p14:tracePt t="66808" x="5813425" y="3143250"/>
          <p14:tracePt t="66818" x="5813425" y="3160713"/>
          <p14:tracePt t="66833" x="5813425" y="3187700"/>
          <p14:tracePt t="66849" x="5813425" y="3241675"/>
          <p14:tracePt t="66866" x="5813425" y="3295650"/>
          <p14:tracePt t="66882" x="5813425" y="3375025"/>
          <p14:tracePt t="66899" x="5822950" y="3455988"/>
          <p14:tracePt t="66916" x="5830888" y="3482975"/>
          <p14:tracePt t="66933" x="5830888" y="3500438"/>
          <p14:tracePt t="67040" x="5830888" y="3482975"/>
          <p14:tracePt t="67049" x="5830888" y="3465513"/>
          <p14:tracePt t="67066" x="5830888" y="3446463"/>
          <p14:tracePt t="67083" x="5830888" y="3411538"/>
          <p14:tracePt t="67099" x="5830888" y="3375025"/>
          <p14:tracePt t="67116" x="5840413" y="3348038"/>
          <p14:tracePt t="67133" x="5840413" y="3340100"/>
          <p14:tracePt t="67217" x="5840413" y="3348038"/>
          <p14:tracePt t="67225" x="5840413" y="3357563"/>
          <p14:tracePt t="67236" x="5840413" y="3375025"/>
          <p14:tracePt t="67250" x="5848350" y="3419475"/>
          <p14:tracePt t="67266" x="5848350" y="3482975"/>
          <p14:tracePt t="67283" x="5857875" y="3544888"/>
          <p14:tracePt t="67299" x="5857875" y="3581400"/>
          <p14:tracePt t="67316" x="5857875" y="3633788"/>
          <p14:tracePt t="67333" x="5875338" y="3687763"/>
          <p14:tracePt t="67349" x="5894388" y="3714750"/>
          <p14:tracePt t="67366" x="5902325" y="3732213"/>
          <p14:tracePt t="67399" x="5902325" y="3741738"/>
          <p14:tracePt t="67753" x="5902325" y="3732213"/>
          <p14:tracePt t="67761" x="5902325" y="3724275"/>
          <p14:tracePt t="67771" x="5902325" y="3705225"/>
          <p14:tracePt t="67783" x="5902325" y="3687763"/>
          <p14:tracePt t="67801" x="5902325" y="3633788"/>
          <p14:tracePt t="67816" x="5902325" y="3598863"/>
          <p14:tracePt t="68048" x="5902325" y="3608388"/>
          <p14:tracePt t="68060" x="5902325" y="3616325"/>
          <p14:tracePt t="68071" x="5902325" y="3633788"/>
          <p14:tracePt t="68083" x="5911850" y="3697288"/>
          <p14:tracePt t="68100" x="5919788" y="3732213"/>
          <p14:tracePt t="68116" x="5919788" y="3759200"/>
          <p14:tracePt t="68133" x="5919788" y="3776663"/>
          <p14:tracePt t="68150" x="5919788" y="3813175"/>
          <p14:tracePt t="68166" x="5919788" y="3840163"/>
          <p14:tracePt t="68183" x="5919788" y="3867150"/>
          <p14:tracePt t="68199" x="5919788" y="3875088"/>
          <p14:tracePt t="68297" x="5919788" y="3857625"/>
          <p14:tracePt t="68306" x="5919788" y="3840163"/>
          <p14:tracePt t="68316" x="5919788" y="3795713"/>
          <p14:tracePt t="68333" x="5929313" y="3759200"/>
          <p14:tracePt t="68350" x="5929313" y="3732213"/>
          <p14:tracePt t="68366" x="5946775" y="3697288"/>
          <p14:tracePt t="68384" x="5946775" y="3608388"/>
          <p14:tracePt t="68400" x="5946775" y="3571875"/>
          <p14:tracePt t="68417" x="5956300" y="3536950"/>
          <p14:tracePt t="68545" x="5956300" y="3544888"/>
          <p14:tracePt t="68554" x="5956300" y="3554413"/>
          <p14:tracePt t="68566" x="5956300" y="3562350"/>
          <p14:tracePt t="68583" x="5956300" y="3608388"/>
          <p14:tracePt t="68601" x="5956300" y="3714750"/>
          <p14:tracePt t="68617" x="5956300" y="3759200"/>
          <p14:tracePt t="68633" x="5956300" y="3803650"/>
          <p14:tracePt t="68649" x="5956300" y="3848100"/>
          <p14:tracePt t="68666" x="5956300" y="3894138"/>
          <p14:tracePt t="68683" x="5956300" y="3946525"/>
          <p14:tracePt t="68700" x="5956300" y="3973513"/>
          <p14:tracePt t="68717" x="5956300" y="3990975"/>
          <p14:tracePt t="68733" x="5956300" y="4000500"/>
          <p14:tracePt t="68750" x="5956300" y="4010025"/>
          <p14:tracePt t="68766" x="5956300" y="4027488"/>
          <p14:tracePt t="68937" x="5946775" y="4027488"/>
          <p14:tracePt t="68947" x="5946775" y="4017963"/>
          <p14:tracePt t="68967" x="5946775" y="4000500"/>
          <p14:tracePt t="68983" x="5929313" y="3956050"/>
          <p14:tracePt t="69001" x="5894388" y="3848100"/>
          <p14:tracePt t="69017" x="5867400" y="3786188"/>
          <p14:tracePt t="69033" x="5867400" y="3768725"/>
          <p14:tracePt t="69050" x="5867400" y="3759200"/>
          <p14:tracePt t="69569" x="5867400" y="3751263"/>
          <p14:tracePt t="69578" x="5875338" y="3741738"/>
          <p14:tracePt t="69589" x="5875338" y="3714750"/>
          <p14:tracePt t="69601" x="5929313" y="3687763"/>
          <p14:tracePt t="69617" x="6010275" y="3687763"/>
          <p14:tracePt t="69633" x="6089650" y="3697288"/>
          <p14:tracePt t="69651" x="6313488" y="3724275"/>
          <p14:tracePt t="69666" x="6491288" y="3724275"/>
          <p14:tracePt t="69683" x="6705600" y="3724275"/>
          <p14:tracePt t="69700" x="6894513" y="3724275"/>
          <p14:tracePt t="69717" x="7081838" y="3697288"/>
          <p14:tracePt t="69733" x="7215188" y="3670300"/>
          <p14:tracePt t="69750" x="7331075" y="3616325"/>
          <p14:tracePt t="69767" x="7446963" y="3544888"/>
          <p14:tracePt t="69783" x="7608888" y="3465513"/>
          <p14:tracePt t="69801" x="7777163" y="3394075"/>
          <p14:tracePt t="69817" x="7804150" y="3375025"/>
          <p14:tracePt t="69833" x="7848600" y="3340100"/>
          <p14:tracePt t="69850" x="7858125" y="3322638"/>
          <p14:tracePt t="69867" x="7858125" y="3276600"/>
          <p14:tracePt t="69884" x="7858125" y="3152775"/>
          <p14:tracePt t="69900" x="7823200" y="3062288"/>
          <p14:tracePt t="69917" x="7786688" y="3009900"/>
          <p14:tracePt t="69934" x="7751763" y="2973388"/>
          <p14:tracePt t="69951" x="7697788" y="2919413"/>
          <p14:tracePt t="70081" x="7680325" y="2911475"/>
          <p14:tracePt t="70095" x="7661275" y="2911475"/>
          <p14:tracePt t="70106" x="7581900" y="2884488"/>
          <p14:tracePt t="70130" x="7572375" y="2874963"/>
          <p14:tracePt t="70139" x="7537450" y="2857500"/>
          <p14:tracePt t="70150" x="7518400" y="2847975"/>
          <p14:tracePt t="70167" x="7412038" y="2803525"/>
          <p14:tracePt t="70183" x="7331075" y="2776538"/>
          <p14:tracePt t="70185" x="7323138" y="2768600"/>
          <p14:tracePt t="70209" x="7313613" y="2768600"/>
          <p14:tracePt t="70220" x="7296150" y="2751138"/>
          <p14:tracePt t="70234" x="7215188" y="2724150"/>
          <p14:tracePt t="70251" x="7161213" y="2697163"/>
          <p14:tracePt t="70267" x="7143750" y="2697163"/>
          <p14:tracePt t="70283" x="7134225" y="2697163"/>
          <p14:tracePt t="70321" x="7143750" y="2697163"/>
          <p14:tracePt t="70330" x="7153275" y="2697163"/>
          <p14:tracePt t="70342" x="7170738" y="2697163"/>
          <p14:tracePt t="70355" x="7232650" y="2697163"/>
          <p14:tracePt t="70367" x="7277100" y="2697163"/>
          <p14:tracePt t="70383" x="7323138" y="2697163"/>
          <p14:tracePt t="70994" x="7331075" y="2687638"/>
          <p14:tracePt t="71005" x="7340600" y="2687638"/>
          <p14:tracePt t="71018" x="7348538" y="2679700"/>
          <p14:tracePt t="71058" x="7348538" y="2670175"/>
          <p14:tracePt t="71074" x="7348538" y="2660650"/>
          <p14:tracePt t="71084" x="7340600" y="2660650"/>
          <p14:tracePt t="71100" x="7304088" y="2660650"/>
          <p14:tracePt t="71117" x="7277100" y="2660650"/>
          <p14:tracePt t="71134" x="7242175" y="2660650"/>
          <p14:tracePt t="71150" x="7232650" y="2660650"/>
          <p14:tracePt t="71167" x="7215188" y="2643188"/>
          <p14:tracePt t="71184" x="7197725" y="2625725"/>
          <p14:tracePt t="71201" x="7134225" y="2598738"/>
          <p14:tracePt t="71218" x="7099300" y="2581275"/>
          <p14:tracePt t="71234" x="7062788" y="2581275"/>
          <p14:tracePt t="71251" x="7054850" y="2581275"/>
          <p14:tracePt t="71267" x="7045325" y="2581275"/>
          <p14:tracePt t="71284" x="7037388" y="2581275"/>
          <p14:tracePt t="71394" x="7045325" y="2581275"/>
          <p14:tracePt t="71403" x="7045325" y="2571750"/>
          <p14:tracePt t="71418" x="7081838" y="2571750"/>
          <p14:tracePt t="71434" x="7134225" y="2571750"/>
          <p14:tracePt t="71450" x="7224713" y="2544763"/>
          <p14:tracePt t="71467" x="7348538" y="2527300"/>
          <p14:tracePt t="71484" x="7473950" y="2527300"/>
          <p14:tracePt t="71500" x="7554913" y="2527300"/>
          <p14:tracePt t="71517" x="7589838" y="2500313"/>
          <p14:tracePt t="71534" x="7688263" y="2500313"/>
          <p14:tracePt t="71554" x="7697788" y="2500313"/>
          <p14:tracePt t="71567" x="7724775" y="2490788"/>
          <p14:tracePt t="71584" x="7848600" y="2473325"/>
          <p14:tracePt t="71600" x="7929563" y="2473325"/>
          <p14:tracePt t="72714" x="7939088" y="2473325"/>
          <p14:tracePt t="72810" x="7939088" y="2490788"/>
          <p14:tracePt t="72819" x="7939088" y="2517775"/>
          <p14:tracePt t="72834" x="7939088" y="2581275"/>
          <p14:tracePt t="72867" x="7939088" y="2616200"/>
          <p14:tracePt t="72884" x="7939088" y="2714625"/>
          <p14:tracePt t="72901" x="7947025" y="2857500"/>
          <p14:tracePt t="72917" x="7947025" y="2973388"/>
          <p14:tracePt t="72934" x="7939088" y="3027363"/>
          <p14:tracePt t="72951" x="7939088" y="3108325"/>
          <p14:tracePt t="72967" x="7947025" y="3197225"/>
          <p14:tracePt t="72984" x="7956550" y="3251200"/>
          <p14:tracePt t="73002" x="7966075" y="3313113"/>
          <p14:tracePt t="73034" x="7956550" y="3322638"/>
          <p14:tracePt t="73051" x="7947025" y="3330575"/>
          <p14:tracePt t="73802" x="7947025" y="3340100"/>
          <p14:tracePt t="73811" x="7947025" y="3348038"/>
          <p14:tracePt t="73826" x="7947025" y="3357563"/>
          <p14:tracePt t="77212" x="7947025" y="3375025"/>
          <p14:tracePt t="77221" x="7947025" y="3384550"/>
          <p14:tracePt t="77236" x="7947025" y="3402013"/>
          <p14:tracePt t="77252" x="7947025" y="3429000"/>
          <p14:tracePt t="77268" x="7947025" y="3490913"/>
          <p14:tracePt t="77285" x="7929563" y="3562350"/>
          <p14:tracePt t="77302" x="7920038" y="3598863"/>
          <p14:tracePt t="77318" x="7912100" y="3625850"/>
          <p14:tracePt t="77335" x="7912100" y="3643313"/>
          <p14:tracePt t="77352" x="7912100" y="3660775"/>
          <p14:tracePt t="77369" x="7902575" y="3670300"/>
          <p14:tracePt t="77386" x="7902575" y="3679825"/>
          <p14:tracePt t="77404" x="7902575" y="3687763"/>
          <p14:tracePt t="77468" x="7902575" y="3697288"/>
          <p14:tracePt t="77492" x="7902575" y="3705225"/>
          <p14:tracePt t="77500" x="7902575" y="3714750"/>
          <p14:tracePt t="77519" x="7894638" y="3759200"/>
          <p14:tracePt t="77535" x="7885113" y="3786188"/>
          <p14:tracePt t="77553" x="7875588" y="3840163"/>
          <p14:tracePt t="77568" x="7867650" y="3867150"/>
          <p14:tracePt t="77585" x="7840663" y="3902075"/>
          <p14:tracePt t="77602" x="7786688" y="3911600"/>
          <p14:tracePt t="77620" x="7705725" y="3929063"/>
          <p14:tracePt t="77636" x="7581900" y="3938588"/>
          <p14:tracePt t="77653" x="7545388" y="3938588"/>
          <p14:tracePt t="77669" x="7348538" y="3911600"/>
          <p14:tracePt t="77685" x="7116763" y="3884613"/>
          <p14:tracePt t="77702" x="6946900" y="3884613"/>
          <p14:tracePt t="77719" x="6840538" y="3884613"/>
          <p14:tracePt t="77735" x="6823075" y="3894138"/>
          <p14:tracePt t="77752" x="6813550" y="3894138"/>
          <p14:tracePt t="77788" x="6804025" y="3894138"/>
          <p14:tracePt t="77797" x="6804025" y="3902075"/>
          <p14:tracePt t="77811" x="6796088" y="3902075"/>
          <p14:tracePt t="77908" x="6796088" y="3911600"/>
          <p14:tracePt t="77923" x="6813550" y="3911600"/>
          <p14:tracePt t="77935" x="6804025" y="3911600"/>
          <p14:tracePt t="77952" x="6813550" y="3911600"/>
          <p14:tracePt t="77969" x="6804025" y="3884613"/>
          <p14:tracePt t="77986" x="6823075" y="3884613"/>
          <p14:tracePt t="78002" x="6867525" y="3884613"/>
          <p14:tracePt t="78020" x="7018338" y="3867150"/>
          <p14:tracePt t="78036" x="7170738" y="3848100"/>
          <p14:tracePt t="78052" x="7286625" y="3848100"/>
          <p14:tracePt t="78069" x="7348538" y="3848100"/>
          <p14:tracePt t="78086" x="7429500" y="3857625"/>
          <p14:tracePt t="78102" x="7466013" y="3857625"/>
          <p14:tracePt t="78119" x="7473950" y="3857625"/>
          <p14:tracePt t="78260" x="7473950" y="3848100"/>
          <p14:tracePt t="78270" x="7466013" y="3848100"/>
          <p14:tracePt t="78291" x="7456488" y="3848100"/>
          <p14:tracePt t="78308" x="7446963" y="3848100"/>
          <p14:tracePt t="78324" x="7429500" y="3848100"/>
          <p14:tracePt t="78336" x="7419975" y="3830638"/>
          <p14:tracePt t="78352" x="7323138" y="3786188"/>
          <p14:tracePt t="78369" x="7224713" y="3705225"/>
          <p14:tracePt t="78386" x="7134225" y="3625850"/>
          <p14:tracePt t="78403" x="7089775" y="3544888"/>
          <p14:tracePt t="78420" x="7089775" y="3536950"/>
          <p14:tracePt t="78436" x="7037388" y="3384550"/>
          <p14:tracePt t="78453" x="6983413" y="3276600"/>
          <p14:tracePt t="78469" x="6919913" y="3197225"/>
          <p14:tracePt t="78486" x="6911975" y="3143250"/>
          <p14:tracePt t="78502" x="6867525" y="3089275"/>
          <p14:tracePt t="78519" x="6848475" y="3044825"/>
          <p14:tracePt t="78536" x="6831013" y="3009900"/>
          <p14:tracePt t="78553" x="6831013" y="2990850"/>
          <p14:tracePt t="78661" x="6840538" y="2982913"/>
          <p14:tracePt t="78676" x="6840538" y="2973388"/>
          <p14:tracePt t="78692" x="6848475" y="2965450"/>
          <p14:tracePt t="78708" x="6858000" y="2955925"/>
          <p14:tracePt t="78719" x="6867525" y="2955925"/>
          <p14:tracePt t="78736" x="6875463" y="2955925"/>
          <p14:tracePt t="78752" x="6919913" y="2938463"/>
          <p14:tracePt t="78769" x="7000875" y="2928938"/>
          <p14:tracePt t="78786" x="7045325" y="2919413"/>
          <p14:tracePt t="78802" x="7072313" y="2911475"/>
          <p14:tracePt t="78820" x="7232650" y="2884488"/>
          <p14:tracePt t="78852" x="7251700" y="2884488"/>
          <p14:tracePt t="78869" x="7277100" y="2874963"/>
          <p14:tracePt t="78886" x="7313613" y="2867025"/>
          <p14:tracePt t="78902" x="7385050" y="2867025"/>
          <p14:tracePt t="78919" x="7491413" y="2847975"/>
          <p14:tracePt t="78936" x="7670800" y="2822575"/>
          <p14:tracePt t="78952" x="7732713" y="2803525"/>
          <p14:tracePt t="78969" x="7777163" y="2795588"/>
          <p14:tracePt t="78986" x="7804150" y="2786063"/>
          <p14:tracePt t="79002" x="7813675" y="2786063"/>
          <p14:tracePt t="79020" x="7823200" y="2786063"/>
          <p14:tracePt t="79084" x="7831138" y="2786063"/>
          <p14:tracePt t="79156" x="7823200" y="2786063"/>
          <p14:tracePt t="79165" x="7823200" y="2795588"/>
          <p14:tracePt t="79188" x="7823200" y="2813050"/>
          <p14:tracePt t="79204" x="7823200" y="2857500"/>
          <p14:tracePt t="79214" x="7831138" y="2874963"/>
          <p14:tracePt t="79224" x="7858125" y="2901950"/>
          <p14:tracePt t="79236" x="7894638" y="2955925"/>
          <p14:tracePt t="79253" x="7912100" y="3000375"/>
          <p14:tracePt t="79269" x="7929563" y="3081338"/>
          <p14:tracePt t="79286" x="7929563" y="3187700"/>
          <p14:tracePt t="79302" x="7929563" y="3313113"/>
          <p14:tracePt t="79319" x="7894638" y="3455988"/>
          <p14:tracePt t="79336" x="7894638" y="3465513"/>
          <p14:tracePt t="79352" x="7894638" y="3473450"/>
          <p14:tracePt t="79372" x="7885113" y="3473450"/>
          <p14:tracePt t="79388" x="7875588" y="3473450"/>
          <p14:tracePt t="79403" x="7867650" y="3482975"/>
          <p14:tracePt t="79420" x="7796213" y="3509963"/>
          <p14:tracePt t="79436" x="7732713" y="3571875"/>
          <p14:tracePt t="79452" x="7715250" y="3589338"/>
          <p14:tracePt t="79469" x="7653338" y="3670300"/>
          <p14:tracePt t="79486" x="7589838" y="3741738"/>
          <p14:tracePt t="79502" x="7554913" y="3768725"/>
          <p14:tracePt t="79519" x="7518400" y="3786188"/>
          <p14:tracePt t="79536" x="7483475" y="3803650"/>
          <p14:tracePt t="79553" x="7439025" y="3813175"/>
          <p14:tracePt t="79569" x="7439025" y="3822700"/>
          <p14:tracePt t="80349" x="7439025" y="3813175"/>
          <p14:tracePt t="80357" x="7429500" y="3795713"/>
          <p14:tracePt t="80373" x="7412038" y="3795713"/>
          <p14:tracePt t="80781" x="7402513" y="3795713"/>
          <p14:tracePt t="81244" x="7412038" y="3795713"/>
          <p14:tracePt t="81254" x="7419975" y="3795713"/>
          <p14:tracePt t="81277" x="7412038" y="3795713"/>
          <p14:tracePt t="82749" x="7429500" y="3795713"/>
          <p14:tracePt t="82773" x="7446963" y="3795713"/>
          <p14:tracePt t="82783" x="7473950" y="3795713"/>
          <p14:tracePt t="82793" x="7491413" y="3795713"/>
          <p14:tracePt t="82918" x="7483475" y="3795713"/>
          <p14:tracePt t="82926" x="7456488" y="3786188"/>
          <p14:tracePt t="82937" x="7439025" y="3776663"/>
          <p14:tracePt t="82965" x="7419975" y="3776663"/>
          <p14:tracePt t="82975" x="7385050" y="3776663"/>
          <p14:tracePt t="82987" x="7331075" y="3786188"/>
          <p14:tracePt t="83004" x="7108825" y="3822700"/>
          <p14:tracePt t="83021" x="6769100" y="3875088"/>
          <p14:tracePt t="83038" x="6465888" y="3875088"/>
          <p14:tracePt t="83054" x="6224588" y="3840163"/>
          <p14:tracePt t="83070" x="6054725" y="3776663"/>
          <p14:tracePt t="83087" x="6027738" y="3751263"/>
          <p14:tracePt t="83103" x="6000750" y="3679825"/>
          <p14:tracePt t="83422" x="6010275" y="3660775"/>
          <p14:tracePt t="83431" x="6018213" y="3660775"/>
          <p14:tracePt t="83469" x="6010275" y="3670300"/>
          <p14:tracePt t="83480" x="6000750" y="3687763"/>
          <p14:tracePt t="83490" x="5991225" y="3697288"/>
          <p14:tracePt t="83504" x="5965825" y="3741738"/>
          <p14:tracePt t="83558" x="5956300" y="3751263"/>
          <p14:tracePt t="83567" x="5938838" y="3768725"/>
          <p14:tracePt t="83577" x="5938838" y="3795713"/>
          <p14:tracePt t="83587" x="5911850" y="3840163"/>
          <p14:tracePt t="83604" x="5875338" y="3875088"/>
          <p14:tracePt t="83621" x="5795963" y="3938588"/>
          <p14:tracePt t="83638" x="5715000" y="4000500"/>
          <p14:tracePt t="83654" x="5616575" y="4071938"/>
          <p14:tracePt t="83670" x="5465763" y="4232275"/>
          <p14:tracePt t="83687" x="5286375" y="4402138"/>
          <p14:tracePt t="83704" x="5170488" y="4510088"/>
          <p14:tracePt t="83721" x="4983163" y="4554538"/>
          <p14:tracePt t="83737" x="4973638" y="4562475"/>
          <p14:tracePt t="83774" x="4965700" y="4562475"/>
          <p14:tracePt t="83787" x="4956175" y="4562475"/>
          <p14:tracePt t="83804" x="4894263" y="4562475"/>
          <p14:tracePt t="83821" x="4822825" y="4562475"/>
          <p14:tracePt t="83918" x="4813300" y="4562475"/>
          <p14:tracePt t="83942" x="4803775" y="4562475"/>
          <p14:tracePt t="83951" x="4786313" y="4572000"/>
          <p14:tracePt t="83961" x="4786313" y="4589463"/>
          <p14:tracePt t="83971" x="4741863" y="4608513"/>
          <p14:tracePt t="83987" x="4679950" y="4660900"/>
          <p14:tracePt t="84004" x="4562475" y="4732338"/>
          <p14:tracePt t="84022" x="4286250" y="4786313"/>
          <p14:tracePt t="84038" x="3919538" y="4840288"/>
          <p14:tracePt t="84054" x="3848100" y="4840288"/>
          <p14:tracePt t="84070" x="3822700" y="4848225"/>
          <p14:tracePt t="84318" x="3813175" y="4848225"/>
          <p14:tracePt t="84382" x="3795713" y="4848225"/>
          <p14:tracePt t="84391" x="3776663" y="4875213"/>
          <p14:tracePt t="84404" x="3759200" y="4894263"/>
          <p14:tracePt t="84422" x="3724275" y="4929188"/>
          <p14:tracePt t="84438" x="3616325" y="5010150"/>
          <p14:tracePt t="84454" x="3581400" y="5045075"/>
          <p14:tracePt t="84494" x="3562350" y="5054600"/>
          <p14:tracePt t="84504" x="3527425" y="5062538"/>
          <p14:tracePt t="84520" x="3455988" y="5062538"/>
          <p14:tracePt t="84537" x="3394075" y="5062538"/>
          <p14:tracePt t="84554" x="3367088" y="5062538"/>
          <p14:tracePt t="84570" x="3357563" y="5062538"/>
          <p14:tracePt t="84686" x="3394075" y="5062538"/>
          <p14:tracePt t="84697" x="3411538" y="5062538"/>
          <p14:tracePt t="84706" x="3482975" y="5062538"/>
          <p14:tracePt t="84721" x="3643313" y="5072063"/>
          <p14:tracePt t="84738" x="3751263" y="5081588"/>
          <p14:tracePt t="84754" x="4017963" y="5126038"/>
          <p14:tracePt t="84771" x="4322763" y="5197475"/>
          <p14:tracePt t="84787" x="4465638" y="5214938"/>
          <p14:tracePt t="84804" x="4759325" y="5232400"/>
          <p14:tracePt t="84822" x="4956175" y="5232400"/>
          <p14:tracePt t="84838" x="5126038" y="5232400"/>
          <p14:tracePt t="84854" x="5251450" y="5232400"/>
          <p14:tracePt t="84870" x="5340350" y="5232400"/>
          <p14:tracePt t="84975" x="5322888" y="5241925"/>
          <p14:tracePt t="84985" x="5303838" y="5241925"/>
          <p14:tracePt t="85004" x="5187950" y="5303838"/>
          <p14:tracePt t="85022" x="5018088" y="5357813"/>
          <p14:tracePt t="85038" x="4857750" y="5394325"/>
          <p14:tracePt t="85054" x="4562475" y="5510213"/>
          <p14:tracePt t="85071" x="4491038" y="5554663"/>
          <p14:tracePt t="85087" x="4438650" y="5589588"/>
          <p14:tracePt t="85104" x="4429125" y="5599113"/>
          <p14:tracePt t="85382" x="4491038" y="5634038"/>
          <p14:tracePt t="85391" x="4518025" y="5643563"/>
          <p14:tracePt t="85404" x="4598988" y="5688013"/>
          <p14:tracePt t="85421" x="4633913" y="5688013"/>
          <p14:tracePt t="85439" x="4643438" y="5705475"/>
          <p14:tracePt t="85454" x="4652963" y="5741988"/>
          <p14:tracePt t="85471" x="4652963" y="5803900"/>
          <p14:tracePt t="85487" x="4652963" y="5857875"/>
          <p14:tracePt t="85504" x="4652963" y="5902325"/>
          <p14:tracePt t="85521" x="4652963" y="5938838"/>
          <p14:tracePt t="85537" x="4652963" y="5956300"/>
          <p14:tracePt t="85654" x="4660900" y="5929313"/>
          <p14:tracePt t="85664" x="4670425" y="5919788"/>
          <p14:tracePt t="85674" x="4679950" y="5884863"/>
          <p14:tracePt t="85687" x="4705350" y="5803900"/>
          <p14:tracePt t="85704" x="4714875" y="5759450"/>
          <p14:tracePt t="85721" x="4724400" y="5724525"/>
          <p14:tracePt t="85738" x="4732338" y="5697538"/>
          <p14:tracePt t="85754" x="4732338" y="5688013"/>
          <p14:tracePt t="85771" x="4732338" y="5680075"/>
          <p14:tracePt t="85788" x="4732338" y="5643563"/>
          <p14:tracePt t="85804" x="4714875" y="5608638"/>
          <p14:tracePt t="85822" x="4714875" y="5589588"/>
          <p14:tracePt t="86391" x="4714875" y="5581650"/>
          <p14:tracePt t="86407" x="4732338" y="5562600"/>
          <p14:tracePt t="86446" x="4724400" y="5562600"/>
          <p14:tracePt t="86783" x="4732338" y="5562600"/>
          <p14:tracePt t="86793" x="4741863" y="5554663"/>
          <p14:tracePt t="87087" x="4768850" y="5554663"/>
          <p14:tracePt t="87096" x="4786313" y="5537200"/>
          <p14:tracePt t="87106" x="4813300" y="5527675"/>
          <p14:tracePt t="87121" x="4938713" y="5483225"/>
          <p14:tracePt t="87138" x="4991100" y="5465763"/>
          <p14:tracePt t="87154" x="5010150" y="5456238"/>
          <p14:tracePt t="87263" x="5000625" y="5456238"/>
          <p14:tracePt t="87279" x="4946650" y="5438775"/>
          <p14:tracePt t="87289" x="4929188" y="5429250"/>
          <p14:tracePt t="87305" x="4875213" y="5411788"/>
          <p14:tracePt t="87599" x="4884738" y="5411788"/>
          <p14:tracePt t="87608" x="4894263" y="5438775"/>
          <p14:tracePt t="87655" x="4884738" y="5438775"/>
          <p14:tracePt t="87664" x="4840288" y="5446713"/>
          <p14:tracePt t="87675" x="4813300" y="5456238"/>
          <p14:tracePt t="87688" x="4643438" y="5473700"/>
          <p14:tracePt t="87705" x="4214813" y="5473700"/>
          <p14:tracePt t="87721" x="3894138" y="5429250"/>
          <p14:tracePt t="87738" x="3741738" y="5394325"/>
          <p14:tracePt t="87755" x="3714750" y="5384800"/>
          <p14:tracePt t="87783" x="3679825" y="5375275"/>
          <p14:tracePt t="87793" x="3652838" y="5375275"/>
          <p14:tracePt t="87804" x="3625850" y="5367338"/>
          <p14:tracePt t="87823" x="3554413" y="5367338"/>
          <p14:tracePt t="87839" x="3544888" y="5367338"/>
          <p14:tracePt t="87903" x="3536950" y="5367338"/>
          <p14:tracePt t="87914" x="3527425" y="5367338"/>
          <p14:tracePt t="87924" x="3482975" y="5367338"/>
          <p14:tracePt t="87938" x="3402013" y="5357813"/>
          <p14:tracePt t="87971" x="3340100" y="5330825"/>
          <p14:tracePt t="87988" x="3205163" y="5313363"/>
          <p14:tracePt t="88005" x="3098800" y="5268913"/>
          <p14:tracePt t="88023" x="3089275" y="5268913"/>
          <p14:tracePt t="88039" x="3062288" y="5251450"/>
          <p14:tracePt t="88055" x="3054350" y="5251450"/>
          <p14:tracePt t="88407" x="3071813" y="5251450"/>
          <p14:tracePt t="88417" x="3071813" y="5241925"/>
          <p14:tracePt t="88431" x="3071813" y="5224463"/>
          <p14:tracePt t="88447" x="3071813" y="5214938"/>
          <p14:tracePt t="88457" x="3054350" y="5205413"/>
          <p14:tracePt t="88472" x="3044825" y="5197475"/>
          <p14:tracePt t="88488" x="3044825" y="5187950"/>
          <p14:tracePt t="88505" x="3009900" y="5180013"/>
          <p14:tracePt t="88521" x="2965450" y="5153025"/>
          <p14:tracePt t="88555" x="2965450" y="5143500"/>
          <p14:tracePt t="88815" x="2955925" y="5143500"/>
          <p14:tracePt t="88831" x="2955925" y="5133975"/>
          <p14:tracePt t="88848" x="2946400" y="5133975"/>
          <p14:tracePt t="88943" x="2938463" y="5143500"/>
          <p14:tracePt t="88952" x="2919413" y="5153025"/>
          <p14:tracePt t="88972" x="2874963" y="5170488"/>
          <p14:tracePt t="88989" x="2840038" y="5197475"/>
          <p14:tracePt t="89005" x="2830513" y="5214938"/>
          <p14:tracePt t="89022" x="2822575" y="5224463"/>
          <p14:tracePt t="89296" x="2813050" y="5224463"/>
          <p14:tracePt t="89305" x="2803525" y="5224463"/>
          <p14:tracePt t="89322" x="2759075" y="5214938"/>
          <p14:tracePt t="89338" x="2705100" y="5205413"/>
          <p14:tracePt t="89584" x="2697163" y="5214938"/>
          <p14:tracePt t="89593" x="2687638" y="5232400"/>
          <p14:tracePt t="89605" x="2670175" y="5268913"/>
          <p14:tracePt t="89623" x="2660650" y="5348288"/>
          <p14:tracePt t="89640" x="2660650" y="5384800"/>
          <p14:tracePt t="89656" x="2679700" y="5429250"/>
          <p14:tracePt t="89672" x="2724150" y="5473700"/>
          <p14:tracePt t="89688" x="2751138" y="5483225"/>
          <p14:tracePt t="90176" x="2732088" y="5483225"/>
          <p14:tracePt t="90186" x="2697163" y="5473700"/>
          <p14:tracePt t="90199" x="2633663" y="5465763"/>
          <p14:tracePt t="90209" x="2625725" y="5465763"/>
          <p14:tracePt t="90232" x="2616200" y="5456238"/>
          <p14:tracePt t="90242" x="2608263" y="5438775"/>
          <p14:tracePt t="90256" x="2608263" y="5429250"/>
          <p14:tracePt t="90368" x="2608263" y="5419725"/>
          <p14:tracePt t="90384" x="2598738" y="5402263"/>
          <p14:tracePt t="90395" x="2598738" y="5384800"/>
          <p14:tracePt t="90405" x="2589213" y="5375275"/>
          <p14:tracePt t="90422" x="2589213" y="5357813"/>
          <p14:tracePt t="90440" x="2589213" y="5330825"/>
          <p14:tracePt t="90456" x="2581275" y="5322888"/>
          <p14:tracePt t="90511" x="2554288" y="5295900"/>
          <p14:tracePt t="90522" x="2527300" y="5276850"/>
          <p14:tracePt t="90539" x="2438400" y="5232400"/>
          <p14:tracePt t="90556" x="2295525" y="5187950"/>
          <p14:tracePt t="90572" x="2224088" y="5187950"/>
          <p14:tracePt t="90589" x="2133600" y="5187950"/>
          <p14:tracePt t="90605" x="2027238" y="5187950"/>
          <p14:tracePt t="90622" x="1928813" y="5187950"/>
          <p14:tracePt t="90639" x="1822450" y="5224463"/>
          <p14:tracePt t="90656" x="1803400" y="5232400"/>
          <p14:tracePt t="90672" x="1795463" y="5241925"/>
          <p14:tracePt t="90744" x="1812925" y="5251450"/>
          <p14:tracePt t="90753" x="1839913" y="5259388"/>
          <p14:tracePt t="90772" x="1847850" y="5259388"/>
          <p14:tracePt t="90789" x="1857375" y="5268913"/>
          <p14:tracePt t="90806" x="1866900" y="5268913"/>
          <p14:tracePt t="90823" x="1874838" y="5259388"/>
          <p14:tracePt t="90840" x="1928813" y="5214938"/>
          <p14:tracePt t="90872" x="1982788" y="5160963"/>
          <p14:tracePt t="90889" x="2027238" y="5126038"/>
          <p14:tracePt t="90905" x="2062163" y="5081588"/>
          <p14:tracePt t="90922" x="2081213" y="5062538"/>
          <p14:tracePt t="90939" x="2098675" y="5054600"/>
          <p14:tracePt t="90955" x="2108200" y="5045075"/>
          <p14:tracePt t="90972" x="2116138" y="5045075"/>
          <p14:tracePt t="90989" x="2125663" y="5126038"/>
          <p14:tracePt t="91006" x="2152650" y="5286375"/>
          <p14:tracePt t="91023" x="2197100" y="5500688"/>
          <p14:tracePt t="91040" x="2214563" y="5680075"/>
          <p14:tracePt t="91056" x="2214563" y="5697538"/>
          <p14:tracePt t="91176" x="2205038" y="5688013"/>
          <p14:tracePt t="91185" x="2197100" y="5661025"/>
          <p14:tracePt t="91195" x="2160588" y="5626100"/>
          <p14:tracePt t="91206" x="2089150" y="5572125"/>
          <p14:tracePt t="91248" x="2108200" y="5572125"/>
          <p14:tracePt t="91260" x="2116138" y="5572125"/>
          <p14:tracePt t="91272" x="2179638" y="5589588"/>
          <p14:tracePt t="91289" x="2214563" y="5599113"/>
          <p14:tracePt t="91560" x="2224088" y="5599113"/>
          <p14:tracePt t="91570" x="2251075" y="5599113"/>
          <p14:tracePt t="91589" x="2295525" y="5608638"/>
          <p14:tracePt t="91606" x="2303463" y="5608638"/>
          <p14:tracePt t="91696" x="2419350" y="5608638"/>
          <p14:tracePt t="91705" x="2500313" y="5608638"/>
          <p14:tracePt t="91744" x="2536825" y="5608638"/>
          <p14:tracePt t="91753" x="2625725" y="5608638"/>
          <p14:tracePt t="91772" x="2652713" y="5608638"/>
          <p14:tracePt t="91790" x="2697163" y="5589588"/>
          <p14:tracePt t="91806" x="2751138" y="5572125"/>
          <p14:tracePt t="91823" x="2759075" y="5562600"/>
          <p14:tracePt t="91840" x="2751138" y="5545138"/>
          <p14:tracePt t="91856" x="2741613" y="5537200"/>
          <p14:tracePt t="92144" x="2751138" y="5537200"/>
          <p14:tracePt t="92153" x="2759075" y="5537200"/>
          <p14:tracePt t="92172" x="2786063" y="5537200"/>
          <p14:tracePt t="92189" x="2901950" y="5537200"/>
          <p14:tracePt t="92206" x="3044825" y="5537200"/>
          <p14:tracePt t="92224" x="3438525" y="5589588"/>
          <p14:tracePt t="93185" x="3446463" y="5634038"/>
          <p14:tracePt t="93194" x="3455988" y="5724525"/>
          <p14:tracePt t="93206" x="3438525" y="5857875"/>
          <p14:tracePt t="93223" x="3394075" y="6000750"/>
          <p14:tracePt t="93258" x="3411538" y="6018213"/>
          <p14:tracePt t="93273" x="3562350" y="6089650"/>
          <p14:tracePt t="93290" x="3857625" y="6215063"/>
          <p14:tracePt t="93306" x="4044950" y="6286500"/>
          <p14:tracePt t="93323" x="4089400" y="6286500"/>
          <p14:tracePt t="93340" x="4197350" y="6286500"/>
          <p14:tracePt t="93356" x="4357688" y="6276975"/>
          <p14:tracePt t="93373" x="4384675" y="6259513"/>
          <p14:tracePt t="93416" x="4402138" y="6232525"/>
          <p14:tracePt t="93425" x="4446588" y="6170613"/>
          <p14:tracePt t="93441" x="4633913" y="5983288"/>
          <p14:tracePt t="93457" x="4679950" y="5938838"/>
          <p14:tracePt t="93473" x="5187950" y="5715000"/>
          <p14:tracePt t="93490" x="5554663" y="5562600"/>
          <p14:tracePt t="93506" x="5857875" y="5473700"/>
          <p14:tracePt t="93523" x="6018213" y="5446713"/>
          <p14:tracePt t="93540" x="6161088" y="5429250"/>
          <p14:tracePt t="93557" x="6303963" y="5429250"/>
          <p14:tracePt t="93573" x="6446838" y="5429250"/>
          <p14:tracePt t="93590" x="6653213" y="5429250"/>
          <p14:tracePt t="93606" x="6796088" y="5429250"/>
          <p14:tracePt t="93623" x="7153275" y="5429250"/>
          <p14:tracePt t="93640" x="7751763" y="5483225"/>
          <p14:tracePt t="93657" x="8170863" y="5500688"/>
          <p14:tracePt t="93673" x="8232775" y="5500688"/>
          <p14:tracePt t="93690" x="8242300" y="5500688"/>
          <p14:tracePt t="93736" x="8232775" y="5500688"/>
          <p14:tracePt t="93746" x="8224838" y="5491163"/>
          <p14:tracePt t="93760" x="8215313" y="5491163"/>
          <p14:tracePt t="93773" x="8205788" y="5491163"/>
          <p14:tracePt t="93790" x="8134350" y="5491163"/>
          <p14:tracePt t="93807" x="8027988" y="5545138"/>
          <p14:tracePt t="93823" x="7991475" y="5562600"/>
          <p14:tracePt t="93840" x="7742238" y="5616575"/>
          <p14:tracePt t="93857" x="7608888" y="5670550"/>
          <p14:tracePt t="94057" x="7581900" y="5688013"/>
          <p14:tracePt t="94066" x="7537450" y="5715000"/>
          <p14:tracePt t="94076" x="7500938" y="5732463"/>
          <p14:tracePt t="94090" x="7340600" y="5786438"/>
          <p14:tracePt t="94106" x="7232650" y="5813425"/>
          <p14:tracePt t="94123" x="6965950" y="5929313"/>
          <p14:tracePt t="94140" x="6608763" y="6054725"/>
          <p14:tracePt t="94156" x="6161088" y="6215063"/>
          <p14:tracePt t="94173" x="5768975" y="6348413"/>
          <p14:tracePt t="94190" x="5322888" y="6429375"/>
          <p14:tracePt t="94206" x="5224463" y="6429375"/>
          <p14:tracePt t="94223" x="5170488" y="6411913"/>
          <p14:tracePt t="94241" x="5126038" y="6340475"/>
          <p14:tracePt t="94257" x="5126038" y="6330950"/>
          <p14:tracePt t="94281" x="5126038" y="6323013"/>
          <p14:tracePt t="94291" x="5133975" y="6313488"/>
          <p14:tracePt t="94306" x="5197475" y="6259513"/>
          <p14:tracePt t="94323" x="5259388" y="6224588"/>
          <p14:tracePt t="94340" x="5295900" y="6205538"/>
          <p14:tracePt t="94357" x="5313363" y="6205538"/>
          <p14:tracePt t="94390" x="5322888" y="6205538"/>
          <p14:tracePt t="94407" x="5348288" y="6197600"/>
          <p14:tracePt t="94423" x="5402263" y="6180138"/>
          <p14:tracePt t="94449" x="5419725" y="6180138"/>
          <p14:tracePt t="94459" x="5465763" y="6170613"/>
          <p14:tracePt t="94473" x="5589588" y="6143625"/>
          <p14:tracePt t="94490" x="5670550" y="6126163"/>
          <p14:tracePt t="94507" x="5751513" y="6108700"/>
          <p14:tracePt t="94523" x="5786438" y="6099175"/>
          <p14:tracePt t="94540" x="5857875" y="6081713"/>
          <p14:tracePt t="94557" x="5938838" y="6062663"/>
          <p14:tracePt t="94897" x="5938838" y="6054725"/>
          <p14:tracePt t="94915" x="5929313" y="6045200"/>
          <p14:tracePt t="94925" x="5919788" y="6037263"/>
          <p14:tracePt t="94940" x="5884863" y="6027738"/>
          <p14:tracePt t="94957" x="5759450" y="6010275"/>
          <p14:tracePt t="94973" x="5616575" y="5973763"/>
          <p14:tracePt t="94990" x="5456238" y="5884863"/>
          <p14:tracePt t="95007" x="5268913" y="5768975"/>
          <p14:tracePt t="95023" x="5116513" y="5643563"/>
          <p14:tracePt t="95042" x="4929188" y="5456238"/>
          <p14:tracePt t="95057" x="4803775" y="5313363"/>
          <p14:tracePt t="95073" x="4687888" y="5205413"/>
          <p14:tracePt t="95090" x="4670425" y="5187950"/>
          <p14:tracePt t="95107" x="4670425" y="5180013"/>
          <p14:tracePt t="95123" x="4652963" y="5180013"/>
          <p14:tracePt t="95140" x="4643438" y="5180013"/>
          <p14:tracePt t="95257" x="4652963" y="5180013"/>
          <p14:tracePt t="95297" x="4660900" y="5180013"/>
          <p14:tracePt t="95307" x="4679950" y="5180013"/>
          <p14:tracePt t="95323" x="4697413" y="5180013"/>
          <p14:tracePt t="95340" x="4705350" y="5180013"/>
          <p14:tracePt t="95357" x="4705350" y="5205413"/>
          <p14:tracePt t="95373" x="4759325" y="5259388"/>
          <p14:tracePt t="95390" x="4830763" y="5295900"/>
          <p14:tracePt t="95407" x="4894263" y="5313363"/>
          <p14:tracePt t="95423" x="4929188" y="5313363"/>
          <p14:tracePt t="95440" x="4938713" y="5313363"/>
          <p14:tracePt t="95466" x="4946650" y="5313363"/>
          <p14:tracePt t="95475" x="4956175" y="5322888"/>
          <p14:tracePt t="95490" x="4983163" y="5322888"/>
          <p14:tracePt t="95729" x="4991100" y="5322888"/>
          <p14:tracePt t="95738" x="5000625" y="5303838"/>
          <p14:tracePt t="95757" x="5027613" y="5286375"/>
          <p14:tracePt t="95790" x="5018088" y="5276850"/>
          <p14:tracePt t="95807" x="5010150" y="5276850"/>
          <p14:tracePt t="95823" x="4991100" y="5276850"/>
          <p14:tracePt t="95865" x="4983163" y="5276850"/>
          <p14:tracePt t="95882" x="4973638" y="5276850"/>
          <p14:tracePt t="95898" x="4965700" y="5276850"/>
          <p14:tracePt t="95907" x="4956175" y="5276850"/>
          <p14:tracePt t="95953" x="4956175" y="5268913"/>
          <p14:tracePt t="95969" x="4965700" y="5268913"/>
          <p14:tracePt t="95980" x="4965700" y="5259388"/>
          <p14:tracePt t="96017" x="4973638" y="5259388"/>
          <p14:tracePt t="96034" x="4983163" y="5259388"/>
          <p14:tracePt t="96045" x="5000625" y="5259388"/>
          <p14:tracePt t="96057" x="5018088" y="5259388"/>
          <p14:tracePt t="96074" x="5045075" y="5251450"/>
          <p14:tracePt t="96090" x="5054600" y="5251450"/>
          <p14:tracePt t="96122" x="5062538" y="5251450"/>
          <p14:tracePt t="96146" x="5072063" y="5251450"/>
          <p14:tracePt t="96155" x="5072063" y="5259388"/>
          <p14:tracePt t="96173" x="5081588" y="5259388"/>
          <p14:tracePt t="96202" x="5081588" y="5268913"/>
          <p14:tracePt t="96212" x="5072063" y="5268913"/>
          <p14:tracePt t="96226" x="5062538" y="5268913"/>
          <p14:tracePt t="96241" x="5045075" y="5276850"/>
          <p14:tracePt t="96257" x="5018088" y="5286375"/>
          <p14:tracePt t="96274" x="4983163" y="5286375"/>
          <p14:tracePt t="96291" x="4956175" y="5295900"/>
          <p14:tracePt t="96307" x="4929188" y="5295900"/>
          <p14:tracePt t="96377" x="4929188" y="5303838"/>
          <p14:tracePt t="96498" x="4938713" y="5303838"/>
          <p14:tracePt t="96507" x="4956175" y="5303838"/>
          <p14:tracePt t="96523" x="4973638" y="5303838"/>
          <p14:tracePt t="96541" x="5000625" y="5303838"/>
          <p14:tracePt t="96557" x="5018088" y="5303838"/>
          <p14:tracePt t="96574" x="5045075" y="5303838"/>
          <p14:tracePt t="96590" x="5081588" y="5303838"/>
          <p14:tracePt t="96607" x="5126038" y="5295900"/>
          <p14:tracePt t="96624" x="5170488" y="5286375"/>
          <p14:tracePt t="96640" x="5197475" y="5276850"/>
          <p14:tracePt t="96786" x="5205413" y="5276850"/>
          <p14:tracePt t="96817" x="5214938" y="5276850"/>
          <p14:tracePt t="96866" x="5197475" y="5276850"/>
          <p14:tracePt t="96875" x="5197475" y="5286375"/>
          <p14:tracePt t="97226" x="5205413" y="5286375"/>
          <p14:tracePt t="97236" x="5241925" y="5286375"/>
          <p14:tracePt t="97246" x="5276850" y="5286375"/>
          <p14:tracePt t="97260" x="5340350" y="5286375"/>
          <p14:tracePt t="97275" x="5562600" y="5286375"/>
          <p14:tracePt t="97291" x="5715000" y="5276850"/>
          <p14:tracePt t="97307" x="5759450" y="5276850"/>
          <p14:tracePt t="97324" x="5795963" y="5268913"/>
          <p14:tracePt t="97341" x="5830888" y="5259388"/>
          <p14:tracePt t="97357" x="5857875" y="5251450"/>
          <p14:tracePt t="97374" x="5867400" y="5251450"/>
          <p14:tracePt t="97401" x="5875338" y="5241925"/>
          <p14:tracePt t="97418" x="5884863" y="5241925"/>
          <p14:tracePt t="97427" x="5894388" y="5241925"/>
          <p14:tracePt t="97530" x="5911850" y="5241925"/>
          <p14:tracePt t="97540" x="5919788" y="5251450"/>
          <p14:tracePt t="97557" x="6010275" y="5268913"/>
          <p14:tracePt t="97574" x="6108700" y="5268913"/>
          <p14:tracePt t="97591" x="6143625" y="5268913"/>
          <p14:tracePt t="97607" x="6197600" y="5259388"/>
          <p14:tracePt t="97641" x="6188075" y="5251450"/>
          <p14:tracePt t="97938" x="6197600" y="5241925"/>
          <p14:tracePt t="97947" x="6215063" y="5241925"/>
          <p14:tracePt t="97957" x="6224588" y="5241925"/>
          <p14:tracePt t="97975" x="6242050" y="5241925"/>
          <p14:tracePt t="97991" x="6348413" y="5232400"/>
          <p14:tracePt t="98007" x="6446838" y="5205413"/>
          <p14:tracePt t="98024" x="6545263" y="5187950"/>
          <p14:tracePt t="98043" x="6661150" y="5153025"/>
          <p14:tracePt t="98058" x="6661150" y="5143500"/>
          <p14:tracePt t="98074" x="6626225" y="5116513"/>
          <p14:tracePt t="98091" x="6500813" y="5062538"/>
          <p14:tracePt t="98107" x="6394450" y="5027613"/>
          <p14:tracePt t="98124" x="6224588" y="4983163"/>
          <p14:tracePt t="98141" x="5965825" y="4956175"/>
          <p14:tracePt t="98157" x="5670550" y="4956175"/>
          <p14:tracePt t="98174" x="5348288" y="4956175"/>
          <p14:tracePt t="98191" x="4929188" y="5027613"/>
          <p14:tracePt t="98207" x="4768850" y="5045075"/>
          <p14:tracePt t="98224" x="4724400" y="5045075"/>
          <p14:tracePt t="98241" x="4714875" y="5045075"/>
          <p14:tracePt t="98314" x="4724400" y="5045075"/>
          <p14:tracePt t="98330" x="4751388" y="5045075"/>
          <p14:tracePt t="98341" x="4759325" y="5037138"/>
          <p14:tracePt t="98357" x="4822825" y="5027613"/>
          <p14:tracePt t="98374" x="4875213" y="5018088"/>
          <p14:tracePt t="98391" x="4973638" y="5018088"/>
          <p14:tracePt t="98407" x="5099050" y="5037138"/>
          <p14:tracePt t="98424" x="5170488" y="5037138"/>
          <p14:tracePt t="98441" x="5661025" y="5018088"/>
          <p14:tracePt t="98459" x="5938838" y="5010150"/>
          <p14:tracePt t="98474" x="6224588" y="4983163"/>
          <p14:tracePt t="98491" x="6269038" y="4983163"/>
          <p14:tracePt t="98507" x="6429375" y="4983163"/>
          <p14:tracePt t="98524" x="6491288" y="4983163"/>
          <p14:tracePt t="98541" x="6589713" y="4983163"/>
          <p14:tracePt t="98558" x="6653213" y="4973638"/>
          <p14:tracePt t="98574" x="6796088" y="4938713"/>
          <p14:tracePt t="98591" x="7072313" y="4902200"/>
          <p14:tracePt t="98607" x="7224713" y="4902200"/>
          <p14:tracePt t="98624" x="7446963" y="4902200"/>
          <p14:tracePt t="98642" x="7777163" y="4902200"/>
          <p14:tracePt t="98658" x="7902575" y="4857750"/>
          <p14:tracePt t="98674" x="7920038" y="4830763"/>
          <p14:tracePt t="98691" x="7902575" y="4803775"/>
          <p14:tracePt t="98707" x="7858125" y="4786313"/>
          <p14:tracePt t="98724" x="7813675" y="4776788"/>
          <p14:tracePt t="98741" x="7777163" y="4776788"/>
          <p14:tracePt t="98758" x="7751763" y="4776788"/>
          <p14:tracePt t="98774" x="7643813" y="4751388"/>
          <p14:tracePt t="98791" x="7554913" y="4714875"/>
          <p14:tracePt t="98808" x="7446963" y="4679950"/>
          <p14:tracePt t="98824" x="7188200" y="4598988"/>
          <p14:tracePt t="98842" x="6973888" y="4562475"/>
          <p14:tracePt t="98859" x="6867525" y="4562475"/>
          <p14:tracePt t="98874" x="6742113" y="4554538"/>
          <p14:tracePt t="98891" x="6429375" y="4500563"/>
          <p14:tracePt t="98908" x="6411913" y="4500563"/>
          <p14:tracePt t="98938" x="6367463" y="4491038"/>
          <p14:tracePt t="98948" x="6303963" y="4491038"/>
          <p14:tracePt t="98959" x="6251575" y="4473575"/>
          <p14:tracePt t="98974" x="6116638" y="4465638"/>
          <p14:tracePt t="98991" x="6099175" y="4446588"/>
          <p14:tracePt t="99314" x="6081713" y="4438650"/>
          <p14:tracePt t="99324" x="6062663" y="4429125"/>
          <p14:tracePt t="99341" x="6037263" y="4419600"/>
          <p14:tracePt t="99358" x="6018213" y="4419600"/>
          <p14:tracePt t="99395" x="6010275" y="4419600"/>
          <p14:tracePt t="99426" x="6000750" y="4419600"/>
          <p14:tracePt t="99435" x="5983288" y="4429125"/>
          <p14:tracePt t="99445" x="5973763" y="4446588"/>
          <p14:tracePt t="99459" x="5929313" y="4518025"/>
          <p14:tracePt t="99475" x="5894388" y="4633913"/>
          <p14:tracePt t="99491" x="5894388" y="4697413"/>
          <p14:tracePt t="99508" x="5894388" y="4822825"/>
          <p14:tracePt t="99524" x="5929313" y="5062538"/>
          <p14:tracePt t="99542" x="5956300" y="5214938"/>
          <p14:tracePt t="99558" x="5929313" y="5375275"/>
          <p14:tracePt t="99574" x="5875338" y="5429250"/>
          <p14:tracePt t="99591" x="5867400" y="5429250"/>
          <p14:tracePt t="99947" x="5867400" y="5438775"/>
          <p14:tracePt t="99956" x="5857875" y="5446713"/>
          <p14:tracePt t="99974" x="5830888" y="5483225"/>
          <p14:tracePt t="99991" x="5795963" y="5527675"/>
          <p14:tracePt t="100008" x="5776913" y="5608638"/>
          <p14:tracePt t="100025" x="5751513" y="5732463"/>
          <p14:tracePt t="100042" x="5680075" y="5884863"/>
          <p14:tracePt t="100059" x="5653088" y="5938838"/>
          <p14:tracePt t="100075" x="5634038" y="5965825"/>
          <p14:tracePt t="100091" x="5616575" y="5983288"/>
          <p14:tracePt t="100108" x="5608638" y="5983288"/>
          <p14:tracePt t="100125" x="5599113" y="6000750"/>
          <p14:tracePt t="100141" x="5554663" y="6010275"/>
          <p14:tracePt t="100787" x="5545138" y="6000750"/>
          <p14:tracePt t="100798" x="5545138" y="5965825"/>
          <p14:tracePt t="100859" x="5545138" y="5956300"/>
          <p14:tracePt t="100868" x="5537200" y="5956300"/>
          <p14:tracePt t="100878" x="5537200" y="5938838"/>
          <p14:tracePt t="100891" x="5510213" y="5919788"/>
          <p14:tracePt t="100908" x="5375275" y="5867400"/>
          <p14:tracePt t="100925" x="5268913" y="5830888"/>
          <p14:tracePt t="100942" x="5170488" y="5822950"/>
          <p14:tracePt t="100958" x="5072063" y="5813425"/>
          <p14:tracePt t="100975" x="5000625" y="5813425"/>
          <p14:tracePt t="100991" x="4946650" y="5803900"/>
          <p14:tracePt t="101008" x="4919663" y="5795963"/>
          <p14:tracePt t="101025" x="4902200" y="5795963"/>
          <p14:tracePt t="101042" x="4894263" y="5795963"/>
          <p14:tracePt t="101083" x="4902200" y="5795963"/>
          <p14:tracePt t="101092" x="4919663" y="5795963"/>
          <p14:tracePt t="101108" x="5000625" y="5786438"/>
          <p14:tracePt t="101125" x="5170488" y="5759450"/>
          <p14:tracePt t="101142" x="5276850" y="5741988"/>
          <p14:tracePt t="101158" x="5688013" y="5741988"/>
          <p14:tracePt t="101175" x="6197600" y="5741988"/>
          <p14:tracePt t="101192" x="6224588" y="5680075"/>
          <p14:tracePt t="101208" x="6483350" y="5680075"/>
          <p14:tracePt t="101225" x="6705600" y="5680075"/>
          <p14:tracePt t="101243" x="6840538" y="5680075"/>
          <p14:tracePt t="101259" x="6884988" y="5680075"/>
          <p14:tracePt t="101275" x="6929438" y="5680075"/>
          <p14:tracePt t="101292" x="6946900" y="5670550"/>
          <p14:tracePt t="101323" x="6919913" y="5670550"/>
          <p14:tracePt t="101334" x="6884988" y="5653088"/>
          <p14:tracePt t="101344" x="6823075" y="5643563"/>
          <p14:tracePt t="101579" x="6823075" y="5626100"/>
          <p14:tracePt t="101589" x="6823075" y="5616575"/>
          <p14:tracePt t="101598" x="6848475" y="5616575"/>
          <p14:tracePt t="101608" x="6938963" y="5616575"/>
          <p14:tracePt t="101625" x="7054850" y="5670550"/>
          <p14:tracePt t="101643" x="7205663" y="5724525"/>
          <p14:tracePt t="101659" x="7296150" y="5732463"/>
          <p14:tracePt t="101675" x="7446963" y="5732463"/>
          <p14:tracePt t="101692" x="7616825" y="5715000"/>
          <p14:tracePt t="101708" x="7840663" y="5715000"/>
          <p14:tracePt t="101725" x="8116888" y="5715000"/>
          <p14:tracePt t="101742" x="8331200" y="5715000"/>
          <p14:tracePt t="101758" x="8491538" y="5715000"/>
          <p14:tracePt t="101775" x="8562975" y="5715000"/>
          <p14:tracePt t="101792" x="8609013" y="5715000"/>
          <p14:tracePt t="101808" x="8616950" y="5705475"/>
          <p14:tracePt t="101842" x="8626475" y="5705475"/>
          <p14:tracePt t="101947" x="8609013" y="5705475"/>
          <p14:tracePt t="101956" x="8582025" y="5697538"/>
          <p14:tracePt t="101975" x="8466138" y="5688013"/>
          <p14:tracePt t="101992" x="8348663" y="5680075"/>
          <p14:tracePt t="102008" x="8215313" y="5680075"/>
          <p14:tracePt t="102025" x="8161338" y="5680075"/>
          <p14:tracePt t="102043" x="8099425" y="5680075"/>
          <p14:tracePt t="102060" x="8045450" y="5680075"/>
          <p14:tracePt t="102075" x="8027988" y="5680075"/>
          <p14:tracePt t="102124" x="8018463" y="5680075"/>
          <p14:tracePt t="102276" x="8027988" y="5680075"/>
          <p14:tracePt t="102285" x="8037513" y="5680075"/>
          <p14:tracePt t="102295" x="8045450" y="5680075"/>
          <p14:tracePt t="102308" x="8062913" y="5680075"/>
          <p14:tracePt t="102325" x="8081963" y="5670550"/>
          <p14:tracePt t="102342" x="8143875" y="5661025"/>
          <p14:tracePt t="102358" x="8215313" y="5653088"/>
          <p14:tracePt t="102375" x="8242300" y="5634038"/>
          <p14:tracePt t="102491" x="8232775" y="5634038"/>
          <p14:tracePt t="102502" x="8205788" y="5634038"/>
          <p14:tracePt t="102511" x="8180388" y="5634038"/>
          <p14:tracePt t="102525" x="8089900" y="5626100"/>
          <p14:tracePt t="102542" x="8027988" y="5626100"/>
          <p14:tracePt t="102676" x="8062913" y="5626100"/>
          <p14:tracePt t="102685" x="8081963" y="5626100"/>
          <p14:tracePt t="102695" x="8126413" y="5626100"/>
          <p14:tracePt t="102708" x="8161338" y="5626100"/>
          <p14:tracePt t="102725" x="8180388" y="5626100"/>
          <p14:tracePt t="102742" x="8188325" y="5626100"/>
          <p14:tracePt t="102804" x="8180388" y="5626100"/>
          <p14:tracePt t="102819" x="8170863" y="5626100"/>
          <p14:tracePt t="102829" x="8134350" y="5626100"/>
          <p14:tracePt t="102843" x="8054975" y="5626100"/>
          <p14:tracePt t="102859" x="8045450" y="5626100"/>
          <p14:tracePt t="102876" x="8037513" y="5626100"/>
          <p14:tracePt t="103004" x="8045450" y="5626100"/>
          <p14:tracePt t="103019" x="8054975" y="5626100"/>
          <p14:tracePt t="103052" x="8062913" y="5626100"/>
          <p14:tracePt t="103061" x="8072438" y="5626100"/>
          <p14:tracePt t="103076" x="8099425" y="5626100"/>
          <p14:tracePt t="103093" x="8108950" y="5626100"/>
          <p14:tracePt t="103164" x="8099425" y="5626100"/>
          <p14:tracePt t="103174" x="8081963" y="5626100"/>
          <p14:tracePt t="103192" x="8062913" y="5626100"/>
          <p14:tracePt t="103209" x="8037513" y="5626100"/>
          <p14:tracePt t="103380" x="8045450" y="5626100"/>
          <p14:tracePt t="103390" x="8054975" y="5626100"/>
          <p14:tracePt t="103409" x="8089900" y="5626100"/>
          <p14:tracePt t="103425" x="8143875" y="5626100"/>
          <p14:tracePt t="103443" x="8161338" y="5626100"/>
          <p14:tracePt t="103492" x="8161338" y="5616575"/>
          <p14:tracePt t="103508" x="8143875" y="5616575"/>
          <p14:tracePt t="103518" x="8126413" y="5616575"/>
          <p14:tracePt t="103528" x="8116888" y="5616575"/>
          <p14:tracePt t="103542" x="8072438" y="5616575"/>
          <p14:tracePt t="103559" x="8054975" y="5616575"/>
          <p14:tracePt t="103708" x="8072438" y="5616575"/>
          <p14:tracePt t="103717" x="8081963" y="5608638"/>
          <p14:tracePt t="103728" x="8089900" y="5608638"/>
          <p14:tracePt t="103742" x="8143875" y="5608638"/>
          <p14:tracePt t="103759" x="8161338" y="5599113"/>
          <p14:tracePt t="103776" x="8180388" y="5589588"/>
          <p14:tracePt t="103792" x="8188325" y="5589588"/>
          <p14:tracePt t="103860" x="8180388" y="5589588"/>
          <p14:tracePt t="103869" x="8170863" y="5589588"/>
          <p14:tracePt t="103879" x="8153400" y="5589588"/>
          <p14:tracePt t="103892" x="8072438" y="5589588"/>
          <p14:tracePt t="103909" x="7983538" y="5589588"/>
          <p14:tracePt t="104077" x="8010525" y="5589588"/>
          <p14:tracePt t="104087" x="8054975" y="5589588"/>
          <p14:tracePt t="104097" x="8062913" y="5589588"/>
          <p14:tracePt t="104109" x="8089900" y="5589588"/>
          <p14:tracePt t="104126" x="8099425" y="5589588"/>
          <p14:tracePt t="104180" x="8089900" y="5589588"/>
          <p14:tracePt t="104189" x="8062913" y="5589588"/>
          <p14:tracePt t="104199" x="8027988" y="5589588"/>
          <p14:tracePt t="104209" x="8001000" y="5589588"/>
          <p14:tracePt t="104226" x="7983538" y="5589588"/>
          <p14:tracePt t="104243" x="7956550" y="5589588"/>
          <p14:tracePt t="104324" x="7966075" y="5589588"/>
          <p14:tracePt t="104333" x="7974013" y="5589588"/>
          <p14:tracePt t="104348" x="7983538" y="5589588"/>
          <p14:tracePt t="104359" x="7991475" y="5589588"/>
          <p14:tracePt t="104376" x="8081963" y="5589588"/>
          <p14:tracePt t="104392" x="8143875" y="5589588"/>
          <p14:tracePt t="104409" x="8161338" y="5589588"/>
          <p14:tracePt t="104468" x="8153400" y="5589588"/>
          <p14:tracePt t="104478" x="8143875" y="5589588"/>
          <p14:tracePt t="104493" x="8081963" y="5589588"/>
          <p14:tracePt t="104509" x="7983538" y="5589588"/>
          <p14:tracePt t="104526" x="7902575" y="5589588"/>
          <p14:tracePt t="104542" x="7875588" y="5589588"/>
          <p14:tracePt t="104560" x="7867650" y="5589588"/>
          <p14:tracePt t="104636" x="7875588" y="5589588"/>
          <p14:tracePt t="104646" x="7885113" y="5589588"/>
          <p14:tracePt t="104692" x="7875588" y="5589588"/>
          <p14:tracePt t="104701" x="7867650" y="5589588"/>
          <p14:tracePt t="104710" x="7831138" y="5589588"/>
          <p14:tracePt t="104726" x="7732713" y="5589588"/>
          <p14:tracePt t="104743" x="7626350" y="5589588"/>
          <p14:tracePt t="104759" x="7473950" y="5589588"/>
          <p14:tracePt t="104776" x="7304088" y="5589588"/>
          <p14:tracePt t="104793" x="7170738" y="5589588"/>
          <p14:tracePt t="104809" x="7072313" y="5581650"/>
          <p14:tracePt t="104826" x="7010400" y="5545138"/>
          <p14:tracePt t="104844" x="6956425" y="5500688"/>
          <p14:tracePt t="104859" x="6938963" y="5491163"/>
          <p14:tracePt t="105205" x="6956425" y="5491163"/>
          <p14:tracePt t="105214" x="6965950" y="5491163"/>
          <p14:tracePt t="105226" x="6973888" y="5483225"/>
          <p14:tracePt t="105243" x="6983413" y="5483225"/>
          <p14:tracePt t="105260" x="6983413" y="5473700"/>
          <p14:tracePt t="105277" x="6973888" y="5473700"/>
          <p14:tracePt t="105293" x="6858000" y="5446713"/>
          <p14:tracePt t="105309" x="6705600" y="5419725"/>
          <p14:tracePt t="105326" x="6438900" y="5375275"/>
          <p14:tracePt t="105343" x="6108700" y="5313363"/>
          <p14:tracePt t="105359" x="5705475" y="5232400"/>
          <p14:tracePt t="105376" x="5367338" y="5180013"/>
          <p14:tracePt t="105393" x="5027613" y="5108575"/>
          <p14:tracePt t="105409" x="4714875" y="5081588"/>
          <p14:tracePt t="105426" x="4429125" y="5081588"/>
          <p14:tracePt t="105444" x="4276725" y="5081588"/>
          <p14:tracePt t="105460" x="4187825" y="5072063"/>
          <p14:tracePt t="105477" x="4133850" y="5072063"/>
          <p14:tracePt t="105493" x="4089400" y="5072063"/>
          <p14:tracePt t="105509" x="4054475" y="5081588"/>
          <p14:tracePt t="105526" x="4037013" y="5089525"/>
          <p14:tracePt t="105543" x="4027488" y="5089525"/>
          <p14:tracePt t="105604" x="4027488" y="5099050"/>
          <p14:tracePt t="105621" x="4010025" y="5116513"/>
          <p14:tracePt t="105636" x="3990975" y="5126038"/>
          <p14:tracePt t="105647" x="3983038" y="5133975"/>
          <p14:tracePt t="105660" x="3965575" y="5153025"/>
          <p14:tracePt t="105677" x="3956050" y="5160963"/>
          <p14:tracePt t="105693" x="3965575" y="5180013"/>
          <p14:tracePt t="105709" x="4017963" y="5197475"/>
          <p14:tracePt t="105727" x="4116388" y="5205413"/>
          <p14:tracePt t="105743" x="4205288" y="5205413"/>
          <p14:tracePt t="105759" x="4268788" y="5205413"/>
          <p14:tracePt t="105776" x="4313238" y="5214938"/>
          <p14:tracePt t="105793" x="4330700" y="5224463"/>
          <p14:tracePt t="105809" x="4375150" y="5241925"/>
          <p14:tracePt t="105826" x="4473575" y="5295900"/>
          <p14:tracePt t="105843" x="4625975" y="5340350"/>
          <p14:tracePt t="105861" x="4848225" y="5357813"/>
          <p14:tracePt t="105877" x="5054600" y="5357813"/>
          <p14:tracePt t="105893" x="5133975" y="5357813"/>
          <p14:tracePt t="105909" x="5160963" y="5357813"/>
          <p14:tracePt t="106053" x="5153025" y="5357813"/>
          <p14:tracePt t="106062" x="5126038" y="5348288"/>
          <p14:tracePt t="106077" x="4983163" y="5330825"/>
          <p14:tracePt t="106093" x="4830763" y="5303838"/>
          <p14:tracePt t="106109" x="4724400" y="5286375"/>
          <p14:tracePt t="106126" x="4643438" y="5276850"/>
          <p14:tracePt t="106143" x="4625975" y="5268913"/>
          <p14:tracePt t="106159" x="4608513" y="5259388"/>
          <p14:tracePt t="106176" x="4589463" y="5259388"/>
          <p14:tracePt t="106284" x="4598988" y="5259388"/>
          <p14:tracePt t="106301" x="4608513" y="5259388"/>
          <p14:tracePt t="106311" x="4616450" y="5259388"/>
          <p14:tracePt t="106326" x="4643438" y="5259388"/>
          <p14:tracePt t="106343" x="4679950" y="5259388"/>
          <p14:tracePt t="106360" x="4724400" y="5268913"/>
          <p14:tracePt t="106376" x="4751388" y="5268913"/>
          <p14:tracePt t="106393" x="4795838" y="5268913"/>
          <p14:tracePt t="106410" x="4822825" y="5268913"/>
          <p14:tracePt t="106426" x="4875213" y="5259388"/>
          <p14:tracePt t="106444" x="4956175" y="5251450"/>
          <p14:tracePt t="106460" x="5054600" y="5241925"/>
          <p14:tracePt t="106477" x="5072063" y="5241925"/>
          <p14:tracePt t="106493" x="5072063" y="5232400"/>
          <p14:tracePt t="106517" x="5062538" y="5224463"/>
          <p14:tracePt t="106527" x="5045075" y="5224463"/>
          <p14:tracePt t="106543" x="4983163" y="5214938"/>
          <p14:tracePt t="106560" x="4822825" y="5187950"/>
          <p14:tracePt t="106576" x="4670425" y="5170488"/>
          <p14:tracePt t="106593" x="4473575" y="5160963"/>
          <p14:tracePt t="106610" x="4419600" y="5160963"/>
          <p14:tracePt t="106626" x="4402138" y="5153025"/>
          <p14:tracePt t="106733" x="4411663" y="5153025"/>
          <p14:tracePt t="106743" x="4419600" y="5153025"/>
          <p14:tracePt t="106760" x="4491038" y="5160963"/>
          <p14:tracePt t="106776" x="4598988" y="5180013"/>
          <p14:tracePt t="106793" x="4670425" y="5180013"/>
          <p14:tracePt t="106810" x="4714875" y="5180013"/>
          <p14:tracePt t="106826" x="4732338" y="5180013"/>
          <p14:tracePt t="106861" x="4643438" y="5180013"/>
          <p14:tracePt t="106877" x="4446588" y="5180013"/>
          <p14:tracePt t="106893" x="4276725" y="5180013"/>
          <p14:tracePt t="106910" x="4214813" y="5180013"/>
          <p14:tracePt t="106926" x="4205288" y="5180013"/>
          <p14:tracePt t="106965" x="4224338" y="5180013"/>
          <p14:tracePt t="106974" x="4259263" y="5180013"/>
          <p14:tracePt t="106993" x="4322763" y="5187950"/>
          <p14:tracePt t="107010" x="4402138" y="5205413"/>
          <p14:tracePt t="107026" x="4491038" y="5214938"/>
          <p14:tracePt t="107044" x="4660900" y="5241925"/>
          <p14:tracePt t="107061" x="4724400" y="5251450"/>
          <p14:tracePt t="107076" x="4732338" y="5259388"/>
          <p14:tracePt t="107109" x="4724400" y="5259388"/>
          <p14:tracePt t="107118" x="4705350" y="5251450"/>
          <p14:tracePt t="107128" x="4687888" y="5241925"/>
          <p14:tracePt t="107143" x="4616450" y="5232400"/>
          <p14:tracePt t="107160" x="4527550" y="5224463"/>
          <p14:tracePt t="107176" x="4473575" y="5224463"/>
          <p14:tracePt t="107193" x="4456113" y="5224463"/>
          <p14:tracePt t="107253" x="4456113" y="5232400"/>
          <p14:tracePt t="107265" x="4465638" y="5232400"/>
          <p14:tracePt t="107278" x="4483100" y="5241925"/>
          <p14:tracePt t="107294" x="4545013" y="5259388"/>
          <p14:tracePt t="107310" x="4616450" y="5268913"/>
          <p14:tracePt t="107326" x="4633913" y="5268913"/>
          <p14:tracePt t="107343" x="4652963" y="5268913"/>
          <p14:tracePt t="107360" x="4660900" y="5268913"/>
          <p14:tracePt t="107376" x="4687888" y="5268913"/>
          <p14:tracePt t="107393" x="4705350" y="5276850"/>
          <p14:tracePt t="107437" x="4679950" y="5268913"/>
          <p14:tracePt t="107447" x="4589463" y="5251450"/>
          <p14:tracePt t="107461" x="4402138" y="5224463"/>
          <p14:tracePt t="107477" x="4232275" y="5197475"/>
          <p14:tracePt t="107494" x="4152900" y="5180013"/>
          <p14:tracePt t="107510" x="4125913" y="5180013"/>
          <p14:tracePt t="107613" x="4133850" y="5180013"/>
          <p14:tracePt t="107622" x="4143375" y="5180013"/>
          <p14:tracePt t="107632" x="4179888" y="5187950"/>
          <p14:tracePt t="107643" x="4205288" y="5187950"/>
          <p14:tracePt t="107661" x="4411663" y="5214938"/>
          <p14:tracePt t="107678" x="4554538" y="5224463"/>
          <p14:tracePt t="107693" x="4687888" y="5224463"/>
          <p14:tracePt t="107710" x="4813300" y="5224463"/>
          <p14:tracePt t="107727" x="4946650" y="5205413"/>
          <p14:tracePt t="107743" x="5018088" y="5187950"/>
          <p14:tracePt t="107760" x="5054600" y="5180013"/>
          <p14:tracePt t="107837" x="5062538" y="5180013"/>
          <p14:tracePt t="107846" x="5072063" y="5180013"/>
          <p14:tracePt t="107861" x="5081588" y="5180013"/>
          <p14:tracePt t="107877" x="5143500" y="5180013"/>
          <p14:tracePt t="107894" x="5251450" y="5180013"/>
          <p14:tracePt t="107910" x="5402263" y="5180013"/>
          <p14:tracePt t="107926" x="5581650" y="5180013"/>
          <p14:tracePt t="107943" x="5830888" y="5180013"/>
          <p14:tracePt t="107960" x="5956300" y="5180013"/>
          <p14:tracePt t="107977" x="6018213" y="5180013"/>
          <p14:tracePt t="107993" x="6027738" y="5170488"/>
          <p14:tracePt t="108037" x="6037263" y="5170488"/>
          <p14:tracePt t="108061" x="6045200" y="5170488"/>
          <p14:tracePt t="108085" x="6062663" y="5170488"/>
          <p14:tracePt t="108095" x="6089650" y="5170488"/>
          <p14:tracePt t="108110" x="6170613" y="5170488"/>
          <p14:tracePt t="108127" x="6242050" y="5170488"/>
          <p14:tracePt t="108143" x="6357938" y="5170488"/>
          <p14:tracePt t="108160" x="6473825" y="5170488"/>
          <p14:tracePt t="108177" x="6599238" y="5170488"/>
          <p14:tracePt t="108193" x="6742113" y="5170488"/>
          <p14:tracePt t="108210" x="6875463" y="5170488"/>
          <p14:tracePt t="108227" x="6965950" y="5170488"/>
          <p14:tracePt t="108243" x="7010400" y="5170488"/>
          <p14:tracePt t="108261" x="7027863" y="5170488"/>
          <p14:tracePt t="108277" x="7072313" y="5170488"/>
          <p14:tracePt t="108294" x="7143750" y="5197475"/>
          <p14:tracePt t="108310" x="7180263" y="5214938"/>
          <p14:tracePt t="108327" x="7188200" y="5214938"/>
          <p14:tracePt t="108344" x="7313613" y="5251450"/>
          <p14:tracePt t="108360" x="7375525" y="5259388"/>
          <p14:tracePt t="108377" x="7394575" y="5259388"/>
          <p14:tracePt t="108410" x="7358063" y="5268913"/>
          <p14:tracePt t="108813" x="7367588" y="5268913"/>
          <p14:tracePt t="108823" x="7375525" y="5268913"/>
          <p14:tracePt t="108838" x="7385050" y="5276850"/>
          <p14:tracePt t="108847" x="7402513" y="5276850"/>
          <p14:tracePt t="108862" x="7446963" y="5286375"/>
          <p14:tracePt t="108878" x="7518400" y="5295900"/>
          <p14:tracePt t="108893" x="7626350" y="5303838"/>
          <p14:tracePt t="108910" x="7769225" y="5313363"/>
          <p14:tracePt t="108927" x="7823200" y="5313363"/>
          <p14:tracePt t="108944" x="7858125" y="5313363"/>
          <p14:tracePt t="108960" x="7867650" y="5313363"/>
          <p14:tracePt t="108977" x="7885113" y="5313363"/>
          <p14:tracePt t="108994" x="7894638" y="5313363"/>
          <p14:tracePt t="109010" x="7902575" y="5313363"/>
          <p14:tracePt t="109027" x="7920038" y="5313363"/>
          <p14:tracePt t="109045" x="7947025" y="5313363"/>
          <p14:tracePt t="109069" x="7956550" y="5313363"/>
          <p14:tracePt t="109102" x="7966075" y="5313363"/>
          <p14:tracePt t="109111" x="7974013" y="5322888"/>
          <p14:tracePt t="109127" x="8010525" y="5357813"/>
          <p14:tracePt t="109144" x="8062913" y="5402263"/>
          <p14:tracePt t="109160" x="8108950" y="5438775"/>
          <p14:tracePt t="109177" x="8134350" y="5465763"/>
          <p14:tracePt t="109194" x="8143875" y="5483225"/>
          <p14:tracePt t="109210" x="8126413" y="5518150"/>
          <p14:tracePt t="109227" x="8099425" y="5581650"/>
          <p14:tracePt t="109244" x="8054975" y="5697538"/>
          <p14:tracePt t="109261" x="8054975" y="5795963"/>
          <p14:tracePt t="109277" x="8054975" y="5840413"/>
          <p14:tracePt t="109294" x="8089900" y="5867400"/>
          <p14:tracePt t="109310" x="8108950" y="5875338"/>
          <p14:tracePt t="109327" x="8126413" y="5894388"/>
          <p14:tracePt t="109344" x="8134350" y="5902325"/>
          <p14:tracePt t="109414" x="8134350" y="5911850"/>
          <p14:tracePt t="109430" x="8134350" y="5919788"/>
          <p14:tracePt t="109439" x="8143875" y="5938838"/>
          <p14:tracePt t="109449" x="8153400" y="5938838"/>
          <p14:tracePt t="109461" x="8188325" y="5983288"/>
          <p14:tracePt t="109478" x="8224838" y="6018213"/>
          <p14:tracePt t="109494" x="8304213" y="6072188"/>
          <p14:tracePt t="109510" x="8375650" y="6089650"/>
          <p14:tracePt t="109527" x="8466138" y="6134100"/>
          <p14:tracePt t="109544" x="8545513" y="6180138"/>
          <p14:tracePt t="109561" x="8626475" y="6205538"/>
          <p14:tracePt t="109578" x="8670925" y="6205538"/>
          <p14:tracePt t="109594" x="8715375" y="6205538"/>
          <p14:tracePt t="109610" x="8724900" y="6197600"/>
          <p14:tracePt t="109679" x="8724900" y="6188075"/>
          <p14:tracePt t="109688" x="8724900" y="6180138"/>
          <p14:tracePt t="109698" x="8705850" y="6161088"/>
          <p14:tracePt t="109710" x="8661400" y="6126163"/>
          <p14:tracePt t="109727" x="8626475" y="6081713"/>
          <p14:tracePt t="109744" x="8609013" y="6062663"/>
          <p14:tracePt t="109760" x="8589963" y="6045200"/>
          <p14:tracePt t="109777" x="8589963" y="6037263"/>
          <p14:tracePt t="109795" x="8589963" y="6010275"/>
          <p14:tracePt t="109810" x="8589963" y="5991225"/>
          <p14:tracePt t="109827" x="8562975" y="5956300"/>
          <p14:tracePt t="109844" x="8537575" y="5938838"/>
          <p14:tracePt t="109860" x="8528050" y="5938838"/>
          <p14:tracePt t="109877" x="8518525" y="5938838"/>
          <p14:tracePt t="109895" x="8518525" y="5929313"/>
          <p14:tracePt t="109920" x="8518525" y="5919788"/>
          <p14:tracePt t="110014" x="8518525" y="5911850"/>
          <p14:tracePt t="110023" x="8545513" y="5911850"/>
          <p14:tracePt t="110033" x="8555038" y="5911850"/>
          <p14:tracePt t="110045" x="8599488" y="5902325"/>
          <p14:tracePt t="110062" x="8680450" y="5875338"/>
          <p14:tracePt t="110078" x="8777288" y="5840413"/>
          <p14:tracePt t="110094" x="8804275" y="5822950"/>
          <p14:tracePt t="110111" x="8813800" y="5822950"/>
          <p14:tracePt t="110134" x="8823325" y="5822950"/>
          <p14:tracePt t="110150" x="8831263" y="5822950"/>
          <p14:tracePt t="110160" x="8840788" y="5822950"/>
          <p14:tracePt t="110177" x="8858250" y="5822950"/>
          <p14:tracePt t="110194" x="8894763" y="5822950"/>
          <p14:tracePt t="110211" x="8939213" y="5830888"/>
          <p14:tracePt t="110227" x="8947150" y="5830888"/>
          <p14:tracePt t="110244" x="8956675" y="5840413"/>
          <p14:tracePt t="110261" x="8974138" y="5840413"/>
          <p14:tracePt t="110278" x="8991600" y="5840413"/>
          <p14:tracePt t="110311" x="9001125" y="5840413"/>
          <p14:tracePt t="110382" x="9001125" y="5848350"/>
          <p14:tracePt t="110430" x="9001125" y="5857875"/>
          <p14:tracePt t="110446" x="9001125" y="5867400"/>
          <p14:tracePt t="110455" x="9001125" y="5884863"/>
          <p14:tracePt t="110465" x="9001125" y="5894388"/>
          <p14:tracePt t="110478" x="9010650" y="5911850"/>
          <p14:tracePt t="110494" x="9010650" y="5938838"/>
          <p14:tracePt t="110511" x="9010650" y="5973763"/>
          <p14:tracePt t="110527" x="9010650" y="6000750"/>
          <p14:tracePt t="110544" x="9010650" y="6045200"/>
          <p14:tracePt t="110561" x="9010650" y="6089650"/>
          <p14:tracePt t="110577" x="9018588" y="6134100"/>
          <p14:tracePt t="110594" x="9018588" y="6170613"/>
          <p14:tracePt t="110611" x="9028113" y="6180138"/>
          <p14:tracePt t="110630" x="9028113" y="6188075"/>
          <p14:tracePt t="110646" x="9028113" y="6197600"/>
          <p14:tracePt t="110662" x="9028113" y="6215063"/>
          <p14:tracePt t="110678" x="9028113" y="6224588"/>
          <p14:tracePt t="110711" x="9028113" y="6232525"/>
          <p14:tracePt t="110727" x="9028113" y="6242050"/>
          <p14:tracePt t="110758" x="9028113" y="6251575"/>
          <p14:tracePt t="110846" x="9028113" y="6259513"/>
          <p14:tracePt t="110862" x="9018588" y="6259513"/>
          <p14:tracePt t="110886" x="9018588" y="6269038"/>
          <p14:tracePt t="110902" x="9018588" y="6276975"/>
          <p14:tracePt t="110920" x="9010650" y="6276975"/>
          <p14:tracePt t="110934" x="9010650" y="6286500"/>
          <p14:tracePt t="110966" x="9010650" y="6296025"/>
          <p14:tracePt t="110990" x="9001125" y="6303963"/>
          <p14:tracePt t="111000" x="9001125" y="6313488"/>
          <p14:tracePt t="111014" x="8991600" y="6323013"/>
          <p14:tracePt t="111030" x="8991600" y="6330950"/>
          <p14:tracePt t="111086" x="8983663" y="6330950"/>
          <p14:tracePt t="111097" x="8983663" y="6340475"/>
          <p14:tracePt t="111111" x="8974138" y="6340475"/>
          <p14:tracePt t="111127" x="8966200" y="6340475"/>
          <p14:tracePt t="111144" x="8939213" y="6340475"/>
          <p14:tracePt t="111161" x="8894763" y="6340475"/>
          <p14:tracePt t="111177" x="8831263" y="6340475"/>
          <p14:tracePt t="111194" x="8786813" y="6340475"/>
          <p14:tracePt t="111211" x="8742363" y="6340475"/>
          <p14:tracePt t="111227" x="8680450" y="6330950"/>
          <p14:tracePt t="111244" x="8599488" y="6323013"/>
          <p14:tracePt t="111262" x="8456613" y="6296025"/>
          <p14:tracePt t="111278" x="8375650" y="6276975"/>
          <p14:tracePt t="111295" x="8313738" y="6276975"/>
          <p14:tracePt t="111311" x="8277225" y="6276975"/>
          <p14:tracePt t="111328" x="8242300" y="6276975"/>
          <p14:tracePt t="111345" x="8215313" y="6276975"/>
          <p14:tracePt t="111361" x="8188325" y="6276975"/>
          <p14:tracePt t="111378" x="8170863" y="6276975"/>
          <p14:tracePt t="111394" x="8161338" y="6276975"/>
          <p14:tracePt t="111439" x="8153400" y="6276975"/>
          <p14:tracePt t="111449" x="8153400" y="6269038"/>
          <p14:tracePt t="111461" x="8143875" y="6269038"/>
          <p14:tracePt t="111495" x="8143875" y="6259513"/>
          <p14:tracePt t="111511" x="8143875" y="6251575"/>
          <p14:tracePt t="111520" x="8143875" y="6224588"/>
          <p14:tracePt t="111531" x="8143875" y="6197600"/>
          <p14:tracePt t="111544" x="8161338" y="6143625"/>
          <p14:tracePt t="111561" x="8197850" y="6062663"/>
          <p14:tracePt t="111578" x="8232775" y="5973763"/>
          <p14:tracePt t="111594" x="8251825" y="5902325"/>
          <p14:tracePt t="111611" x="8259763" y="5857875"/>
          <p14:tracePt t="111628" x="8259763" y="5813425"/>
          <p14:tracePt t="111644" x="8269288" y="5795963"/>
          <p14:tracePt t="111662" x="8277225" y="5768975"/>
          <p14:tracePt t="111679" x="8296275" y="5751513"/>
          <p14:tracePt t="111695" x="8331200" y="5732463"/>
          <p14:tracePt t="111711" x="8348663" y="5724525"/>
          <p14:tracePt t="111728" x="8358188" y="5724525"/>
          <p14:tracePt t="111744" x="8375650" y="5724525"/>
          <p14:tracePt t="111761" x="8420100" y="5724525"/>
          <p14:tracePt t="111778" x="8447088" y="5724525"/>
          <p14:tracePt t="111794" x="8491538" y="5732463"/>
          <p14:tracePt t="111811" x="8562975" y="5751513"/>
          <p14:tracePt t="111828" x="8653463" y="5795963"/>
          <p14:tracePt t="111844" x="8769350" y="5848350"/>
          <p14:tracePt t="111862" x="8894763" y="5902325"/>
          <p14:tracePt t="111879" x="8902700" y="5902325"/>
          <p14:tracePt t="111975" x="8894763" y="5911850"/>
          <p14:tracePt t="111984" x="8894763" y="5919788"/>
          <p14:tracePt t="111994" x="8875713" y="5929313"/>
          <p14:tracePt t="112011" x="8813800" y="5991225"/>
          <p14:tracePt t="112028" x="8732838" y="6108700"/>
          <p14:tracePt t="112045" x="8688388" y="6215063"/>
          <p14:tracePt t="112048" x="8653463" y="6276975"/>
          <p14:tracePt t="112062" x="8643938" y="6323013"/>
          <p14:tracePt t="112078" x="8634413" y="6330950"/>
          <p14:tracePt t="112095" x="8626475" y="6330950"/>
          <p14:tracePt t="112111" x="8572500" y="6330950"/>
          <p14:tracePt t="112128" x="8385175" y="6313488"/>
          <p14:tracePt t="112145" x="7643813" y="6170613"/>
          <p14:tracePt t="112161" x="6983413" y="6143625"/>
          <p14:tracePt t="112178" x="6296025" y="6170613"/>
          <p14:tracePt t="112194" x="5680075" y="6242050"/>
          <p14:tracePt t="112211" x="5170488" y="6242050"/>
          <p14:tracePt t="112228" x="4643438" y="6161088"/>
          <p14:tracePt t="112244" x="4152900" y="6000750"/>
          <p14:tracePt t="112262" x="3598863" y="5768975"/>
          <p14:tracePt t="112279" x="3473450" y="5697538"/>
          <p14:tracePt t="112295" x="3429000" y="5661025"/>
          <p14:tracePt t="112311" x="3402013" y="5643563"/>
          <p14:tracePt t="112328" x="3384550" y="5643563"/>
          <p14:tracePt t="112345" x="3259138" y="5608638"/>
          <p14:tracePt t="112361" x="3152775" y="5608638"/>
          <p14:tracePt t="112378" x="3071813" y="5608638"/>
          <p14:tracePt t="112395" x="3036888" y="5608638"/>
          <p14:tracePt t="112428" x="3036888" y="5616575"/>
          <p14:tracePt t="112671" x="3044825" y="5616575"/>
          <p14:tracePt t="112687" x="3054350" y="5616575"/>
          <p14:tracePt t="112696" x="3071813" y="5616575"/>
          <p14:tracePt t="112712" x="3125788" y="5616575"/>
          <p14:tracePt t="112744" x="3170238" y="5616575"/>
          <p14:tracePt t="112761" x="3313113" y="5589588"/>
          <p14:tracePt t="112778" x="3482975" y="5581650"/>
          <p14:tracePt t="112795" x="3643313" y="5581650"/>
          <p14:tracePt t="112811" x="3840163" y="5581650"/>
          <p14:tracePt t="112828" x="4054475" y="5562600"/>
          <p14:tracePt t="112845" x="4187825" y="5554663"/>
          <p14:tracePt t="112862" x="4340225" y="5554663"/>
          <p14:tracePt t="112879" x="4402138" y="5554663"/>
          <p14:tracePt t="112895" x="4438650" y="5562600"/>
          <p14:tracePt t="112911" x="4465638" y="5572125"/>
          <p14:tracePt t="112928" x="4500563" y="5581650"/>
          <p14:tracePt t="112945" x="4510088" y="5581650"/>
          <p14:tracePt t="112961" x="4518025" y="5581650"/>
          <p14:tracePt t="112978" x="4554538" y="5589588"/>
          <p14:tracePt t="112995" x="4581525" y="5599113"/>
          <p14:tracePt t="113011" x="4608513" y="5616575"/>
          <p14:tracePt t="113028" x="4616450" y="5616575"/>
          <p14:tracePt t="113045" x="4625975" y="5626100"/>
          <p14:tracePt t="113062" x="4670425" y="5634038"/>
          <p14:tracePt t="113079" x="4687888" y="5643563"/>
          <p14:tracePt t="113095" x="4697413" y="5643563"/>
          <p14:tracePt t="113112" x="4705350" y="5643563"/>
          <p14:tracePt t="113471" x="4697413" y="5643563"/>
          <p14:tracePt t="113482" x="4687888" y="5643563"/>
          <p14:tracePt t="113495" x="4670425" y="5643563"/>
          <p14:tracePt t="113511" x="4625975" y="5643563"/>
          <p14:tracePt t="113528" x="4589463" y="5643563"/>
          <p14:tracePt t="113545" x="4554538" y="5643563"/>
          <p14:tracePt t="113562" x="4500563" y="5643563"/>
          <p14:tracePt t="113578" x="4438650" y="5643563"/>
          <p14:tracePt t="113595" x="4375150" y="5643563"/>
          <p14:tracePt t="113611" x="4330700" y="5643563"/>
          <p14:tracePt t="113628" x="4303713" y="5643563"/>
          <p14:tracePt t="113646" x="4268788" y="5643563"/>
          <p14:tracePt t="113663" x="4259263" y="5643563"/>
          <p14:tracePt t="113679" x="4241800" y="5643563"/>
          <p14:tracePt t="113711" x="4232275" y="5643563"/>
          <p14:tracePt t="114207" x="4224338" y="5643563"/>
          <p14:tracePt t="114232" x="4214813" y="5643563"/>
          <p14:tracePt t="114263" x="4205288" y="5643563"/>
          <p14:tracePt t="114280" x="4197350" y="5643563"/>
          <p14:tracePt t="114290" x="4187825" y="5643563"/>
          <p14:tracePt t="114303" x="4179888" y="5643563"/>
          <p14:tracePt t="114319" x="4170363" y="5643563"/>
          <p14:tracePt t="114344" x="4160838" y="5643563"/>
          <p14:tracePt t="114353" x="4152900" y="5643563"/>
          <p14:tracePt t="114367" x="4143375" y="5653088"/>
          <p14:tracePt t="114378" x="4133850" y="5653088"/>
          <p14:tracePt t="114395" x="4116388" y="5653088"/>
          <p14:tracePt t="114412" x="4081463" y="5653088"/>
          <p14:tracePt t="114428" x="4027488" y="5653088"/>
          <p14:tracePt t="114445" x="4000500" y="5653088"/>
          <p14:tracePt t="114462" x="3956050" y="5653088"/>
          <p14:tracePt t="114479" x="3919538" y="5653088"/>
          <p14:tracePt t="114496" x="3902075" y="5653088"/>
          <p14:tracePt t="114512" x="3894138" y="5653088"/>
          <p14:tracePt t="114528" x="3875088" y="5653088"/>
          <p14:tracePt t="114545" x="3857625" y="5653088"/>
          <p14:tracePt t="114562" x="3830638" y="5653088"/>
          <p14:tracePt t="114579" x="3813175" y="5653088"/>
          <p14:tracePt t="114595" x="3786188" y="5653088"/>
          <p14:tracePt t="114612" x="3714750" y="5653088"/>
          <p14:tracePt t="114628" x="3697288" y="5653088"/>
          <p14:tracePt t="114645" x="3679825" y="5653088"/>
          <p14:tracePt t="114663" x="3670300" y="5653088"/>
          <p14:tracePt t="114679" x="3660775" y="5653088"/>
          <p14:tracePt t="114695" x="3608388" y="5653088"/>
          <p14:tracePt t="114712" x="3554413" y="5653088"/>
          <p14:tracePt t="114728" x="3500438" y="5653088"/>
          <p14:tracePt t="114745" x="3446463" y="5653088"/>
          <p14:tracePt t="114762" x="3394075" y="5653088"/>
          <p14:tracePt t="114778" x="3313113" y="5653088"/>
          <p14:tracePt t="114795" x="3232150" y="5653088"/>
          <p14:tracePt t="114812" x="3125788" y="5626100"/>
          <p14:tracePt t="114828" x="3044825" y="5616575"/>
          <p14:tracePt t="114845" x="2965450" y="5616575"/>
          <p14:tracePt t="114862" x="2894013" y="5616575"/>
          <p14:tracePt t="114879" x="2813050" y="5616575"/>
          <p14:tracePt t="114895" x="2795588" y="5616575"/>
          <p14:tracePt t="114928" x="2786063" y="5616575"/>
          <p14:tracePt t="115048" x="2786063" y="5626100"/>
          <p14:tracePt t="115057" x="2813050" y="5634038"/>
          <p14:tracePt t="115066" x="2840038" y="5643563"/>
          <p14:tracePt t="115080" x="2901950" y="5653088"/>
          <p14:tracePt t="115096" x="2990850" y="5661025"/>
          <p14:tracePt t="115112" x="3081338" y="5680075"/>
          <p14:tracePt t="115128" x="3125788" y="5688013"/>
          <p14:tracePt t="115145" x="3143250" y="5688013"/>
          <p14:tracePt t="115263" x="3125788" y="5688013"/>
          <p14:tracePt t="115274" x="3116263" y="5688013"/>
          <p14:tracePt t="115285" x="3108325" y="5688013"/>
          <p14:tracePt t="115296" x="3071813" y="5680075"/>
          <p14:tracePt t="115312" x="3044825" y="5680075"/>
          <p14:tracePt t="115329" x="3017838" y="5680075"/>
          <p14:tracePt t="115384" x="3036888" y="5680075"/>
          <p14:tracePt t="115393" x="3062288" y="5680075"/>
          <p14:tracePt t="115412" x="3108325" y="5680075"/>
          <p14:tracePt t="115428" x="3160713" y="5680075"/>
          <p14:tracePt t="115445" x="3232150" y="5680075"/>
          <p14:tracePt t="115463" x="3419475" y="5680075"/>
          <p14:tracePt t="115479" x="3554413" y="5653088"/>
          <p14:tracePt t="115496" x="3687763" y="5626100"/>
          <p14:tracePt t="115512" x="3786188" y="5608638"/>
          <p14:tracePt t="115528" x="3840163" y="5599113"/>
          <p14:tracePt t="115545" x="3848100" y="5599113"/>
          <p14:tracePt t="115576" x="3857625" y="5599113"/>
          <p14:tracePt t="115592" x="3875088" y="5599113"/>
          <p14:tracePt t="115602" x="3884613" y="5599113"/>
          <p14:tracePt t="115612" x="3902075" y="5599113"/>
          <p14:tracePt t="115629" x="3911600" y="5599113"/>
          <p14:tracePt t="115648" x="3919538" y="5599113"/>
          <p14:tracePt t="115662" x="3929063" y="5599113"/>
          <p14:tracePt t="115679" x="3965575" y="5599113"/>
          <p14:tracePt t="115696" x="4017963" y="5599113"/>
          <p14:tracePt t="115712" x="4108450" y="5626100"/>
          <p14:tracePt t="115729" x="4214813" y="5634038"/>
          <p14:tracePt t="115745" x="4303713" y="5634038"/>
          <p14:tracePt t="115762" x="4375150" y="5634038"/>
          <p14:tracePt t="115779" x="4446588" y="5634038"/>
          <p14:tracePt t="115796" x="4500563" y="5634038"/>
          <p14:tracePt t="115812" x="4554538" y="5634038"/>
          <p14:tracePt t="115829" x="4598988" y="5634038"/>
          <p14:tracePt t="115846" x="4616450" y="5634038"/>
          <p14:tracePt t="115862" x="4625975" y="5634038"/>
          <p14:tracePt t="116032" x="4616450" y="5634038"/>
          <p14:tracePt t="116050" x="4589463" y="5634038"/>
          <p14:tracePt t="116059" x="4572000" y="5634038"/>
          <p14:tracePt t="116069" x="4518025" y="5626100"/>
          <p14:tracePt t="116079" x="4438650" y="5616575"/>
          <p14:tracePt t="116096" x="4375150" y="5616575"/>
          <p14:tracePt t="116112" x="4340225" y="5626100"/>
          <p14:tracePt t="116176" x="4357688" y="5634038"/>
          <p14:tracePt t="116185" x="4375150" y="5634038"/>
          <p14:tracePt t="116195" x="4394200" y="5634038"/>
          <p14:tracePt t="116212" x="4411663" y="5653088"/>
          <p14:tracePt t="116229" x="4411663" y="5661025"/>
          <p14:tracePt t="116504" x="4429125" y="5661025"/>
          <p14:tracePt t="116513" x="4446588" y="5661025"/>
          <p14:tracePt t="116529" x="4483100" y="5661025"/>
          <p14:tracePt t="116546" x="4545013" y="5670550"/>
          <p14:tracePt t="116562" x="4572000" y="5680075"/>
          <p14:tracePt t="116579" x="4581525" y="5680075"/>
          <p14:tracePt t="116600" x="4589463" y="5680075"/>
          <p14:tracePt t="116624" x="4598988" y="5680075"/>
          <p14:tracePt t="116634" x="4625975" y="5680075"/>
          <p14:tracePt t="116645" x="4643438" y="5680075"/>
          <p14:tracePt t="116663" x="4679950" y="5680075"/>
          <p14:tracePt t="116808" x="4670425" y="5680075"/>
          <p14:tracePt t="116819" x="4652963" y="5680075"/>
          <p14:tracePt t="116832" x="4625975" y="5680075"/>
          <p14:tracePt t="116846" x="4616450" y="5680075"/>
          <p14:tracePt t="116863" x="4598988" y="5680075"/>
          <p14:tracePt t="116880" x="4554538" y="5661025"/>
          <p14:tracePt t="116896" x="4500563" y="5661025"/>
          <p14:tracePt t="116912" x="4419600" y="5643563"/>
          <p14:tracePt t="116929" x="4276725" y="5634038"/>
          <p14:tracePt t="116946" x="4010025" y="5670550"/>
          <p14:tracePt t="116962" x="3830638" y="5697538"/>
          <p14:tracePt t="116979" x="3616325" y="5724525"/>
          <p14:tracePt t="116996" x="3446463" y="5759450"/>
          <p14:tracePt t="117013" x="3259138" y="5795963"/>
          <p14:tracePt t="117029" x="3098800" y="5830888"/>
          <p14:tracePt t="117046" x="2973388" y="5875338"/>
          <p14:tracePt t="117049" x="2965450" y="5884863"/>
          <p14:tracePt t="117336" x="2973388" y="5884863"/>
          <p14:tracePt t="117345" x="2973388" y="5875338"/>
          <p14:tracePt t="117362" x="3017838" y="5867400"/>
          <p14:tracePt t="117379" x="3044825" y="5848350"/>
          <p14:tracePt t="117396" x="3062288" y="5840413"/>
          <p14:tracePt t="117456" x="3062288" y="5848350"/>
          <p14:tracePt t="117465" x="3062288" y="5857875"/>
          <p14:tracePt t="117481" x="3062288" y="5875338"/>
          <p14:tracePt t="117497" x="3062288" y="5902325"/>
          <p14:tracePt t="117512" x="3062288" y="5956300"/>
          <p14:tracePt t="117529" x="3062288" y="6000750"/>
          <p14:tracePt t="117546" x="3062288" y="6018213"/>
          <p14:tracePt t="117562" x="3062288" y="6027738"/>
          <p14:tracePt t="117579" x="3071813" y="6045200"/>
          <p14:tracePt t="117596" x="3071813" y="6054725"/>
          <p14:tracePt t="117613" x="3081338" y="6054725"/>
          <p14:tracePt t="117640" x="3081338" y="6062663"/>
          <p14:tracePt t="117689" x="3089275" y="6062663"/>
          <p14:tracePt t="117699" x="3089275" y="6072188"/>
          <p14:tracePt t="117713" x="3116263" y="6099175"/>
          <p14:tracePt t="117729" x="3143250" y="6099175"/>
          <p14:tracePt t="117746" x="3205163" y="6108700"/>
          <p14:tracePt t="117763" x="3276600" y="6126163"/>
          <p14:tracePt t="117780" x="3375025" y="6134100"/>
          <p14:tracePt t="117796" x="3490913" y="6161088"/>
          <p14:tracePt t="117813" x="3616325" y="6180138"/>
          <p14:tracePt t="117829" x="3786188" y="6180138"/>
          <p14:tracePt t="117846" x="4081463" y="6188075"/>
          <p14:tracePt t="117863" x="4286250" y="6188075"/>
          <p14:tracePt t="117880" x="4527550" y="6188075"/>
          <p14:tracePt t="117896" x="4741863" y="6197600"/>
          <p14:tracePt t="117913" x="5197475" y="6232525"/>
          <p14:tracePt t="117929" x="5483225" y="6251575"/>
          <p14:tracePt t="117946" x="5795963" y="6251575"/>
          <p14:tracePt t="117963" x="6062663" y="6232525"/>
          <p14:tracePt t="117979" x="6313488" y="6215063"/>
          <p14:tracePt t="117996" x="6483350" y="6215063"/>
          <p14:tracePt t="118013" x="6634163" y="6224588"/>
          <p14:tracePt t="118029" x="6796088" y="6251575"/>
          <p14:tracePt t="118046" x="7089775" y="6296025"/>
          <p14:tracePt t="118049" x="7161213" y="6303963"/>
          <p14:tracePt t="118064" x="7439025" y="6303963"/>
          <p14:tracePt t="118080" x="7732713" y="6303963"/>
          <p14:tracePt t="118097" x="8126413" y="6303963"/>
          <p14:tracePt t="118113" x="8313738" y="6303963"/>
          <p14:tracePt t="118129" x="8456613" y="6303963"/>
          <p14:tracePt t="118146" x="8572500" y="6303963"/>
          <p14:tracePt t="118163" x="8705850" y="6303963"/>
          <p14:tracePt t="118179" x="8831263" y="6303963"/>
          <p14:tracePt t="118196" x="8894763" y="6303963"/>
          <p14:tracePt t="118213" x="8929688" y="6303963"/>
          <p14:tracePt t="118229" x="8939213" y="6303963"/>
          <p14:tracePt t="118246" x="8947150" y="6303963"/>
          <p14:tracePt t="118321" x="8939213" y="6303963"/>
          <p14:tracePt t="118330" x="8912225" y="6303963"/>
          <p14:tracePt t="118346" x="8867775" y="6303963"/>
          <p14:tracePt t="118363" x="8848725" y="6303963"/>
          <p14:tracePt t="118396" x="8840788" y="6296025"/>
          <p14:tracePt t="118413" x="8813800" y="6286500"/>
          <p14:tracePt t="118429" x="8759825" y="6269038"/>
          <p14:tracePt t="118446" x="8680450" y="6259513"/>
          <p14:tracePt t="118463" x="8599488" y="6259513"/>
          <p14:tracePt t="118481" x="8537575" y="6259513"/>
          <p14:tracePt t="118497" x="8528050" y="6259513"/>
          <p14:tracePt t="118513" x="8518525" y="6259513"/>
          <p14:tracePt t="118530" x="8510588" y="6251575"/>
          <p14:tracePt t="118547" x="8491538" y="6251575"/>
          <p14:tracePt t="118563" x="8466138" y="6242050"/>
          <p14:tracePt t="118579" x="8447088" y="6242050"/>
          <p14:tracePt t="118596" x="8439150" y="6242050"/>
          <p14:tracePt t="118629" x="8420100" y="6242050"/>
          <p14:tracePt t="118646" x="8412163" y="6242050"/>
          <p14:tracePt t="118663" x="8385175" y="6242050"/>
          <p14:tracePt t="118681" x="8340725" y="6242050"/>
          <p14:tracePt t="118713" x="8331200" y="6242050"/>
          <p14:tracePt t="118730" x="8331200" y="6232525"/>
          <p14:tracePt t="118746" x="8331200" y="6197600"/>
          <p14:tracePt t="118763" x="8304213" y="6134100"/>
          <p14:tracePt t="118779" x="8286750" y="6089650"/>
          <p14:tracePt t="118797" x="8277225" y="6054725"/>
          <p14:tracePt t="118813" x="8277225" y="6010275"/>
          <p14:tracePt t="118829" x="8304213" y="5956300"/>
          <p14:tracePt t="118846" x="8331200" y="5902325"/>
          <p14:tracePt t="118863" x="8367713" y="5867400"/>
          <p14:tracePt t="118881" x="8402638" y="5830888"/>
          <p14:tracePt t="118897" x="8429625" y="5803900"/>
          <p14:tracePt t="118913" x="8447088" y="5786438"/>
          <p14:tracePt t="118929" x="8456613" y="5768975"/>
          <p14:tracePt t="118963" x="8456613" y="5759450"/>
          <p14:tracePt t="119017" x="8466138" y="5759450"/>
          <p14:tracePt t="119026" x="8483600" y="5759450"/>
          <p14:tracePt t="119036" x="8491538" y="5759450"/>
          <p14:tracePt t="119046" x="8501063" y="5768975"/>
          <p14:tracePt t="119064" x="8572500" y="5768975"/>
          <p14:tracePt t="119080" x="8582025" y="5768975"/>
          <p14:tracePt t="119097" x="8599488" y="5768975"/>
          <p14:tracePt t="119113" x="8616950" y="5768975"/>
          <p14:tracePt t="119130" x="8661400" y="5768975"/>
          <p14:tracePt t="119321" x="8661400" y="5776913"/>
          <p14:tracePt t="119330" x="8661400" y="5786438"/>
          <p14:tracePt t="119346" x="8661400" y="5822950"/>
          <p14:tracePt t="119363" x="8643938" y="5884863"/>
          <p14:tracePt t="119380" x="8643938" y="5946775"/>
          <p14:tracePt t="119396" x="8643938" y="5973763"/>
          <p14:tracePt t="119413" x="8643938" y="5991225"/>
          <p14:tracePt t="119430" x="8643938" y="6000750"/>
          <p14:tracePt t="119446" x="8643938" y="6010275"/>
          <p14:tracePt t="119473" x="8634413" y="6010275"/>
          <p14:tracePt t="119483" x="8572500" y="6010275"/>
          <p14:tracePt t="119497" x="8466138" y="6010275"/>
          <p14:tracePt t="119513" x="8348663" y="6010275"/>
          <p14:tracePt t="119530" x="8205788" y="6000750"/>
          <p14:tracePt t="119547" x="8089900" y="5983288"/>
          <p14:tracePt t="119563" x="8018463" y="5983288"/>
          <p14:tracePt t="119580" x="7956550" y="5983288"/>
          <p14:tracePt t="119597" x="7796213" y="5983288"/>
          <p14:tracePt t="119613" x="7572375" y="5938838"/>
          <p14:tracePt t="119630" x="7188200" y="5875338"/>
          <p14:tracePt t="119646" x="6545263" y="5751513"/>
          <p14:tracePt t="119663" x="5946775" y="5616575"/>
          <p14:tracePt t="119681" x="4625975" y="5491163"/>
          <p14:tracePt t="119697" x="3714750" y="5322888"/>
          <p14:tracePt t="119713" x="2874963" y="5224463"/>
          <p14:tracePt t="119730" x="2224088" y="5224463"/>
          <p14:tracePt t="119746" x="1938338" y="5224463"/>
          <p14:tracePt t="119763" x="1866900" y="5224463"/>
          <p14:tracePt t="119780" x="1857375" y="5224463"/>
          <p14:tracePt t="119881" x="1874838" y="5224463"/>
          <p14:tracePt t="119897" x="1884363" y="5224463"/>
          <p14:tracePt t="119913" x="1893888" y="5224463"/>
          <p14:tracePt t="119923" x="1911350" y="5224463"/>
          <p14:tracePt t="119934" x="1928813" y="5224463"/>
          <p14:tracePt t="119947" x="2036763" y="5241925"/>
          <p14:tracePt t="119963" x="2205038" y="5303838"/>
          <p14:tracePt t="119980" x="2482850" y="5411788"/>
          <p14:tracePt t="119996" x="2625725" y="5465763"/>
          <p14:tracePt t="120013" x="2705100" y="5500688"/>
          <p14:tracePt t="120030" x="2732088" y="5518150"/>
          <p14:tracePt t="120047" x="2768600" y="5545138"/>
          <p14:tracePt t="120050" x="2795588" y="5572125"/>
          <p14:tracePt t="120064" x="2847975" y="5608638"/>
          <p14:tracePt t="120081" x="2911475" y="5626100"/>
          <p14:tracePt t="120097" x="3000375" y="5634038"/>
          <p14:tracePt t="120113" x="3081338" y="5653088"/>
          <p14:tracePt t="120130" x="3143250" y="5661025"/>
          <p14:tracePt t="120147" x="3170238" y="5661025"/>
          <p14:tracePt t="120163" x="3170238" y="5670550"/>
          <p14:tracePt t="120180" x="3170238" y="5680075"/>
          <p14:tracePt t="120201" x="3170238" y="5688013"/>
          <p14:tracePt t="120213" x="3152775" y="5688013"/>
          <p14:tracePt t="120230" x="3133725" y="5705475"/>
          <p14:tracePt t="120247" x="3125788" y="5715000"/>
          <p14:tracePt t="120263" x="3125788" y="5724525"/>
          <p14:tracePt t="120281" x="3152775" y="5803900"/>
          <p14:tracePt t="120297" x="3251200" y="5857875"/>
          <p14:tracePt t="120313" x="3394075" y="5919788"/>
          <p14:tracePt t="120330" x="3562350" y="5946775"/>
          <p14:tracePt t="120347" x="3902075" y="6018213"/>
          <p14:tracePt t="120363" x="4786313" y="6099175"/>
          <p14:tracePt t="120380" x="5589588" y="6108700"/>
          <p14:tracePt t="120397" x="6554788" y="6108700"/>
          <p14:tracePt t="120413" x="7545388" y="6108700"/>
          <p14:tracePt t="120430" x="8518525" y="6126163"/>
          <p14:tracePt t="120447" x="9134475" y="6143625"/>
          <p14:tracePt t="120463" x="9134475" y="6045200"/>
          <p14:tracePt t="120481" x="9134475" y="6010275"/>
          <p14:tracePt t="120497" x="9134475" y="6037263"/>
          <p14:tracePt t="120547" x="9134475" y="6045200"/>
          <p14:tracePt t="120569" x="9134475" y="6037263"/>
          <p14:tracePt t="120578" x="9134475" y="6018213"/>
          <p14:tracePt t="120597" x="9134475" y="6000750"/>
          <p14:tracePt t="120613" x="9099550" y="5973763"/>
          <p14:tracePt t="120630" x="9082088" y="5956300"/>
          <p14:tracePt t="120647" x="9072563" y="5956300"/>
          <p14:tracePt t="120664" x="9045575" y="5956300"/>
          <p14:tracePt t="120713" x="9045575" y="5946775"/>
          <p14:tracePt t="120722" x="9037638" y="5946775"/>
          <p14:tracePt t="120732" x="9037638" y="5938838"/>
          <p14:tracePt t="120793" x="9018588" y="5938838"/>
          <p14:tracePt t="120804" x="9010650" y="5938838"/>
          <p14:tracePt t="120815" x="9001125" y="5938838"/>
          <p14:tracePt t="120830" x="8947150" y="5929313"/>
          <p14:tracePt t="120847" x="8912225" y="5929313"/>
          <p14:tracePt t="120863" x="8885238" y="5929313"/>
          <p14:tracePt t="120881" x="8848725" y="5938838"/>
          <p14:tracePt t="120898" x="8831263" y="5973763"/>
          <p14:tracePt t="120913" x="8831263" y="6045200"/>
          <p14:tracePt t="120930" x="8840788" y="6072188"/>
          <p14:tracePt t="120947" x="8840788" y="6099175"/>
          <p14:tracePt t="120963" x="8840788" y="6116638"/>
          <p14:tracePt t="120980" x="8831263" y="6134100"/>
          <p14:tracePt t="120997" x="8796338" y="6153150"/>
          <p14:tracePt t="121013" x="8732838" y="6180138"/>
          <p14:tracePt t="121030" x="8661400" y="6197600"/>
          <p14:tracePt t="121047" x="8589963" y="6205538"/>
          <p14:tracePt t="121050" x="8528050" y="6205538"/>
          <p14:tracePt t="121065" x="8491538" y="6205538"/>
          <p14:tracePt t="121169" x="8501063" y="6197600"/>
          <p14:tracePt t="121179" x="8545513" y="6180138"/>
          <p14:tracePt t="121197" x="8616950" y="6143625"/>
          <p14:tracePt t="121213" x="8680450" y="6108700"/>
          <p14:tracePt t="121230" x="8751888" y="6089650"/>
          <p14:tracePt t="121247" x="8823325" y="6089650"/>
          <p14:tracePt t="121263" x="8858250" y="6089650"/>
          <p14:tracePt t="121280" x="8867775" y="6089650"/>
          <p14:tracePt t="121299" x="8885238" y="6089650"/>
          <p14:tracePt t="121313" x="8912225" y="6089650"/>
          <p14:tracePt t="121450" x="8912225" y="6116638"/>
          <p14:tracePt t="121458" x="8912225" y="6153150"/>
          <p14:tracePt t="121468" x="8912225" y="6188075"/>
          <p14:tracePt t="121481" x="8912225" y="6269038"/>
          <p14:tracePt t="121498" x="8920163" y="6313488"/>
          <p14:tracePt t="121514" x="8929688" y="6357938"/>
          <p14:tracePt t="121530" x="8929688" y="6394450"/>
          <p14:tracePt t="121577" x="8929688" y="6402388"/>
          <p14:tracePt t="121587" x="8929688" y="6419850"/>
          <p14:tracePt t="121597" x="8929688" y="6429375"/>
          <p14:tracePt t="121614" x="8929688" y="6465888"/>
          <p14:tracePt t="121630" x="8920163" y="6473825"/>
          <p14:tracePt t="121674" x="8912225" y="6473825"/>
          <p14:tracePt t="121690" x="8894763" y="6473825"/>
          <p14:tracePt t="121699" x="8875713" y="6473825"/>
          <p14:tracePt t="121714" x="8813800" y="6438900"/>
          <p14:tracePt t="121730" x="8670925" y="6394450"/>
          <p14:tracePt t="121747" x="8616950" y="6384925"/>
          <p14:tracePt t="121764" x="8589963" y="6384925"/>
          <p14:tracePt t="121780" x="8572500" y="6384925"/>
          <p14:tracePt t="121813" x="8562975" y="6384925"/>
          <p14:tracePt t="121830" x="8555038" y="6384925"/>
          <p14:tracePt t="121847" x="8537575" y="6375400"/>
          <p14:tracePt t="121864" x="8518525" y="6367463"/>
          <p14:tracePt t="121881" x="8501063" y="6367463"/>
          <p14:tracePt t="121898" x="8501063" y="6357938"/>
          <p14:tracePt t="121914" x="8483600" y="6348413"/>
          <p14:tracePt t="121930" x="8466138" y="6330950"/>
          <p14:tracePt t="121947" x="8439150" y="6323013"/>
          <p14:tracePt t="121964" x="8429625" y="6313488"/>
          <p14:tracePt t="121980" x="8429625" y="6296025"/>
          <p14:tracePt t="121997" x="8420100" y="6259513"/>
          <p14:tracePt t="122014" x="8420100" y="6242050"/>
          <p14:tracePt t="122090" x="8420100" y="6232525"/>
          <p14:tracePt t="122099" x="8420100" y="6224588"/>
          <p14:tracePt t="122114" x="8420100" y="6197600"/>
          <p14:tracePt t="122130" x="8420100" y="6188075"/>
          <p14:tracePt t="122147" x="8420100" y="6180138"/>
          <p14:tracePt t="122210" x="8429625" y="6180138"/>
          <p14:tracePt t="122219" x="8439150" y="6170613"/>
          <p14:tracePt t="122230" x="8456613" y="6170613"/>
          <p14:tracePt t="122247" x="8466138" y="6161088"/>
          <p14:tracePt t="122264" x="8474075" y="6161088"/>
          <p14:tracePt t="122299" x="8501063" y="6161088"/>
          <p14:tracePt t="122314" x="8537575" y="6161088"/>
          <p14:tracePt t="122338" x="8555038" y="6161088"/>
          <p14:tracePt t="122347" x="8555038" y="6153150"/>
          <p14:tracePt t="122364" x="8589963" y="6143625"/>
          <p14:tracePt t="122380" x="8589963" y="6134100"/>
          <p14:tracePt t="122434" x="8582025" y="6134100"/>
          <p14:tracePt t="122450" x="8572500" y="6134100"/>
          <p14:tracePt t="122459" x="8555038" y="6134100"/>
          <p14:tracePt t="122468" x="8537575" y="6134100"/>
          <p14:tracePt t="122490" x="8537575" y="6143625"/>
          <p14:tracePt t="122500" x="8528050" y="6143625"/>
          <p14:tracePt t="122514" x="8474075" y="6180138"/>
          <p14:tracePt t="122530" x="8447088" y="6232525"/>
          <p14:tracePt t="122547" x="8412163" y="6232525"/>
          <p14:tracePt t="122970" x="8402638" y="6232525"/>
          <p14:tracePt t="122980" x="8394700" y="6232525"/>
          <p14:tracePt t="122997" x="8385175" y="6232525"/>
          <p14:tracePt t="123014" x="8358188" y="6259513"/>
          <p14:tracePt t="123031" x="8259763" y="6296025"/>
          <p14:tracePt t="123047" x="8180388" y="6296025"/>
          <p14:tracePt t="123051" x="8153400" y="6276975"/>
          <p14:tracePt t="123065" x="8081963" y="6205538"/>
          <p14:tracePt t="123082" x="7956550" y="6054725"/>
          <p14:tracePt t="123099" x="7885113" y="5946775"/>
          <p14:tracePt t="123114" x="7823200" y="5848350"/>
          <p14:tracePt t="123130" x="7823200" y="5803900"/>
          <p14:tracePt t="123147" x="7831138" y="5776913"/>
          <p14:tracePt t="123164" x="7858125" y="5751513"/>
          <p14:tracePt t="123181" x="7885113" y="5724525"/>
          <p14:tracePt t="123197" x="7939088" y="5697538"/>
          <p14:tracePt t="123214" x="7966075" y="5680075"/>
          <p14:tracePt t="123231" x="7983538" y="5680075"/>
          <p14:tracePt t="123247" x="8010525" y="5680075"/>
          <p14:tracePt t="123264" x="8037513" y="5705475"/>
          <p14:tracePt t="123282" x="8062913" y="5724525"/>
          <p14:tracePt t="123299" x="8072438" y="5732463"/>
          <p14:tracePt t="123314" x="8099425" y="5776913"/>
          <p14:tracePt t="123331" x="8143875" y="5848350"/>
          <p14:tracePt t="123347" x="8180388" y="5919788"/>
          <p14:tracePt t="123364" x="8205788" y="5956300"/>
          <p14:tracePt t="123381" x="8215313" y="5983288"/>
          <p14:tracePt t="123397" x="8224838" y="6010275"/>
          <p14:tracePt t="123490" x="8232775" y="6010275"/>
          <p14:tracePt t="123514" x="8251825" y="6010275"/>
          <p14:tracePt t="123523" x="8259763" y="5991225"/>
          <p14:tracePt t="123533" x="8277225" y="5991225"/>
          <p14:tracePt t="123547" x="8340725" y="5973763"/>
          <p14:tracePt t="123564" x="8412163" y="5956300"/>
          <p14:tracePt t="123581" x="8501063" y="5929313"/>
          <p14:tracePt t="123598" x="8626475" y="5902325"/>
          <p14:tracePt t="123614" x="8705850" y="5875338"/>
          <p14:tracePt t="123631" x="8759825" y="5867400"/>
          <p14:tracePt t="123647" x="8777288" y="5867400"/>
          <p14:tracePt t="123664" x="8786813" y="5867400"/>
          <p14:tracePt t="123682" x="8804275" y="5867400"/>
          <p14:tracePt t="123699" x="8840788" y="5919788"/>
          <p14:tracePt t="123714" x="8885238" y="5973763"/>
          <p14:tracePt t="123731" x="8920163" y="6037263"/>
          <p14:tracePt t="123748" x="8939213" y="6081713"/>
          <p14:tracePt t="123764" x="8939213" y="6108700"/>
          <p14:tracePt t="123781" x="8939213" y="6134100"/>
          <p14:tracePt t="123798" x="8939213" y="6161088"/>
          <p14:tracePt t="123814" x="8929688" y="6197600"/>
          <p14:tracePt t="123831" x="8920163" y="6259513"/>
          <p14:tracePt t="123847" x="8912225" y="6323013"/>
          <p14:tracePt t="123864" x="8902700" y="6384925"/>
          <p14:tracePt t="123882" x="8885238" y="6456363"/>
          <p14:tracePt t="123898" x="8875713" y="6483350"/>
          <p14:tracePt t="123914" x="8867775" y="6500813"/>
          <p14:tracePt t="123931" x="8867775" y="6518275"/>
          <p14:tracePt t="123970" x="8858250" y="6518275"/>
          <p14:tracePt t="123982" x="8848725" y="6518275"/>
          <p14:tracePt t="123997" x="8796338" y="6518275"/>
          <p14:tracePt t="124014" x="8653463" y="6500813"/>
          <p14:tracePt t="124031" x="8491538" y="6473825"/>
          <p14:tracePt t="124048" x="8358188" y="6446838"/>
          <p14:tracePt t="124052" x="8277225" y="6438900"/>
          <p14:tracePt t="124065" x="8251825" y="6438900"/>
          <p14:tracePt t="124081" x="8232775" y="6438900"/>
          <p14:tracePt t="124122" x="8224838" y="6446838"/>
          <p14:tracePt t="124131" x="8215313" y="6446838"/>
          <p14:tracePt t="124147" x="8205788" y="6456363"/>
          <p14:tracePt t="124306" x="8197850" y="6456363"/>
          <p14:tracePt t="124315" x="8188325" y="6465888"/>
          <p14:tracePt t="124331" x="8180388" y="6473825"/>
          <p14:tracePt t="124348" x="8197850" y="6483350"/>
          <p14:tracePt t="124364" x="8215313" y="6483350"/>
          <p14:tracePt t="124397" x="8224838" y="6500813"/>
          <p14:tracePt t="124431" x="8205788" y="6491288"/>
          <p14:tracePt t="124448" x="8188325" y="6491288"/>
          <p14:tracePt t="124464" x="8170863" y="6483350"/>
          <p14:tracePt t="124482" x="8170863" y="6473825"/>
          <p14:tracePt t="124499" x="8170863" y="6456363"/>
          <p14:tracePt t="124514" x="8143875" y="6394450"/>
          <p14:tracePt t="124531" x="8126413" y="6296025"/>
          <p14:tracePt t="124548" x="8072438" y="6161088"/>
          <p14:tracePt t="124565" x="8018463" y="6000750"/>
          <p14:tracePt t="124581" x="8018463" y="5938838"/>
          <p14:tracePt t="124598" x="8018463" y="5929313"/>
          <p14:tracePt t="124614" x="8018463" y="5919788"/>
          <p14:tracePt t="124634" x="8018463" y="5911850"/>
          <p14:tracePt t="124650" x="8018463" y="5902325"/>
          <p14:tracePt t="124666" x="8018463" y="5894388"/>
          <p14:tracePt t="124682" x="8018463" y="5875338"/>
          <p14:tracePt t="124699" x="8018463" y="5830888"/>
          <p14:tracePt t="124715" x="8018463" y="5776913"/>
          <p14:tracePt t="124731" x="8027988" y="5724525"/>
          <p14:tracePt t="124748" x="8037513" y="5661025"/>
          <p14:tracePt t="124764" x="8054975" y="5608638"/>
          <p14:tracePt t="124781" x="8054975" y="5599113"/>
          <p14:tracePt t="124798" x="8054975" y="5589588"/>
          <p14:tracePt t="124851" x="8054975" y="5581650"/>
          <p14:tracePt t="125091" x="8062913" y="5581650"/>
          <p14:tracePt t="125100" x="8072438" y="5581650"/>
          <p14:tracePt t="125115" x="8099425" y="5589588"/>
          <p14:tracePt t="125131" x="8108950" y="5589588"/>
          <p14:tracePt t="125164" x="8108950" y="5599113"/>
          <p14:tracePt t="125181" x="8054975" y="5599113"/>
          <p14:tracePt t="125198" x="7947025" y="5643563"/>
          <p14:tracePt t="125214" x="7939088" y="5643563"/>
          <p14:tracePt t="125739" x="7947025" y="5643563"/>
          <p14:tracePt t="125763" x="7956550" y="5643563"/>
          <p14:tracePt t="125772" x="7956550" y="5653088"/>
          <p14:tracePt t="125783" x="7974013" y="5661025"/>
          <p14:tracePt t="125798" x="7991475" y="5670550"/>
          <p14:tracePt t="125815" x="8001000" y="5670550"/>
          <p14:tracePt t="125832" x="8018463" y="5670550"/>
          <p14:tracePt t="125849" x="8045450" y="5670550"/>
          <p14:tracePt t="125865" x="8099425" y="5680075"/>
          <p14:tracePt t="125882" x="8126413" y="5680075"/>
          <p14:tracePt t="125931" x="8134350" y="5680075"/>
          <p14:tracePt t="125941" x="8134350" y="5688013"/>
          <p14:tracePt t="125952" x="8143875" y="5688013"/>
          <p14:tracePt t="125966" x="8153400" y="5688013"/>
          <p14:tracePt t="126371" x="8143875" y="5688013"/>
          <p14:tracePt t="126380" x="8134350" y="5688013"/>
          <p14:tracePt t="126398" x="8108950" y="5688013"/>
          <p14:tracePt t="126415" x="8089900" y="5688013"/>
          <p14:tracePt t="126431" x="8072438" y="5688013"/>
          <p14:tracePt t="126448" x="8037513" y="5688013"/>
          <p14:tracePt t="126465" x="7974013" y="5688013"/>
          <p14:tracePt t="126482" x="7813675" y="5688013"/>
          <p14:tracePt t="126499" x="7348538" y="5680075"/>
          <p14:tracePt t="126515" x="6902450" y="5599113"/>
          <p14:tracePt t="126531" x="6465888" y="5518150"/>
          <p14:tracePt t="126548" x="5741988" y="5465763"/>
          <p14:tracePt t="126565" x="5133975" y="5465763"/>
          <p14:tracePt t="126581" x="4429125" y="5554663"/>
          <p14:tracePt t="126598" x="3517900" y="5741988"/>
          <p14:tracePt t="126615" x="2874963" y="5867400"/>
          <p14:tracePt t="126631" x="2589213" y="5929313"/>
          <p14:tracePt t="126648" x="2455863" y="5929313"/>
          <p14:tracePt t="126665" x="2446338" y="5929313"/>
          <p14:tracePt t="126682" x="2438400" y="5929313"/>
          <p14:tracePt t="127108" x="2446338" y="5929313"/>
          <p14:tracePt t="127117" x="2455863" y="5929313"/>
          <p14:tracePt t="127132" x="2562225" y="5884863"/>
          <p14:tracePt t="127148" x="2687638" y="5875338"/>
          <p14:tracePt t="127165" x="2938463" y="5822950"/>
          <p14:tracePt t="127182" x="3170238" y="5776913"/>
          <p14:tracePt t="127198" x="3384550" y="5715000"/>
          <p14:tracePt t="127215" x="3589338" y="5680075"/>
          <p14:tracePt t="127232" x="3652838" y="5670550"/>
          <p14:tracePt t="127248" x="3670300" y="5661025"/>
          <p14:tracePt t="127282" x="3679825" y="5661025"/>
          <p14:tracePt t="127491" x="3660775" y="5661025"/>
          <p14:tracePt t="127501" x="3608388" y="5661025"/>
          <p14:tracePt t="127515" x="3527425" y="5661025"/>
          <p14:tracePt t="127532" x="3429000" y="5661025"/>
          <p14:tracePt t="127549" x="3340100" y="5661025"/>
          <p14:tracePt t="127565" x="3251200" y="5680075"/>
          <p14:tracePt t="127582" x="3160713" y="5697538"/>
          <p14:tracePt t="127598" x="2928938" y="5724525"/>
          <p14:tracePt t="127615" x="2714625" y="5724525"/>
          <p14:tracePt t="127632" x="2419350" y="5697538"/>
          <p14:tracePt t="127648" x="2062163" y="5626100"/>
          <p14:tracePt t="127665" x="1714500" y="5562600"/>
          <p14:tracePt t="127683" x="1258888" y="5483225"/>
          <p14:tracePt t="127699" x="1081088" y="5456238"/>
          <p14:tracePt t="127715" x="973138" y="5411788"/>
          <p14:tracePt t="127732" x="965200" y="5375275"/>
          <p14:tracePt t="127748" x="965200" y="5313363"/>
          <p14:tracePt t="127765" x="955675" y="5205413"/>
          <p14:tracePt t="127782" x="901700" y="5133975"/>
          <p14:tracePt t="127799" x="847725" y="5089525"/>
          <p14:tracePt t="127815" x="776288" y="5054600"/>
          <p14:tracePt t="127832" x="723900" y="5045075"/>
          <p14:tracePt t="128308" x="723900" y="5037138"/>
          <p14:tracePt t="128317" x="723900" y="5027613"/>
          <p14:tracePt t="128333" x="731838" y="5027613"/>
          <p14:tracePt t="128349" x="741363" y="5027613"/>
          <p14:tracePt t="128365" x="785813" y="5054600"/>
          <p14:tracePt t="128382" x="839788" y="5089525"/>
          <p14:tracePt t="128399" x="901700" y="5126038"/>
          <p14:tracePt t="128415" x="1027113" y="5170488"/>
          <p14:tracePt t="128432" x="1214438" y="5205413"/>
          <p14:tracePt t="128449" x="1536700" y="5268913"/>
          <p14:tracePt t="128466" x="1911350" y="5322888"/>
          <p14:tracePt t="128483" x="2312988" y="5411788"/>
          <p14:tracePt t="128499" x="2500313" y="5429250"/>
          <p14:tracePt t="128515" x="2830513" y="5465763"/>
          <p14:tracePt t="128532" x="3187700" y="5518150"/>
          <p14:tracePt t="128550" x="3509963" y="5572125"/>
          <p14:tracePt t="128566" x="3973513" y="5572125"/>
          <p14:tracePt t="128582" x="4224338" y="5581650"/>
          <p14:tracePt t="128599" x="4348163" y="5599113"/>
          <p14:tracePt t="128616" x="4429125" y="5599113"/>
          <p14:tracePt t="128632" x="4473575" y="5608638"/>
          <p14:tracePt t="128649" x="4491038" y="5616575"/>
          <p14:tracePt t="128665" x="4518025" y="5626100"/>
          <p14:tracePt t="128683" x="4527550" y="5626100"/>
          <p14:tracePt t="128700" x="4510088" y="5626100"/>
          <p14:tracePt t="128716" x="4411663" y="5608638"/>
          <p14:tracePt t="128732" x="4375150" y="5599113"/>
          <p14:tracePt t="129108" x="4375150" y="5589588"/>
          <p14:tracePt t="129118" x="4384675" y="5589588"/>
          <p14:tracePt t="129133" x="4394200" y="5581650"/>
          <p14:tracePt t="129149" x="4402138" y="5581650"/>
          <p14:tracePt t="129196" x="4394200" y="5581650"/>
          <p14:tracePt t="129212" x="4384675" y="5581650"/>
          <p14:tracePt t="129222" x="4367213" y="5581650"/>
          <p14:tracePt t="129233" x="4348163" y="5581650"/>
          <p14:tracePt t="129249" x="4313238" y="5581650"/>
          <p14:tracePt t="129266" x="4133850" y="5581650"/>
          <p14:tracePt t="129283" x="3902075" y="5581650"/>
          <p14:tracePt t="129300" x="3714750" y="5581650"/>
          <p14:tracePt t="129316" x="3490913" y="5572125"/>
          <p14:tracePt t="129332" x="3224213" y="5562600"/>
          <p14:tracePt t="129349" x="3000375" y="5527675"/>
          <p14:tracePt t="129366" x="2697163" y="5473700"/>
          <p14:tracePt t="129382" x="2393950" y="5411788"/>
          <p14:tracePt t="129399" x="2098675" y="5357813"/>
          <p14:tracePt t="129416" x="1724025" y="5303838"/>
          <p14:tracePt t="129432" x="1401763" y="5232400"/>
          <p14:tracePt t="129449" x="1081088" y="5126038"/>
          <p14:tracePt t="129466" x="633413" y="4946650"/>
          <p14:tracePt t="129483" x="411163" y="4857750"/>
          <p14:tracePt t="129500" x="250825" y="4751388"/>
          <p14:tracePt t="129516" x="196850" y="4687888"/>
          <p14:tracePt t="129532" x="179388" y="4660900"/>
          <p14:tracePt t="129844" x="187325" y="4652963"/>
          <p14:tracePt t="129861" x="196850" y="4652963"/>
          <p14:tracePt t="129870" x="179388" y="4652963"/>
          <p14:tracePt t="129883" x="250825" y="4616450"/>
          <p14:tracePt t="129900" x="490538" y="4456113"/>
          <p14:tracePt t="129916" x="714375" y="4259263"/>
          <p14:tracePt t="129933" x="893763" y="4062413"/>
          <p14:tracePt t="129949" x="1125538" y="3714750"/>
          <p14:tracePt t="129966" x="1393825" y="3017838"/>
          <p14:tracePt t="129982" x="1724025" y="2187575"/>
          <p14:tracePt t="129999" x="1955800" y="1562100"/>
          <p14:tracePt t="130016" x="2000250" y="1473200"/>
          <p14:tracePt t="130033" x="2036763" y="1401763"/>
          <p14:tracePt t="130049" x="2062163" y="1196975"/>
          <p14:tracePt t="130052" x="2062163" y="1179513"/>
          <p14:tracePt t="130066" x="2062163" y="1169988"/>
          <p14:tracePt t="130083" x="2054225" y="1108075"/>
          <p14:tracePt t="130100" x="2054225" y="1089025"/>
          <p14:tracePt t="130116" x="2044700" y="1089025"/>
          <p14:tracePt t="130149" x="2017713" y="1071563"/>
          <p14:tracePt t="130167" x="2000250" y="1062038"/>
          <p14:tracePt t="130183" x="1973263" y="1036638"/>
          <p14:tracePt t="130200" x="1955800" y="1017588"/>
          <p14:tracePt t="130216" x="1955800" y="1000125"/>
          <p14:tracePt t="130232" x="1928813" y="973138"/>
          <p14:tracePt t="130249" x="1866900" y="938213"/>
          <p14:tracePt t="130266" x="1830388" y="919163"/>
          <p14:tracePt t="130283" x="1822450" y="919163"/>
          <p14:tracePt t="130302" x="1812925" y="919163"/>
          <p14:tracePt t="130316" x="1803400" y="919163"/>
          <p14:tracePt t="130333" x="1795463" y="919163"/>
          <p14:tracePt t="130428" x="1785938" y="919163"/>
          <p14:tracePt t="130453" x="1776413" y="919163"/>
          <p14:tracePt t="130463" x="1768475" y="919163"/>
          <p14:tracePt t="130473" x="1758950" y="919163"/>
          <p14:tracePt t="130557" x="1758950" y="911225"/>
          <p14:tracePt t="130796" x="1758950" y="901700"/>
          <p14:tracePt t="130812" x="1768475" y="893763"/>
          <p14:tracePt t="130822" x="1768475" y="884238"/>
          <p14:tracePt t="130832" x="1785938" y="866775"/>
          <p14:tracePt t="130849" x="1822450" y="830263"/>
          <p14:tracePt t="130866" x="1830388" y="830263"/>
          <p14:tracePt t="130885" x="1839913" y="830263"/>
          <p14:tracePt t="130901" x="1847850" y="830263"/>
          <p14:tracePt t="130989" x="1857375" y="839788"/>
          <p14:tracePt t="130998" x="1866900" y="847725"/>
          <p14:tracePt t="131016" x="1946275" y="857250"/>
          <p14:tracePt t="131033" x="2000250" y="857250"/>
          <p14:tracePt t="131069" x="1982788" y="884238"/>
          <p14:tracePt t="131083" x="1911350" y="901700"/>
          <p14:tracePt t="131420" x="1901825" y="911225"/>
          <p14:tracePt t="131430" x="1884363" y="911225"/>
          <p14:tracePt t="131440" x="1884363" y="919163"/>
          <p14:tracePt t="131449" x="1857375" y="919163"/>
          <p14:tracePt t="131466" x="1839913" y="928688"/>
          <p14:tracePt t="131483" x="1830388" y="938213"/>
          <p14:tracePt t="131525" x="1822450" y="938213"/>
          <p14:tracePt t="131534" x="1812925" y="928688"/>
          <p14:tracePt t="131549" x="1776413" y="884238"/>
          <p14:tracePt t="131566" x="1751013" y="857250"/>
          <p14:tracePt t="131583" x="1724025" y="830263"/>
          <p14:tracePt t="131599" x="1714500" y="822325"/>
          <p14:tracePt t="131616" x="1704975" y="812800"/>
          <p14:tracePt t="131693" x="1704975" y="803275"/>
          <p14:tracePt t="131703" x="1704975" y="795338"/>
          <p14:tracePt t="131717" x="1704975" y="785813"/>
          <p14:tracePt t="131733" x="1704975" y="768350"/>
          <p14:tracePt t="131749" x="1704975" y="758825"/>
          <p14:tracePt t="131805" x="1714500" y="758825"/>
          <p14:tracePt t="131821" x="1724025" y="750888"/>
          <p14:tracePt t="131833" x="1724025" y="741363"/>
          <p14:tracePt t="131850" x="1731963" y="731838"/>
          <p14:tracePt t="131866" x="1751013" y="723900"/>
          <p14:tracePt t="131883" x="1758950" y="723900"/>
          <p14:tracePt t="131900" x="1768475" y="723900"/>
          <p14:tracePt t="132012" x="1776413" y="723900"/>
          <p14:tracePt t="132069" x="1776413" y="731838"/>
          <p14:tracePt t="132085" x="1768475" y="750888"/>
          <p14:tracePt t="132094" x="1768475" y="776288"/>
          <p14:tracePt t="132104" x="1768475" y="785813"/>
          <p14:tracePt t="132117" x="1758950" y="812800"/>
          <p14:tracePt t="132133" x="1758950" y="822325"/>
          <p14:tracePt t="132261" x="1758950" y="830263"/>
          <p14:tracePt t="132749" x="1758950" y="839788"/>
          <p14:tracePt t="132758" x="1758950" y="857250"/>
          <p14:tracePt t="132768" x="1758950" y="893763"/>
          <p14:tracePt t="132783" x="1758950" y="938213"/>
          <p14:tracePt t="132800" x="1751013" y="973138"/>
          <p14:tracePt t="132817" x="1751013" y="1009650"/>
          <p14:tracePt t="132833" x="1741488" y="1009650"/>
          <p14:tracePt t="132877" x="1741488" y="1017588"/>
          <p14:tracePt t="132893" x="1731963" y="1027113"/>
          <p14:tracePt t="133157" x="1731963" y="1036638"/>
          <p14:tracePt t="133166" x="1731963" y="1054100"/>
          <p14:tracePt t="133183" x="1751013" y="1089025"/>
          <p14:tracePt t="133217" x="1751013" y="1098550"/>
          <p14:tracePt t="133233" x="1751013" y="1108075"/>
          <p14:tracePt t="133250" x="1751013" y="1116013"/>
          <p14:tracePt t="133267" x="1751013" y="1133475"/>
          <p14:tracePt t="133325" x="1751013" y="1143000"/>
          <p14:tracePt t="133349" x="1751013" y="1152525"/>
          <p14:tracePt t="133366" x="1751013" y="1169988"/>
          <p14:tracePt t="133381" x="1751013" y="1187450"/>
          <p14:tracePt t="133392" x="1751013" y="1196975"/>
          <p14:tracePt t="133421" x="1751013" y="1204913"/>
          <p14:tracePt t="133432" x="1731963" y="1214438"/>
          <p14:tracePt t="133450" x="1714500" y="1223963"/>
          <p14:tracePt t="134005" x="1704975" y="1223963"/>
          <p14:tracePt t="134014" x="1697038" y="1223963"/>
          <p14:tracePt t="134033" x="1687513" y="1223963"/>
          <p14:tracePt t="134054" x="1687513" y="1214438"/>
          <p14:tracePt t="134069" x="1687513" y="1204913"/>
          <p14:tracePt t="134083" x="1687513" y="1196975"/>
          <p14:tracePt t="134254" x="1687513" y="1187450"/>
          <p14:tracePt t="134285" x="1679575" y="1187450"/>
          <p14:tracePt t="134309" x="1670050" y="1187450"/>
          <p14:tracePt t="136006" x="1660525" y="1187450"/>
          <p14:tracePt t="136017" x="1652588" y="1187450"/>
          <p14:tracePt t="136034" x="1625600" y="1204913"/>
          <p14:tracePt t="136051" x="1598613" y="1223963"/>
          <p14:tracePt t="136790" x="1589088" y="1214438"/>
          <p14:tracePt t="136799" x="1589088" y="1204913"/>
          <p14:tracePt t="136818" x="1571625" y="1204913"/>
          <p14:tracePt t="136834" x="1536700" y="1196975"/>
          <p14:tracePt t="137294" x="1536700" y="1204913"/>
          <p14:tracePt t="137304" x="1527175" y="1204913"/>
          <p14:tracePt t="137319" x="1527175" y="1223963"/>
          <p14:tracePt t="137351" x="1527175" y="1231900"/>
          <p14:tracePt t="137415" x="1527175" y="1241425"/>
          <p14:tracePt t="137455" x="1527175" y="1250950"/>
          <p14:tracePt t="137487" x="1517650" y="1250950"/>
          <p14:tracePt t="137567" x="1527175" y="1250950"/>
          <p14:tracePt t="137583" x="1536700" y="1250950"/>
          <p14:tracePt t="137594" x="1562100" y="1250950"/>
          <p14:tracePt t="137603" x="1581150" y="1250950"/>
          <p14:tracePt t="137618" x="1652588" y="1250950"/>
          <p14:tracePt t="137634" x="1812925" y="1268413"/>
          <p14:tracePt t="137651" x="1919288" y="1295400"/>
          <p14:tracePt t="137668" x="2036763" y="1312863"/>
          <p14:tracePt t="137685" x="2170113" y="1357313"/>
          <p14:tracePt t="137702" x="2384425" y="1374775"/>
          <p14:tracePt t="137719" x="2544763" y="1401763"/>
          <p14:tracePt t="137735" x="2608263" y="1411288"/>
          <p14:tracePt t="137751" x="2759075" y="1428750"/>
          <p14:tracePt t="137768" x="2946400" y="1465263"/>
          <p14:tracePt t="137785" x="3116263" y="1473200"/>
          <p14:tracePt t="137802" x="3286125" y="1482725"/>
          <p14:tracePt t="137818" x="3446463" y="1509713"/>
          <p14:tracePt t="137834" x="3633788" y="1517650"/>
          <p14:tracePt t="137851" x="3625850" y="1517650"/>
          <p14:tracePt t="137868" x="3857625" y="1544638"/>
          <p14:tracePt t="137885" x="3894138" y="1544638"/>
          <p14:tracePt t="137902" x="4143375" y="1544638"/>
          <p14:tracePt t="137918" x="4322763" y="1544638"/>
          <p14:tracePt t="137935" x="4465638" y="1544638"/>
          <p14:tracePt t="137951" x="4608513" y="1536700"/>
          <p14:tracePt t="137968" x="4751388" y="1536700"/>
          <p14:tracePt t="137984" x="4919663" y="1527175"/>
          <p14:tracePt t="138001" x="5170488" y="1517650"/>
          <p14:tracePt t="138018" x="5581650" y="1490663"/>
          <p14:tracePt t="138035" x="5776913" y="1482725"/>
          <p14:tracePt t="138051" x="5902325" y="1500188"/>
          <p14:tracePt t="138054" x="5929313" y="1509713"/>
          <p14:tracePt t="138068" x="5938838" y="1509713"/>
          <p14:tracePt t="138085" x="5965825" y="1509713"/>
          <p14:tracePt t="138102" x="5991225" y="1500188"/>
          <p14:tracePt t="138119" x="6018213" y="1482725"/>
          <p14:tracePt t="138135" x="6045200" y="1465263"/>
          <p14:tracePt t="138151" x="6054725" y="1465263"/>
          <p14:tracePt t="138168" x="6054725" y="1455738"/>
          <p14:tracePt t="138184" x="6054725" y="1465263"/>
          <p14:tracePt t="138583" x="6062663" y="1465263"/>
          <p14:tracePt t="138592" x="6072188" y="1465263"/>
          <p14:tracePt t="138602" x="6099175" y="1465263"/>
          <p14:tracePt t="138618" x="6116638" y="1465263"/>
          <p14:tracePt t="138635" x="6242050" y="1473200"/>
          <p14:tracePt t="138651" x="6313488" y="1490663"/>
          <p14:tracePt t="138668" x="6384925" y="1500188"/>
          <p14:tracePt t="138685" x="6429375" y="1509713"/>
          <p14:tracePt t="138702" x="6537325" y="1527175"/>
          <p14:tracePt t="138719" x="6661150" y="1544638"/>
          <p14:tracePt t="138735" x="6777038" y="1571625"/>
          <p14:tracePt t="138783" x="6786563" y="1571625"/>
          <p14:tracePt t="138799" x="6796088" y="1571625"/>
          <p14:tracePt t="138810" x="6804025" y="1571625"/>
          <p14:tracePt t="138820" x="6823075" y="1571625"/>
          <p14:tracePt t="138835" x="6848475" y="1571625"/>
          <p14:tracePt t="138983" x="6848475" y="1562100"/>
          <p14:tracePt t="138992" x="6848475" y="1544638"/>
          <p14:tracePt t="139002" x="6848475" y="1500188"/>
          <p14:tracePt t="139018" x="6867525" y="1455738"/>
          <p14:tracePt t="139035" x="6894513" y="1401763"/>
          <p14:tracePt t="139052" x="6919913" y="1374775"/>
          <p14:tracePt t="139055" x="6929438" y="1347788"/>
          <p14:tracePt t="139071" x="6929438" y="1330325"/>
          <p14:tracePt t="139085" x="6938963" y="1322388"/>
          <p14:tracePt t="139103" x="6938963" y="1295400"/>
          <p14:tracePt t="139119" x="6956425" y="1268413"/>
          <p14:tracePt t="139135" x="6965950" y="1214438"/>
          <p14:tracePt t="139151" x="6965950" y="1160463"/>
          <p14:tracePt t="139168" x="6973888" y="1116013"/>
          <p14:tracePt t="139185" x="6973888" y="1108075"/>
          <p14:tracePt t="139383" x="6973888" y="1098550"/>
          <p14:tracePt t="139407" x="6965950" y="1098550"/>
          <p14:tracePt t="139416" x="6956425" y="1098550"/>
          <p14:tracePt t="139435" x="6946900" y="1098550"/>
          <p14:tracePt t="139452" x="6911975" y="1098550"/>
          <p14:tracePt t="139468" x="6884988" y="1098550"/>
          <p14:tracePt t="139485" x="6840538" y="1098550"/>
          <p14:tracePt t="139502" x="6759575" y="1098550"/>
          <p14:tracePt t="139519" x="6697663" y="1098550"/>
          <p14:tracePt t="139535" x="6661150" y="1098550"/>
          <p14:tracePt t="139552" x="6626225" y="1108075"/>
          <p14:tracePt t="139568" x="6545263" y="1116013"/>
          <p14:tracePt t="139585" x="6518275" y="1116013"/>
          <p14:tracePt t="139602" x="6483350" y="1116013"/>
          <p14:tracePt t="139618" x="6402388" y="1116013"/>
          <p14:tracePt t="139703" x="6394450" y="1116013"/>
          <p14:tracePt t="139712" x="6323013" y="1116013"/>
          <p14:tracePt t="139721" x="6251575" y="1116013"/>
          <p14:tracePt t="139735" x="6180138" y="1116013"/>
          <p14:tracePt t="139752" x="6161088" y="1116013"/>
          <p14:tracePt t="139768" x="6099175" y="1116013"/>
          <p14:tracePt t="139785" x="6000750" y="1116013"/>
          <p14:tracePt t="139802" x="5795963" y="1116013"/>
          <p14:tracePt t="139819" x="5599113" y="1116013"/>
          <p14:tracePt t="139835" x="5572125" y="1116013"/>
          <p14:tracePt t="139855" x="5518150" y="1116013"/>
          <p14:tracePt t="139868" x="5465763" y="1116013"/>
          <p14:tracePt t="139885" x="5303838" y="1116013"/>
          <p14:tracePt t="139903" x="5089525" y="1116013"/>
          <p14:tracePt t="139920" x="5054600" y="1116013"/>
          <p14:tracePt t="139935" x="5054600" y="1125538"/>
          <p14:tracePt t="140480" x="5045075" y="1125538"/>
          <p14:tracePt t="140489" x="5037138" y="1125538"/>
          <p14:tracePt t="140502" x="5010150" y="1125538"/>
          <p14:tracePt t="140518" x="5000625" y="1125538"/>
          <p14:tracePt t="140560" x="5010150" y="1125538"/>
          <p14:tracePt t="140569" x="4965700" y="1125538"/>
          <p14:tracePt t="140585" x="4956175" y="1116013"/>
          <p14:tracePt t="140784" x="4911725" y="1116013"/>
          <p14:tracePt t="140793" x="4894263" y="1160463"/>
          <p14:tracePt t="140803" x="4875213" y="1179513"/>
          <p14:tracePt t="140819" x="4840288" y="1179513"/>
          <p14:tracePt t="140852" x="4803775" y="1179513"/>
          <p14:tracePt t="140869" x="4776788" y="1179513"/>
          <p14:tracePt t="140885" x="4732338" y="1179513"/>
          <p14:tracePt t="140903" x="4660900" y="1179513"/>
          <p14:tracePt t="140919" x="4633913" y="1179513"/>
          <p14:tracePt t="140984" x="4625975" y="1179513"/>
          <p14:tracePt t="140999" x="4616450" y="1179513"/>
          <p14:tracePt t="141016" x="4598988" y="1179513"/>
          <p14:tracePt t="141608" x="4589463" y="1179513"/>
          <p14:tracePt t="141624" x="4598988" y="1196975"/>
          <p14:tracePt t="141635" x="4616450" y="1214438"/>
          <p14:tracePt t="141652" x="4687888" y="1241425"/>
          <p14:tracePt t="141669" x="4741863" y="1258888"/>
          <p14:tracePt t="141686" x="4803775" y="1268413"/>
          <p14:tracePt t="141702" x="4902200" y="1295400"/>
          <p14:tracePt t="141719" x="4938713" y="1295400"/>
          <p14:tracePt t="141992" x="4938713" y="1285875"/>
          <p14:tracePt t="142001" x="4929188" y="1276350"/>
          <p14:tracePt t="142019" x="4911725" y="1268413"/>
          <p14:tracePt t="142176" x="4894263" y="1268413"/>
          <p14:tracePt t="142544" x="4919663" y="1285875"/>
          <p14:tracePt t="142558" x="4938713" y="1295400"/>
          <p14:tracePt t="142571" x="4956175" y="1339850"/>
          <p14:tracePt t="142586" x="4965700" y="1366838"/>
          <p14:tracePt t="142603" x="5010150" y="1455738"/>
          <p14:tracePt t="142620" x="5072063" y="1509713"/>
          <p14:tracePt t="142636" x="5116513" y="1536700"/>
          <p14:tracePt t="142653" x="5133975" y="1536700"/>
          <p14:tracePt t="142670" x="5170488" y="1554163"/>
          <p14:tracePt t="142686" x="5187950" y="1562100"/>
          <p14:tracePt t="142872" x="5197475" y="1562100"/>
          <p14:tracePt t="142896" x="5197475" y="1554163"/>
          <p14:tracePt t="143896" x="5205413" y="1554163"/>
          <p14:tracePt t="143913" x="5214938" y="1554163"/>
          <p14:tracePt t="143922" x="5214938" y="1544638"/>
          <p14:tracePt t="143937" x="5241925" y="1544638"/>
          <p14:tracePt t="143953" x="5259388" y="1544638"/>
          <p14:tracePt t="144209" x="5259388" y="1536700"/>
          <p14:tracePt t="144233" x="5268913" y="1536700"/>
          <p14:tracePt t="144243" x="5268913" y="1544638"/>
          <p14:tracePt t="144253" x="5276850" y="1544638"/>
          <p14:tracePt t="144269" x="5322888" y="1581150"/>
          <p14:tracePt t="144286" x="5357813" y="1581150"/>
          <p14:tracePt t="144303" x="5456238" y="1608138"/>
          <p14:tracePt t="144320" x="5634038" y="1633538"/>
          <p14:tracePt t="144337" x="5759450" y="1643063"/>
          <p14:tracePt t="144353" x="6010275" y="1643063"/>
          <p14:tracePt t="144369" x="6180138" y="1643063"/>
          <p14:tracePt t="144386" x="6367463" y="1608138"/>
          <p14:tracePt t="144403" x="6608763" y="1517650"/>
          <p14:tracePt t="144420" x="6813550" y="1428750"/>
          <p14:tracePt t="144436" x="6902450" y="1374775"/>
          <p14:tracePt t="144453" x="6938963" y="1322388"/>
          <p14:tracePt t="144469" x="6965950" y="1223963"/>
          <p14:tracePt t="144486" x="6965950" y="1196975"/>
          <p14:tracePt t="144503" x="6965950" y="1169988"/>
          <p14:tracePt t="144538" x="6965950" y="1160463"/>
          <p14:tracePt t="144554" x="6965950" y="1152525"/>
          <p14:tracePt t="145137" x="6973888" y="1152525"/>
          <p14:tracePt t="145146" x="6973888" y="1160463"/>
          <p14:tracePt t="145157" x="6991350" y="1169988"/>
          <p14:tracePt t="145170" x="7072313" y="1204913"/>
          <p14:tracePt t="145186" x="7161213" y="1241425"/>
          <p14:tracePt t="145203" x="7277100" y="1276350"/>
          <p14:tracePt t="145220" x="7375525" y="1285875"/>
          <p14:tracePt t="145236" x="7483475" y="1285875"/>
          <p14:tracePt t="145253" x="7510463" y="1285875"/>
          <p14:tracePt t="145270" x="7545388" y="1268413"/>
          <p14:tracePt t="145287" x="7572375" y="1250950"/>
          <p14:tracePt t="145304" x="7581900" y="1223963"/>
          <p14:tracePt t="145321" x="7589838" y="1196975"/>
          <p14:tracePt t="145337" x="7599363" y="1169988"/>
          <p14:tracePt t="145353" x="7626350" y="1143000"/>
          <p14:tracePt t="145370" x="7670800" y="1089025"/>
          <p14:tracePt t="145386" x="7715250" y="1036638"/>
          <p14:tracePt t="145403" x="7732713" y="1000125"/>
          <p14:tracePt t="145420" x="7732713" y="965200"/>
          <p14:tracePt t="145437" x="7732713" y="938213"/>
          <p14:tracePt t="145454" x="7732713" y="919163"/>
          <p14:tracePt t="145470" x="7732713" y="893763"/>
          <p14:tracePt t="145487" x="7705725" y="866775"/>
          <p14:tracePt t="145503" x="7680325" y="812800"/>
          <p14:tracePt t="145521" x="7608888" y="741363"/>
          <p14:tracePt t="145553" x="7608888" y="731838"/>
          <p14:tracePt t="145570" x="7608888" y="723900"/>
          <p14:tracePt t="145641" x="7599363" y="714375"/>
          <p14:tracePt t="145785" x="7599363" y="704850"/>
          <p14:tracePt t="145801" x="7616825" y="704850"/>
          <p14:tracePt t="145881" x="7626350" y="704850"/>
          <p14:tracePt t="145891" x="7653338" y="704850"/>
          <p14:tracePt t="145903" x="7661275" y="704850"/>
          <p14:tracePt t="145921" x="7742238" y="687388"/>
          <p14:tracePt t="145937" x="7796213" y="679450"/>
          <p14:tracePt t="146281" x="7796213" y="687388"/>
          <p14:tracePt t="146293" x="7796213" y="696913"/>
          <p14:tracePt t="146306" x="7796213" y="723900"/>
          <p14:tracePt t="146321" x="7796213" y="750888"/>
          <p14:tracePt t="146337" x="7796213" y="795338"/>
          <p14:tracePt t="146377" x="7796213" y="803275"/>
          <p14:tracePt t="146387" x="7796213" y="822325"/>
          <p14:tracePt t="146403" x="7796213" y="847725"/>
          <p14:tracePt t="146420" x="7796213" y="874713"/>
          <p14:tracePt t="146437" x="7796213" y="901700"/>
          <p14:tracePt t="146453" x="7796213" y="928688"/>
          <p14:tracePt t="146470" x="7796213" y="965200"/>
          <p14:tracePt t="146487" x="7796213" y="1009650"/>
          <p14:tracePt t="146504" x="7796213" y="1062038"/>
          <p14:tracePt t="146520" x="7796213" y="1081088"/>
          <p14:tracePt t="146841" x="7786688" y="1081088"/>
          <p14:tracePt t="146858" x="7759700" y="1081088"/>
          <p14:tracePt t="146874" x="7742238" y="1089025"/>
          <p14:tracePt t="146887" x="7724775" y="1089025"/>
          <p14:tracePt t="146904" x="7688263" y="1089025"/>
          <p14:tracePt t="146921" x="7626350" y="1089025"/>
          <p14:tracePt t="146937" x="7581900" y="1089025"/>
          <p14:tracePt t="146954" x="7527925" y="1098550"/>
          <p14:tracePt t="146970" x="7483475" y="1098550"/>
          <p14:tracePt t="146987" x="7419975" y="1108075"/>
          <p14:tracePt t="147004" x="7394575" y="1116013"/>
          <p14:tracePt t="147020" x="7385050" y="1116013"/>
          <p14:tracePt t="147037" x="7358063" y="1116013"/>
          <p14:tracePt t="147054" x="7323138" y="1116013"/>
          <p14:tracePt t="147057" x="7296150" y="1116013"/>
          <p14:tracePt t="147071" x="7286625" y="1116013"/>
          <p14:tracePt t="147087" x="7242175" y="1116013"/>
          <p14:tracePt t="147104" x="7197725" y="1116013"/>
          <p14:tracePt t="147121" x="7170738" y="1116013"/>
          <p14:tracePt t="147146" x="7161213" y="1116013"/>
          <p14:tracePt t="147162" x="7153275" y="1116013"/>
          <p14:tracePt t="147186" x="7143750" y="1116013"/>
          <p14:tracePt t="147195" x="7134225" y="1116013"/>
          <p14:tracePt t="147234" x="7143750" y="1108075"/>
          <p14:tracePt t="147243" x="7143750" y="1098550"/>
          <p14:tracePt t="147254" x="7153275" y="1089025"/>
          <p14:tracePt t="147270" x="7180263" y="1044575"/>
          <p14:tracePt t="147287" x="7224713" y="990600"/>
          <p14:tracePt t="147304" x="7251700" y="946150"/>
          <p14:tracePt t="147321" x="7304088" y="866775"/>
          <p14:tracePt t="147338" x="7323138" y="812800"/>
          <p14:tracePt t="147371" x="7323138" y="803275"/>
          <p14:tracePt t="147387" x="7323138" y="785813"/>
          <p14:tracePt t="147404" x="7323138" y="776288"/>
          <p14:tracePt t="147420" x="7323138" y="750888"/>
          <p14:tracePt t="147437" x="7340600" y="714375"/>
          <p14:tracePt t="147454" x="7340600" y="704850"/>
          <p14:tracePt t="147562" x="7358063" y="704850"/>
          <p14:tracePt t="147593" x="7367588" y="704850"/>
          <p14:tracePt t="147610" x="7394575" y="704850"/>
          <p14:tracePt t="147620" x="7402513" y="704850"/>
          <p14:tracePt t="147637" x="7419975" y="679450"/>
          <p14:tracePt t="147654" x="7412038" y="660400"/>
          <p14:tracePt t="147670" x="7527925" y="660400"/>
          <p14:tracePt t="147687" x="7581900" y="660400"/>
          <p14:tracePt t="147704" x="7715250" y="687388"/>
          <p14:tracePt t="147722" x="7769225" y="696913"/>
          <p14:tracePt t="147738" x="7786688" y="696913"/>
          <p14:tracePt t="147754" x="7813675" y="696913"/>
          <p14:tracePt t="147771" x="7823200" y="696913"/>
          <p14:tracePt t="147787" x="7840663" y="696913"/>
          <p14:tracePt t="147804" x="7848600" y="696913"/>
          <p14:tracePt t="148002" x="7848600" y="704850"/>
          <p14:tracePt t="148018" x="7848600" y="714375"/>
          <p14:tracePt t="148027" x="7848600" y="741363"/>
          <p14:tracePt t="148042" x="7867650" y="768350"/>
          <p14:tracePt t="148054" x="7867650" y="776288"/>
          <p14:tracePt t="148071" x="7867650" y="822325"/>
          <p14:tracePt t="148087" x="7875588" y="866775"/>
          <p14:tracePt t="148104" x="7875588" y="874713"/>
          <p14:tracePt t="148122" x="7875588" y="928688"/>
          <p14:tracePt t="148138" x="7875588" y="973138"/>
          <p14:tracePt t="148154" x="7875588" y="1009650"/>
          <p14:tracePt t="148187" x="7885113" y="1017588"/>
          <p14:tracePt t="148314" x="7885113" y="1027113"/>
          <p14:tracePt t="148338" x="7894638" y="1036638"/>
          <p14:tracePt t="148354" x="7894638" y="1044575"/>
          <p14:tracePt t="148378" x="7894638" y="1054100"/>
          <p14:tracePt t="148394" x="7894638" y="1062038"/>
          <p14:tracePt t="148466" x="7902575" y="1062038"/>
          <p14:tracePt t="148482" x="7902575" y="1071563"/>
          <p14:tracePt t="148492" x="7902575" y="1081088"/>
          <p14:tracePt t="148530" x="7902575" y="1089025"/>
          <p14:tracePt t="148539" x="7885113" y="1089025"/>
          <p14:tracePt t="148554" x="7813675" y="1098550"/>
          <p14:tracePt t="148571" x="7724775" y="1098550"/>
          <p14:tracePt t="148587" x="7697788" y="1098550"/>
          <p14:tracePt t="148604" x="7653338" y="1108075"/>
          <p14:tracePt t="148621" x="7572375" y="1125538"/>
          <p14:tracePt t="148637" x="7518400" y="1125538"/>
          <p14:tracePt t="148671" x="7483475" y="1125538"/>
          <p14:tracePt t="148687" x="7412038" y="1125538"/>
          <p14:tracePt t="148704" x="7259638" y="1125538"/>
          <p14:tracePt t="148722" x="7081838" y="1125538"/>
          <p14:tracePt t="148738" x="7045325" y="1152525"/>
          <p14:tracePt t="148754" x="7037388" y="1152525"/>
          <p14:tracePt t="148906" x="7037388" y="1143000"/>
          <p14:tracePt t="148915" x="7045325" y="1125538"/>
          <p14:tracePt t="148925" x="7054850" y="1108075"/>
          <p14:tracePt t="148938" x="7062788" y="1071563"/>
          <p14:tracePt t="148954" x="7089775" y="1009650"/>
          <p14:tracePt t="148971" x="7108825" y="955675"/>
          <p14:tracePt t="148987" x="7116763" y="866775"/>
          <p14:tracePt t="149004" x="7126288" y="785813"/>
          <p14:tracePt t="149021" x="7126288" y="704850"/>
          <p14:tracePt t="149038" x="7116763" y="642938"/>
          <p14:tracePt t="149054" x="7116763" y="633413"/>
          <p14:tracePt t="149071" x="7116763" y="625475"/>
          <p14:tracePt t="149088" x="7116763" y="608013"/>
          <p14:tracePt t="149104" x="7126288" y="588963"/>
          <p14:tracePt t="149210" x="7126288" y="581025"/>
          <p14:tracePt t="149220" x="7134225" y="581025"/>
          <p14:tracePt t="149237" x="7143750" y="581025"/>
          <p14:tracePt t="149254" x="7161213" y="581025"/>
          <p14:tracePt t="149271" x="7161213" y="561975"/>
          <p14:tracePt t="149288" x="7205663" y="561975"/>
          <p14:tracePt t="149306" x="7259638" y="561975"/>
          <p14:tracePt t="149322" x="7277100" y="561975"/>
          <p14:tracePt t="149338" x="7296150" y="561975"/>
          <p14:tracePt t="149371" x="7323138" y="561975"/>
          <p14:tracePt t="149388" x="7358063" y="554038"/>
          <p14:tracePt t="149404" x="7412038" y="544513"/>
          <p14:tracePt t="149421" x="7439025" y="544513"/>
          <p14:tracePt t="149474" x="7456488" y="544513"/>
          <p14:tracePt t="149490" x="7483475" y="544513"/>
          <p14:tracePt t="149500" x="7527925" y="544513"/>
          <p14:tracePt t="149511" x="7643813" y="527050"/>
          <p14:tracePt t="149522" x="7661275" y="517525"/>
          <p14:tracePt t="149538" x="7724775" y="500063"/>
          <p14:tracePt t="149555" x="7759700" y="490538"/>
          <p14:tracePt t="149571" x="7769225" y="490538"/>
          <p14:tracePt t="149690" x="7759700" y="500063"/>
          <p14:tracePt t="149707" x="7751763" y="500063"/>
          <p14:tracePt t="149722" x="7751763" y="517525"/>
          <p14:tracePt t="149733" x="7742238" y="527050"/>
          <p14:tracePt t="149744" x="7742238" y="544513"/>
          <p14:tracePt t="149755" x="7732713" y="581025"/>
          <p14:tracePt t="149771" x="7732713" y="598488"/>
          <p14:tracePt t="149788" x="7732713" y="625475"/>
          <p14:tracePt t="149804" x="7715250" y="669925"/>
          <p14:tracePt t="149822" x="7680325" y="768350"/>
          <p14:tracePt t="149838" x="7670800" y="812800"/>
          <p14:tracePt t="149855" x="7653338" y="857250"/>
          <p14:tracePt t="150307" x="7653338" y="866775"/>
          <p14:tracePt t="150316" x="7643813" y="874713"/>
          <p14:tracePt t="150326" x="7634288" y="884238"/>
          <p14:tracePt t="150770" x="7643813" y="884238"/>
          <p14:tracePt t="150782" x="7643813" y="893763"/>
          <p14:tracePt t="150794" x="7653338" y="893763"/>
          <p14:tracePt t="150804" x="7661275" y="893763"/>
          <p14:tracePt t="150822" x="7697788" y="893763"/>
          <p14:tracePt t="150838" x="7759700" y="893763"/>
          <p14:tracePt t="150855" x="7858125" y="893763"/>
          <p14:tracePt t="150871" x="7920038" y="893763"/>
          <p14:tracePt t="150888" x="7966075" y="893763"/>
          <p14:tracePt t="150905" x="7983538" y="893763"/>
          <p14:tracePt t="150922" x="7991475" y="893763"/>
          <p14:tracePt t="150939" x="8001000" y="893763"/>
          <p14:tracePt t="150955" x="8018463" y="893763"/>
          <p14:tracePt t="150971" x="8099425" y="911225"/>
          <p14:tracePt t="150988" x="8153400" y="911225"/>
          <p14:tracePt t="151005" x="8170863" y="919163"/>
          <p14:tracePt t="151021" x="8180388" y="919163"/>
          <p14:tracePt t="151038" x="8161338" y="938213"/>
          <p14:tracePt t="151055" x="8170863" y="982663"/>
          <p14:tracePt t="151059" x="8205788" y="1017588"/>
          <p14:tracePt t="151072" x="8215313" y="1027113"/>
          <p14:tracePt t="151088" x="8323263" y="1108075"/>
          <p14:tracePt t="151105" x="8331200" y="1125538"/>
          <p14:tracePt t="151122" x="8375650" y="1268413"/>
          <p14:tracePt t="151138" x="8385175" y="1500188"/>
          <p14:tracePt t="151156" x="8348663" y="1536700"/>
          <p14:tracePt t="151171" x="8296275" y="2562225"/>
          <p14:tracePt t="151188" x="8224838" y="3544888"/>
          <p14:tracePt t="151205" x="8224838" y="4179888"/>
          <p14:tracePt t="151221" x="8277225" y="4340225"/>
          <p14:tracePt t="151238" x="8331200" y="4402138"/>
          <p14:tracePt t="151255" x="8385175" y="4438650"/>
          <p14:tracePt t="151271" x="8420100" y="4465638"/>
          <p14:tracePt t="151288" x="8439150" y="4473575"/>
          <p14:tracePt t="151371" x="8447088" y="4473575"/>
          <p14:tracePt t="151395" x="8456613" y="4473575"/>
          <p14:tracePt t="151419" x="8456613" y="4465638"/>
          <p14:tracePt t="151430" x="8456613" y="4456113"/>
          <p14:tracePt t="151440" x="8456613" y="4446588"/>
          <p14:tracePt t="151455" x="8474075" y="4402138"/>
          <p14:tracePt t="151471" x="8483600" y="4259263"/>
          <p14:tracePt t="151488" x="8483600" y="3803650"/>
          <p14:tracePt t="151505" x="8501063" y="3536950"/>
          <p14:tracePt t="151522" x="8589963" y="3205163"/>
          <p14:tracePt t="151539" x="8715375" y="2919413"/>
          <p14:tracePt t="151556" x="8804275" y="2500313"/>
          <p14:tracePt t="151572" x="8796338" y="2232025"/>
          <p14:tracePt t="151588" x="8796338" y="2224088"/>
          <p14:tracePt t="151627" x="8796338" y="2197100"/>
          <p14:tracePt t="151638" x="8796338" y="2160588"/>
          <p14:tracePt t="151655" x="8751888" y="1965325"/>
          <p14:tracePt t="151671" x="8742363" y="1857375"/>
          <p14:tracePt t="151688" x="8643938" y="1687513"/>
          <p14:tracePt t="151705" x="8626475" y="1670050"/>
          <p14:tracePt t="151722" x="8483600" y="1527175"/>
          <p14:tracePt t="151739" x="8242300" y="1250950"/>
          <p14:tracePt t="151755" x="8001000" y="1009650"/>
          <p14:tracePt t="151771" x="7885113" y="893763"/>
          <p14:tracePt t="151788" x="7858125" y="857250"/>
          <p14:tracePt t="151805" x="7858125" y="847725"/>
          <p14:tracePt t="151867" x="7848600" y="847725"/>
          <p14:tracePt t="151934" x="7840663" y="847725"/>
          <p14:tracePt t="151943" x="7831138" y="847725"/>
          <p14:tracePt t="151955" x="7823200" y="839788"/>
          <p14:tracePt t="151972" x="7804150" y="839788"/>
          <p14:tracePt t="151988" x="7786688" y="830263"/>
          <p14:tracePt t="152052" x="7759700" y="830263"/>
          <p14:tracePt t="152062" x="7742238" y="830263"/>
          <p14:tracePt t="152071" x="7697788" y="830263"/>
          <p14:tracePt t="152088" x="7680325" y="830263"/>
          <p14:tracePt t="152105" x="7670800" y="830263"/>
          <p14:tracePt t="152139" x="7670800" y="839788"/>
          <p14:tracePt t="152149" x="7670800" y="847725"/>
          <p14:tracePt t="152159" x="7670800" y="857250"/>
          <p14:tracePt t="152172" x="7680325" y="884238"/>
          <p14:tracePt t="152188" x="7705725" y="946150"/>
          <p14:tracePt t="152205" x="7742238" y="1009650"/>
          <p14:tracePt t="152222" x="7769225" y="1062038"/>
          <p14:tracePt t="152238" x="7786688" y="1089025"/>
          <p14:tracePt t="152255" x="7796213" y="1098550"/>
          <p14:tracePt t="152272" x="7823200" y="1125538"/>
          <p14:tracePt t="152288" x="7858125" y="1160463"/>
          <p14:tracePt t="152305" x="7875588" y="1204913"/>
          <p14:tracePt t="152322" x="7885113" y="1214438"/>
          <p14:tracePt t="152523" x="7894638" y="1214438"/>
          <p14:tracePt t="152532" x="7902575" y="1196975"/>
          <p14:tracePt t="152542" x="7956550" y="1179513"/>
          <p14:tracePt t="152555" x="8018463" y="1152525"/>
          <p14:tracePt t="152572" x="8062913" y="1125538"/>
          <p14:tracePt t="152588" x="8089900" y="1098550"/>
          <p14:tracePt t="152605" x="8099425" y="1098550"/>
          <p14:tracePt t="152660" x="8116888" y="1089025"/>
          <p14:tracePt t="152669" x="8143875" y="1089025"/>
          <p14:tracePt t="152678" x="8161338" y="1081088"/>
          <p14:tracePt t="152690" x="8205788" y="1081088"/>
          <p14:tracePt t="152705" x="8277225" y="1081088"/>
          <p14:tracePt t="152722" x="8348663" y="1081088"/>
          <p14:tracePt t="152740" x="8439150" y="1081088"/>
          <p14:tracePt t="152755" x="8466138" y="1071563"/>
          <p14:tracePt t="152772" x="8474075" y="1071563"/>
          <p14:tracePt t="152827" x="8466138" y="1081088"/>
          <p14:tracePt t="152837" x="8456613" y="1108075"/>
          <p14:tracePt t="152855" x="8420100" y="1187450"/>
          <p14:tracePt t="152872" x="8402638" y="1285875"/>
          <p14:tracePt t="152889" x="8402638" y="1322388"/>
          <p14:tracePt t="152905" x="8402638" y="1357313"/>
          <p14:tracePt t="152923" x="8402638" y="1419225"/>
          <p14:tracePt t="152940" x="8402638" y="1482725"/>
          <p14:tracePt t="152955" x="8412163" y="1527175"/>
          <p14:tracePt t="152972" x="8420100" y="1581150"/>
          <p14:tracePt t="152988" x="8420100" y="1616075"/>
          <p14:tracePt t="153005" x="8420100" y="1625600"/>
          <p14:tracePt t="153022" x="8420100" y="1633538"/>
          <p14:tracePt t="153059" x="8412163" y="1633538"/>
          <p14:tracePt t="153075" x="8402638" y="1633538"/>
          <p14:tracePt t="153244" x="8394700" y="1625600"/>
          <p14:tracePt t="153254" x="8394700" y="1616075"/>
          <p14:tracePt t="153272" x="8331200" y="1554163"/>
          <p14:tracePt t="153289" x="8286750" y="1517650"/>
          <p14:tracePt t="153307" x="8224838" y="1473200"/>
          <p14:tracePt t="153323" x="8161338" y="1438275"/>
          <p14:tracePt t="153339" x="8108950" y="1401763"/>
          <p14:tracePt t="153356" x="8062913" y="1393825"/>
          <p14:tracePt t="153372" x="8062913" y="1384300"/>
          <p14:tracePt t="153772" x="8062913" y="1374775"/>
          <p14:tracePt t="153781" x="8045450" y="1366838"/>
          <p14:tracePt t="153791" x="8045450" y="1357313"/>
          <p14:tracePt t="153805" x="8027988" y="1322388"/>
          <p14:tracePt t="153822" x="8010525" y="1312863"/>
          <p14:tracePt t="153856" x="7974013" y="1303338"/>
          <p14:tracePt t="153873" x="7867650" y="1258888"/>
          <p14:tracePt t="153889" x="7823200" y="1231900"/>
          <p14:tracePt t="153940" x="7813675" y="1231900"/>
          <p14:tracePt t="153988" x="7804150" y="1231900"/>
          <p14:tracePt t="154028" x="7796213" y="1231900"/>
          <p14:tracePt t="154037" x="7786688" y="1231900"/>
          <p14:tracePt t="154055" x="7786688" y="1223963"/>
          <p14:tracePt t="154172" x="7777163" y="1223963"/>
          <p14:tracePt t="154196" x="7769225" y="1214438"/>
          <p14:tracePt t="154205" x="7759700" y="1214438"/>
          <p14:tracePt t="154222" x="7732713" y="1187450"/>
          <p14:tracePt t="154239" x="7688263" y="1160463"/>
          <p14:tracePt t="154255" x="7670800" y="1143000"/>
          <p14:tracePt t="154272" x="7653338" y="1125538"/>
          <p14:tracePt t="154289" x="7643813" y="1116013"/>
          <p14:tracePt t="154306" x="7626350" y="1108075"/>
          <p14:tracePt t="154322" x="7581900" y="1081088"/>
          <p14:tracePt t="154340" x="7483475" y="1009650"/>
          <p14:tracePt t="154356" x="7439025" y="990600"/>
          <p14:tracePt t="154372" x="7419975" y="990600"/>
          <p14:tracePt t="154389" x="7402513" y="990600"/>
          <p14:tracePt t="154405" x="7331075" y="990600"/>
          <p14:tracePt t="154422" x="7215188" y="990600"/>
          <p14:tracePt t="154439" x="7054850" y="990600"/>
          <p14:tracePt t="154455" x="6840538" y="990600"/>
          <p14:tracePt t="154472" x="6608763" y="990600"/>
          <p14:tracePt t="154489" x="6483350" y="990600"/>
          <p14:tracePt t="154505" x="6438900" y="990600"/>
          <p14:tracePt t="154522" x="6429375" y="990600"/>
          <p14:tracePt t="154604" x="6438900" y="990600"/>
          <p14:tracePt t="154613" x="6446838" y="990600"/>
          <p14:tracePt t="154623" x="6465888" y="990600"/>
          <p14:tracePt t="154639" x="6491288" y="990600"/>
          <p14:tracePt t="154656" x="6510338" y="990600"/>
          <p14:tracePt t="154672" x="6537325" y="990600"/>
          <p14:tracePt t="154689" x="6562725" y="990600"/>
          <p14:tracePt t="154706" x="6589713" y="990600"/>
          <p14:tracePt t="154836" x="6581775" y="990600"/>
          <p14:tracePt t="154852" x="6572250" y="990600"/>
          <p14:tracePt t="154862" x="6562725" y="990600"/>
          <p14:tracePt t="154872" x="6554788" y="990600"/>
          <p14:tracePt t="154889" x="6510338" y="990600"/>
          <p14:tracePt t="154906" x="6330950" y="990600"/>
          <p14:tracePt t="154923" x="6081713" y="990600"/>
          <p14:tracePt t="154940" x="5902325" y="990600"/>
          <p14:tracePt t="154956" x="5768975" y="990600"/>
          <p14:tracePt t="154972" x="5608638" y="1000125"/>
          <p14:tracePt t="154989" x="5456238" y="1000125"/>
          <p14:tracePt t="155006" x="5429250" y="1000125"/>
          <p14:tracePt t="155022" x="5241925" y="1000125"/>
          <p14:tracePt t="155039" x="5143500" y="1000125"/>
          <p14:tracePt t="155056" x="5027613" y="1000125"/>
          <p14:tracePt t="155059" x="4965700" y="1000125"/>
          <p14:tracePt t="155073" x="4919663" y="1000125"/>
          <p14:tracePt t="155089" x="4751388" y="1000125"/>
          <p14:tracePt t="155106" x="4572000" y="1000125"/>
          <p14:tracePt t="155124" x="4465638" y="1000125"/>
          <p14:tracePt t="155140" x="4384675" y="1000125"/>
          <p14:tracePt t="155668" x="4375150" y="1000125"/>
          <p14:tracePt t="155678" x="4367213" y="1000125"/>
          <p14:tracePt t="155700" x="4348163" y="1000125"/>
          <p14:tracePt t="155711" x="4303713" y="1000125"/>
          <p14:tracePt t="155723" x="4259263" y="990600"/>
          <p14:tracePt t="155740" x="4214813" y="990600"/>
          <p14:tracePt t="159566" x="4214813" y="1000125"/>
          <p14:tracePt t="159575" x="4214813" y="1009650"/>
          <p14:tracePt t="159590" x="4214813" y="1017588"/>
          <p14:tracePt t="159990" x="4205288" y="1017588"/>
          <p14:tracePt t="159999" x="4187825" y="1017588"/>
          <p14:tracePt t="160008" x="4160838" y="1017588"/>
          <p14:tracePt t="160024" x="4054475" y="1000125"/>
          <p14:tracePt t="160040" x="4017963" y="1000125"/>
          <p14:tracePt t="160182" x="4010025" y="1000125"/>
          <p14:tracePt t="160198" x="4000500" y="1000125"/>
          <p14:tracePt t="160207" x="3983038" y="1000125"/>
          <p14:tracePt t="160285" x="3983038" y="990600"/>
          <p14:tracePt t="160296" x="3990975" y="990600"/>
          <p14:tracePt t="160311" x="4000500" y="982663"/>
          <p14:tracePt t="160324" x="4010025" y="982663"/>
          <p14:tracePt t="160342" x="4010025" y="973138"/>
          <p14:tracePt t="160359" x="3990975" y="973138"/>
          <p14:tracePt t="160375" x="3983038" y="965200"/>
          <p14:tracePt t="160413" x="3990975" y="955675"/>
          <p14:tracePt t="160423" x="4000500" y="955675"/>
          <p14:tracePt t="160440" x="4017963" y="955675"/>
          <p14:tracePt t="160478" x="4000500" y="955675"/>
          <p14:tracePt t="160487" x="3973513" y="955675"/>
          <p14:tracePt t="160497" x="3938588" y="955675"/>
          <p14:tracePt t="160508" x="3911600" y="973138"/>
          <p14:tracePt t="160524" x="3768725" y="990600"/>
          <p14:tracePt t="160542" x="3536950" y="1027113"/>
          <p14:tracePt t="160559" x="3500438" y="1036638"/>
          <p14:tracePt t="160575" x="3500438" y="1054100"/>
          <p14:tracePt t="160974" x="3500438" y="1044575"/>
          <p14:tracePt t="160990" x="3490913" y="1044575"/>
          <p14:tracePt t="161000" x="3482975" y="1044575"/>
          <p14:tracePt t="161009" x="3455988" y="1036638"/>
          <p14:tracePt t="161024" x="3375025" y="1027113"/>
          <p14:tracePt t="161041" x="3322638" y="1017588"/>
          <p14:tracePt t="161057" x="3268663" y="1017588"/>
          <p14:tracePt t="161074" x="3187700" y="1009650"/>
          <p14:tracePt t="161091" x="3036888" y="1009650"/>
          <p14:tracePt t="161107" x="3027363" y="1009650"/>
          <p14:tracePt t="161124" x="2955925" y="1009650"/>
          <p14:tracePt t="161141" x="2884488" y="1009650"/>
          <p14:tracePt t="161334" x="2867025" y="1009650"/>
          <p14:tracePt t="161343" x="2822575" y="1009650"/>
          <p14:tracePt t="161358" x="2741613" y="1009650"/>
          <p14:tracePt t="161375" x="2697163" y="1009650"/>
          <p14:tracePt t="161391" x="2393950" y="1009650"/>
          <p14:tracePt t="161407" x="2152650" y="1009650"/>
          <p14:tracePt t="161424" x="2098675" y="1009650"/>
          <p14:tracePt t="161441" x="2036763" y="1009650"/>
          <p14:tracePt t="161457" x="1928813" y="1009650"/>
          <p14:tracePt t="162014" x="1911350" y="1009650"/>
          <p14:tracePt t="162024" x="1884363" y="1009650"/>
          <p14:tracePt t="162041" x="1866900" y="1009650"/>
          <p14:tracePt t="162503" x="1874838" y="1009650"/>
          <p14:tracePt t="162519" x="1901825" y="1017588"/>
          <p14:tracePt t="162528" x="1911350" y="1017588"/>
          <p14:tracePt t="162598" x="1901825" y="1000125"/>
          <p14:tracePt t="162607" x="1874838" y="955675"/>
          <p14:tracePt t="162624" x="1803400" y="866775"/>
          <p14:tracePt t="162638" x="1803400" y="847725"/>
          <p14:tracePt t="163439" x="1795463" y="847725"/>
          <p14:tracePt t="163470" x="1776413" y="847725"/>
          <p14:tracePt t="163480" x="1768475" y="847725"/>
          <p14:tracePt t="163491" x="1758950" y="857250"/>
          <p14:tracePt t="163508" x="1697038" y="884238"/>
          <p14:tracePt t="163525" x="1643063" y="919163"/>
          <p14:tracePt t="163542" x="1633538" y="919163"/>
          <p14:tracePt t="163727" x="1633538" y="911225"/>
          <p14:tracePt t="163736" x="1643063" y="893763"/>
          <p14:tracePt t="163747" x="1643063" y="866775"/>
          <p14:tracePt t="163758" x="1652588" y="803275"/>
          <p14:tracePt t="163775" x="1660525" y="768350"/>
          <p14:tracePt t="164055" x="1660525" y="785813"/>
          <p14:tracePt t="164071" x="1660525" y="795338"/>
          <p14:tracePt t="164103" x="1670050" y="795338"/>
          <p14:tracePt t="164113" x="1679575" y="776288"/>
          <p14:tracePt t="164199" x="1687513" y="768350"/>
          <p14:tracePt t="164223" x="1697038" y="768350"/>
          <p14:tracePt t="164255" x="1704975" y="776288"/>
          <p14:tracePt t="164264" x="1731963" y="803275"/>
          <p14:tracePt t="164276" x="1751013" y="847725"/>
          <p14:tracePt t="164292" x="1830388" y="938213"/>
          <p14:tracePt t="164308" x="1884363" y="973138"/>
          <p14:tracePt t="164325" x="1911350" y="973138"/>
          <p14:tracePt t="164351" x="1911350" y="965200"/>
          <p14:tracePt t="164624" x="1919288" y="946150"/>
          <p14:tracePt t="164647" x="1919288" y="938213"/>
          <p14:tracePt t="164663" x="1911350" y="919163"/>
          <p14:tracePt t="164711" x="1893888" y="901700"/>
          <p14:tracePt t="164720" x="1857375" y="893763"/>
          <p14:tracePt t="164735" x="1839913" y="874713"/>
          <p14:tracePt t="164746" x="1830388" y="874713"/>
          <p14:tracePt t="164759" x="1795463" y="857250"/>
          <p14:tracePt t="164775" x="1776413" y="847725"/>
          <p14:tracePt t="164792" x="1776413" y="839788"/>
          <p14:tracePt t="164864" x="1776413" y="857250"/>
          <p14:tracePt t="164874" x="1776413" y="874713"/>
          <p14:tracePt t="164892" x="1758950" y="973138"/>
          <p14:tracePt t="164908" x="1758950" y="1027113"/>
          <p14:tracePt t="164925" x="1758950" y="1089025"/>
          <p14:tracePt t="164975" x="1741488" y="1108075"/>
          <p14:tracePt t="164984" x="1724025" y="1116013"/>
          <p14:tracePt t="164995" x="1704975" y="1133475"/>
          <p14:tracePt t="165008" x="1660525" y="1152525"/>
          <p14:tracePt t="165025" x="1616075" y="1169988"/>
          <p14:tracePt t="165042" x="1598613" y="1169988"/>
          <p14:tracePt t="165058" x="1536700" y="1169988"/>
          <p14:tracePt t="165075" x="1465263" y="1160463"/>
          <p14:tracePt t="165092" x="1419225" y="1152525"/>
          <p14:tracePt t="165108" x="1357313" y="1143000"/>
          <p14:tracePt t="165125" x="1276350" y="1133475"/>
          <p14:tracePt t="165143" x="1133475" y="1116013"/>
          <p14:tracePt t="165160" x="1098550" y="1125538"/>
          <p14:tracePt t="165176" x="1062038" y="1152525"/>
          <p14:tracePt t="165192" x="1027113" y="1179513"/>
          <p14:tracePt t="165208" x="1009650" y="1187450"/>
          <p14:tracePt t="165225" x="965200" y="1223963"/>
          <p14:tracePt t="165242" x="901700" y="1250950"/>
          <p14:tracePt t="165258" x="830263" y="1285875"/>
          <p14:tracePt t="165275" x="795338" y="1312863"/>
          <p14:tracePt t="165776" x="795338" y="1322388"/>
          <p14:tracePt t="165840" x="795338" y="1330325"/>
          <p14:tracePt t="165849" x="795338" y="1339850"/>
          <p14:tracePt t="165858" x="795338" y="1374775"/>
          <p14:tracePt t="165875" x="803275" y="1500188"/>
          <p14:tracePt t="165892" x="866775" y="1652588"/>
          <p14:tracePt t="165908" x="928688" y="1768475"/>
          <p14:tracePt t="165925" x="973138" y="1847850"/>
          <p14:tracePt t="165943" x="1009650" y="2017713"/>
          <p14:tracePt t="165958" x="1009650" y="2036763"/>
          <p14:tracePt t="166496" x="1000125" y="2036763"/>
          <p14:tracePt t="166505" x="973138" y="2036763"/>
          <p14:tracePt t="166516" x="946150" y="2044700"/>
          <p14:tracePt t="166526" x="884238" y="2054225"/>
          <p14:tracePt t="166544" x="866775" y="2054225"/>
          <p14:tracePt t="166560" x="830263" y="2071688"/>
          <p14:tracePt t="166592" x="830263" y="2081213"/>
          <p14:tracePt t="166601" x="822325" y="2081213"/>
          <p14:tracePt t="166611" x="822325" y="2098675"/>
          <p14:tracePt t="166625" x="822325" y="2108200"/>
          <p14:tracePt t="166944" x="830263" y="2108200"/>
          <p14:tracePt t="166953" x="830263" y="2098675"/>
          <p14:tracePt t="166964" x="847725" y="2098675"/>
          <p14:tracePt t="166975" x="847725" y="2089150"/>
          <p14:tracePt t="167040" x="830263" y="2089150"/>
          <p14:tracePt t="167136" x="839788" y="2089150"/>
          <p14:tracePt t="167152" x="847725" y="2089150"/>
          <p14:tracePt t="167162" x="884238" y="2071688"/>
          <p14:tracePt t="167176" x="938213" y="2062163"/>
          <p14:tracePt t="167192" x="1009650" y="2062163"/>
          <p14:tracePt t="167209" x="1125538" y="2089150"/>
          <p14:tracePt t="167226" x="1160463" y="2089150"/>
          <p14:tracePt t="167242" x="1258888" y="2098675"/>
          <p14:tracePt t="167259" x="1339850" y="2108200"/>
          <p14:tracePt t="167276" x="1357313" y="2108200"/>
          <p14:tracePt t="167293" x="1438275" y="2108200"/>
          <p14:tracePt t="167309" x="1571625" y="2116138"/>
          <p14:tracePt t="167326" x="1704975" y="2125663"/>
          <p14:tracePt t="167343" x="1795463" y="2125663"/>
          <p14:tracePt t="167360" x="1847850" y="2116138"/>
          <p14:tracePt t="167592" x="1839913" y="2116138"/>
          <p14:tracePt t="167602" x="1830388" y="2116138"/>
          <p14:tracePt t="167612" x="1822450" y="2125663"/>
          <p14:tracePt t="167626" x="1785938" y="2152650"/>
          <p14:tracePt t="167642" x="1768475" y="2187575"/>
          <p14:tracePt t="167659" x="1758950" y="2205038"/>
          <p14:tracePt t="167704" x="1758950" y="2232025"/>
          <p14:tracePt t="167714" x="1768475" y="2276475"/>
          <p14:tracePt t="167725" x="1768475" y="2330450"/>
          <p14:tracePt t="167744" x="1731963" y="2679700"/>
          <p14:tracePt t="167760" x="1660525" y="2938463"/>
          <p14:tracePt t="167776" x="1554163" y="3179763"/>
          <p14:tracePt t="167793" x="1482725" y="3348038"/>
          <p14:tracePt t="167809" x="1446213" y="3455988"/>
          <p14:tracePt t="167826" x="1438275" y="3527425"/>
          <p14:tracePt t="167843" x="1428750" y="3616325"/>
          <p14:tracePt t="167859" x="1428750" y="3679825"/>
          <p14:tracePt t="167876" x="1438275" y="3776663"/>
          <p14:tracePt t="167893" x="1438275" y="3857625"/>
          <p14:tracePt t="167909" x="1393825" y="3919538"/>
          <p14:tracePt t="167926" x="1357313" y="3929063"/>
          <p14:tracePt t="168312" x="1374775" y="3929063"/>
          <p14:tracePt t="168328" x="1384300" y="3929063"/>
          <p14:tracePt t="168344" x="1384300" y="3938588"/>
          <p14:tracePt t="168354" x="1393825" y="3938588"/>
          <p14:tracePt t="168392" x="1384300" y="3938588"/>
          <p14:tracePt t="168401" x="1374775" y="3938588"/>
          <p14:tracePt t="168411" x="1357313" y="3938588"/>
          <p14:tracePt t="168426" x="1250950" y="3938588"/>
          <p14:tracePt t="168443" x="1125538" y="3938588"/>
          <p14:tracePt t="168459" x="901700" y="3938588"/>
          <p14:tracePt t="168476" x="741363" y="3938588"/>
          <p14:tracePt t="168493" x="660400" y="3938588"/>
          <p14:tracePt t="168509" x="581025" y="3938588"/>
          <p14:tracePt t="168526" x="544513" y="3938588"/>
          <p14:tracePt t="168543" x="527050" y="3946525"/>
          <p14:tracePt t="168576" x="509588" y="3946525"/>
          <p14:tracePt t="168593" x="500063" y="3946525"/>
          <p14:tracePt t="168609" x="465138" y="3946525"/>
          <p14:tracePt t="168626" x="428625" y="3946525"/>
          <p14:tracePt t="168643" x="401638" y="3956050"/>
          <p14:tracePt t="169017" x="401638" y="3946525"/>
          <p14:tracePt t="169026" x="393700" y="3929063"/>
          <p14:tracePt t="169043" x="374650" y="3875088"/>
          <p14:tracePt t="169059" x="374650" y="3813175"/>
          <p14:tracePt t="169076" x="357188" y="3660775"/>
          <p14:tracePt t="169093" x="357188" y="3517900"/>
          <p14:tracePt t="169109" x="357188" y="3286125"/>
          <p14:tracePt t="169126" x="374650" y="3125788"/>
          <p14:tracePt t="169143" x="374650" y="3036888"/>
          <p14:tracePt t="169160" x="339725" y="2973388"/>
          <p14:tracePt t="169177" x="322263" y="2946400"/>
          <p14:tracePt t="169193" x="295275" y="2938463"/>
          <p14:tracePt t="169209" x="295275" y="2919413"/>
          <p14:tracePt t="169226" x="295275" y="2874963"/>
          <p14:tracePt t="169243" x="322263" y="2830513"/>
          <p14:tracePt t="169280" x="339725" y="2830513"/>
          <p14:tracePt t="169293" x="401638" y="2813050"/>
          <p14:tracePt t="169310" x="588963" y="2803525"/>
          <p14:tracePt t="169326" x="830263" y="2803525"/>
          <p14:tracePt t="169343" x="1054100" y="2803525"/>
          <p14:tracePt t="169359" x="1098550" y="2803525"/>
          <p14:tracePt t="169425" x="1108075" y="2803525"/>
          <p14:tracePt t="169440" x="1125538" y="2803525"/>
          <p14:tracePt t="169450" x="1125538" y="2795588"/>
          <p14:tracePt t="169584" x="1125538" y="2803525"/>
          <p14:tracePt t="169596" x="1125538" y="2813050"/>
          <p14:tracePt t="169610" x="1125538" y="2847975"/>
          <p14:tracePt t="169627" x="1125538" y="2857500"/>
          <p14:tracePt t="169644" x="1143000" y="2901950"/>
          <p14:tracePt t="169660" x="1152525" y="2990850"/>
          <p14:tracePt t="169677" x="1160463" y="3027363"/>
          <p14:tracePt t="169694" x="1160463" y="3054350"/>
          <p14:tracePt t="169710" x="1169988" y="3062288"/>
          <p14:tracePt t="169726" x="1169988" y="3089275"/>
          <p14:tracePt t="169744" x="1187450" y="3143250"/>
          <p14:tracePt t="169945" x="1179513" y="3143250"/>
          <p14:tracePt t="169954" x="1116013" y="3170238"/>
          <p14:tracePt t="169965" x="1071563" y="3179763"/>
          <p14:tracePt t="169978" x="982663" y="3179763"/>
          <p14:tracePt t="169993" x="268288" y="3259138"/>
          <p14:tracePt t="170010" x="0" y="3268663"/>
          <p14:tracePt t="170027" x="0" y="3251200"/>
          <p14:tracePt t="170043" x="0" y="3116263"/>
          <p14:tracePt t="170060" x="0" y="3017838"/>
          <p14:tracePt t="170077" x="0" y="2919413"/>
          <p14:tracePt t="170094" x="88900" y="2822575"/>
          <p14:tracePt t="170110" x="223838" y="2732088"/>
          <p14:tracePt t="170127" x="615950" y="2544763"/>
          <p14:tracePt t="170144" x="990600" y="2455863"/>
          <p14:tracePt t="170161" x="1027113" y="2455863"/>
          <p14:tracePt t="170177" x="1044575" y="2455863"/>
          <p14:tracePt t="170209" x="1054100" y="2455863"/>
          <p14:tracePt t="170657" x="1054100" y="2465388"/>
          <p14:tracePt t="170669" x="1044575" y="2490788"/>
          <p14:tracePt t="170682" x="990600" y="2544763"/>
          <p14:tracePt t="170695" x="965200" y="2571750"/>
          <p14:tracePt t="170710" x="812800" y="2660650"/>
          <p14:tracePt t="170728" x="642938" y="2714625"/>
          <p14:tracePt t="170744" x="455613" y="2741613"/>
          <p14:tracePt t="170761" x="312738" y="2741613"/>
          <p14:tracePt t="170777" x="204788" y="2732088"/>
          <p14:tracePt t="170794" x="179388" y="2714625"/>
          <p14:tracePt t="170810" x="152400" y="2652713"/>
          <p14:tracePt t="170827" x="142875" y="2562225"/>
          <p14:tracePt t="170844" x="133350" y="2536825"/>
          <p14:tracePt t="170860" x="133350" y="2500313"/>
          <p14:tracePt t="170905" x="142875" y="2500313"/>
          <p14:tracePt t="170916" x="169863" y="2500313"/>
          <p14:tracePt t="170927" x="250825" y="2500313"/>
          <p14:tracePt t="170944" x="285750" y="2500313"/>
          <p14:tracePt t="170961" x="401638" y="2536825"/>
          <p14:tracePt t="170977" x="517525" y="2589213"/>
          <p14:tracePt t="170994" x="642938" y="2643188"/>
          <p14:tracePt t="171010" x="687388" y="2660650"/>
          <p14:tracePt t="171027" x="714375" y="2660650"/>
          <p14:tracePt t="171044" x="731838" y="2679700"/>
          <p14:tracePt t="171060" x="731838" y="2687638"/>
          <p14:tracePt t="171077" x="731838" y="2714625"/>
          <p14:tracePt t="171093" x="741363" y="2768600"/>
          <p14:tracePt t="171110" x="758825" y="2786063"/>
          <p14:tracePt t="171127" x="776288" y="2786063"/>
          <p14:tracePt t="171505" x="785813" y="2786063"/>
          <p14:tracePt t="171514" x="785813" y="2803525"/>
          <p14:tracePt t="171527" x="795338" y="2803525"/>
          <p14:tracePt t="171543" x="830263" y="2840038"/>
          <p14:tracePt t="171561" x="911225" y="2874963"/>
          <p14:tracePt t="171577" x="965200" y="2884488"/>
          <p14:tracePt t="171594" x="1017588" y="2901950"/>
          <p14:tracePt t="171610" x="1071563" y="2919413"/>
          <p14:tracePt t="171627" x="1116013" y="2946400"/>
          <p14:tracePt t="171643" x="1160463" y="2973388"/>
          <p14:tracePt t="171660" x="1160463" y="2982913"/>
          <p14:tracePt t="171677" x="1169988" y="2982913"/>
          <p14:tracePt t="171693" x="1179513" y="2982913"/>
          <p14:tracePt t="172209" x="1187450" y="2982913"/>
          <p14:tracePt t="172219" x="1187450" y="2990850"/>
          <p14:tracePt t="172234" x="1204913" y="3009900"/>
          <p14:tracePt t="172244" x="1204913" y="3027363"/>
          <p14:tracePt t="172260" x="1258888" y="3054350"/>
          <p14:tracePt t="172277" x="1276350" y="3062288"/>
          <p14:tracePt t="172338" x="1276350" y="3071813"/>
          <p14:tracePt t="172347" x="1268413" y="3071813"/>
          <p14:tracePt t="172361" x="1241425" y="3071813"/>
          <p14:tracePt t="172378" x="1187450" y="3054350"/>
          <p14:tracePt t="172394" x="1009650" y="3027363"/>
          <p14:tracePt t="172410" x="795338" y="2965450"/>
          <p14:tracePt t="172427" x="642938" y="2901950"/>
          <p14:tracePt t="172444" x="517525" y="2840038"/>
          <p14:tracePt t="172460" x="500063" y="2813050"/>
          <p14:tracePt t="172477" x="500063" y="2795588"/>
          <p14:tracePt t="172494" x="527050" y="2759075"/>
          <p14:tracePt t="172510" x="554038" y="2732088"/>
          <p14:tracePt t="172527" x="571500" y="2724150"/>
          <p14:tracePt t="172544" x="581025" y="2714625"/>
          <p14:tracePt t="172561" x="598488" y="2705100"/>
          <p14:tracePt t="172578" x="660400" y="2687638"/>
          <p14:tracePt t="172594" x="768350" y="2643188"/>
          <p14:tracePt t="172610" x="919163" y="2581275"/>
          <p14:tracePt t="172627" x="1098550" y="2536825"/>
          <p14:tracePt t="172644" x="1339850" y="2500313"/>
          <p14:tracePt t="172660" x="1473200" y="2500313"/>
          <p14:tracePt t="172677" x="1490663" y="2509838"/>
          <p14:tracePt t="172889" x="1509713" y="2509838"/>
          <p14:tracePt t="172899" x="1527175" y="2509838"/>
          <p14:tracePt t="172910" x="1544638" y="2509838"/>
          <p14:tracePt t="172927" x="1625600" y="2527300"/>
          <p14:tracePt t="172944" x="1724025" y="2536825"/>
          <p14:tracePt t="172961" x="1990725" y="2571750"/>
          <p14:tracePt t="172978" x="2197100" y="2571750"/>
          <p14:tracePt t="172994" x="2401888" y="2536825"/>
          <p14:tracePt t="173010" x="2679700" y="2490788"/>
          <p14:tracePt t="173027" x="2982913" y="2490788"/>
          <p14:tracePt t="173044" x="3125788" y="2490788"/>
          <p14:tracePt t="173060" x="3214688" y="2482850"/>
          <p14:tracePt t="173077" x="3340100" y="2455863"/>
          <p14:tracePt t="173094" x="3465513" y="2411413"/>
          <p14:tracePt t="173110" x="3554413" y="2357438"/>
          <p14:tracePt t="173128" x="3616325" y="2322513"/>
          <p14:tracePt t="173144" x="3633788" y="2286000"/>
          <p14:tracePt t="173161" x="3633788" y="2276475"/>
          <p14:tracePt t="173178" x="3625850" y="2268538"/>
          <p14:tracePt t="173194" x="3608388" y="2259013"/>
          <p14:tracePt t="173210" x="3598863" y="2251075"/>
          <p14:tracePt t="173227" x="3598863" y="2241550"/>
          <p14:tracePt t="173244" x="3589338" y="2224088"/>
          <p14:tracePt t="173260" x="3581400" y="2197100"/>
          <p14:tracePt t="173306" x="3571875" y="2187575"/>
          <p14:tracePt t="173323" x="3571875" y="2170113"/>
          <p14:tracePt t="173332" x="3562350" y="2152650"/>
          <p14:tracePt t="173344" x="3554413" y="2133600"/>
          <p14:tracePt t="173362" x="3509963" y="2081213"/>
          <p14:tracePt t="173377" x="3490913" y="2062163"/>
          <p14:tracePt t="173498" x="3482975" y="2062163"/>
          <p14:tracePt t="173514" x="3473450" y="2062163"/>
          <p14:tracePt t="173523" x="3465513" y="2062163"/>
          <p14:tracePt t="173546" x="3455988" y="2062163"/>
          <p14:tracePt t="173658" x="3455988" y="2054225"/>
          <p14:tracePt t="173667" x="3446463" y="2054225"/>
          <p14:tracePt t="173677" x="3438525" y="2054225"/>
          <p14:tracePt t="173694" x="3384550" y="2044700"/>
          <p14:tracePt t="173710" x="3340100" y="2044700"/>
          <p14:tracePt t="173744" x="3330575" y="2044700"/>
          <p14:tracePt t="174274" x="3330575" y="2036763"/>
          <p14:tracePt t="174290" x="3330575" y="2027238"/>
          <p14:tracePt t="174300" x="3313113" y="2017713"/>
          <p14:tracePt t="174311" x="3303588" y="2000250"/>
          <p14:tracePt t="174328" x="3295650" y="1982788"/>
          <p14:tracePt t="174344" x="3268663" y="1955800"/>
          <p14:tracePt t="174362" x="3224213" y="1938338"/>
          <p14:tracePt t="174378" x="3152775" y="1928813"/>
          <p14:tracePt t="174394" x="3081338" y="1928813"/>
          <p14:tracePt t="174979" x="3071813" y="1919288"/>
          <p14:tracePt t="174988" x="3071813" y="1911350"/>
          <p14:tracePt t="174998" x="3054350" y="1911350"/>
          <p14:tracePt t="175011" x="3036888" y="1893888"/>
          <p14:tracePt t="175027" x="3027363" y="1893888"/>
          <p14:tracePt t="175044" x="3027363" y="1884363"/>
          <p14:tracePt t="175061" x="3027363" y="1866900"/>
          <p14:tracePt t="175078" x="3027363" y="1839913"/>
          <p14:tracePt t="175094" x="3027363" y="1822450"/>
          <p14:tracePt t="175739" x="3017838" y="1812925"/>
          <p14:tracePt t="175748" x="3009900" y="1812925"/>
          <p14:tracePt t="176163" x="3009900" y="1803400"/>
          <p14:tracePt t="176179" x="3009900" y="1795463"/>
          <p14:tracePt t="176195" x="2982913" y="1812925"/>
          <p14:tracePt t="176211" x="2973388" y="1812925"/>
          <p14:tracePt t="176227" x="2973388" y="1803400"/>
          <p14:tracePt t="176236" x="2965450" y="1795463"/>
          <p14:tracePt t="176246" x="2955925" y="1785938"/>
          <p14:tracePt t="176347" x="2955925" y="1776413"/>
          <p14:tracePt t="176356" x="2955925" y="1768475"/>
          <p14:tracePt t="176371" x="2946400" y="1758950"/>
          <p14:tracePt t="176395" x="2946400" y="1751013"/>
          <p14:tracePt t="176404" x="2946400" y="1731963"/>
          <p14:tracePt t="176414" x="2946400" y="1724025"/>
          <p14:tracePt t="176428" x="2946400" y="1687513"/>
          <p14:tracePt t="176445" x="2946400" y="1625600"/>
          <p14:tracePt t="176461" x="2946400" y="1589088"/>
          <p14:tracePt t="176478" x="2946400" y="1571625"/>
          <p14:tracePt t="176539" x="2938463" y="1571625"/>
          <p14:tracePt t="176549" x="2928938" y="1571625"/>
          <p14:tracePt t="176564" x="2919413" y="1571625"/>
          <p14:tracePt t="176580" x="2919413" y="1581150"/>
          <p14:tracePt t="176595" x="2911475" y="1589088"/>
          <p14:tracePt t="176611" x="2911475" y="1608138"/>
          <p14:tracePt t="176675" x="2928938" y="1598613"/>
          <p14:tracePt t="176684" x="2938463" y="1581150"/>
          <p14:tracePt t="176695" x="2955925" y="1554163"/>
          <p14:tracePt t="176712" x="2990850" y="1509713"/>
          <p14:tracePt t="176755" x="2990850" y="1500188"/>
          <p14:tracePt t="176794" x="3000375" y="1500188"/>
          <p14:tracePt t="176835" x="3017838" y="1500188"/>
          <p14:tracePt t="176891" x="3017838" y="1509713"/>
          <p14:tracePt t="176900" x="3017838" y="1517650"/>
          <p14:tracePt t="176911" x="3017838" y="1527175"/>
          <p14:tracePt t="176928" x="3017838" y="1536700"/>
          <p14:tracePt t="176979" x="3009900" y="1527175"/>
          <p14:tracePt t="176988" x="2990850" y="1509713"/>
          <p14:tracePt t="176998" x="2982913" y="1509713"/>
          <p14:tracePt t="177379" x="2990850" y="1517650"/>
          <p14:tracePt t="177388" x="2990850" y="1527175"/>
          <p14:tracePt t="177398" x="2990850" y="1536700"/>
          <p14:tracePt t="177412" x="3000375" y="1562100"/>
          <p14:tracePt t="177428" x="3000375" y="1571625"/>
          <p14:tracePt t="177445" x="3000375" y="1581150"/>
          <p14:tracePt t="177462" x="3000375" y="1589088"/>
          <p14:tracePt t="177478" x="3000375" y="1598613"/>
          <p14:tracePt t="177499" x="3000375" y="1608138"/>
          <p14:tracePt t="177571" x="3000375" y="1598613"/>
          <p14:tracePt t="177580" x="3000375" y="1589088"/>
          <p14:tracePt t="177595" x="3000375" y="1554163"/>
          <p14:tracePt t="177612" x="3000375" y="1527175"/>
          <p14:tracePt t="177827" x="3000375" y="1536700"/>
          <p14:tracePt t="177836" x="3000375" y="1544638"/>
          <p14:tracePt t="177851" x="3000375" y="1562100"/>
          <p14:tracePt t="177862" x="3000375" y="1571625"/>
          <p14:tracePt t="177878" x="3000375" y="1589088"/>
          <p14:tracePt t="177895" x="3000375" y="1616075"/>
          <p14:tracePt t="177912" x="3000375" y="1633538"/>
          <p14:tracePt t="177929" x="3000375" y="1652588"/>
          <p14:tracePt t="177945" x="3000375" y="1670050"/>
          <p14:tracePt t="177962" x="3000375" y="1679575"/>
          <p14:tracePt t="178003" x="3000375" y="1687513"/>
          <p14:tracePt t="178059" x="3000375" y="1679575"/>
          <p14:tracePt t="178075" x="3000375" y="1670050"/>
          <p14:tracePt t="178085" x="3000375" y="1660525"/>
          <p14:tracePt t="178095" x="3009900" y="1652588"/>
          <p14:tracePt t="178112" x="3017838" y="1625600"/>
          <p14:tracePt t="178129" x="3017838" y="1598613"/>
          <p14:tracePt t="178145" x="3017838" y="1571625"/>
          <p14:tracePt t="178162" x="3017838" y="1562100"/>
          <p14:tracePt t="178179" x="3009900" y="1536700"/>
          <p14:tracePt t="178195" x="3000375" y="1527175"/>
          <p14:tracePt t="178212" x="3000375" y="1517650"/>
          <p14:tracePt t="178355" x="3000375" y="1527175"/>
          <p14:tracePt t="178365" x="3000375" y="1536700"/>
          <p14:tracePt t="178379" x="3000375" y="1554163"/>
          <p14:tracePt t="178395" x="3000375" y="1581150"/>
          <p14:tracePt t="178412" x="3009900" y="1608138"/>
          <p14:tracePt t="178429" x="3009900" y="1633538"/>
          <p14:tracePt t="178445" x="3017838" y="1652588"/>
          <p14:tracePt t="178478" x="3027363" y="1660525"/>
          <p14:tracePt t="178548" x="3027363" y="1652588"/>
          <p14:tracePt t="178557" x="3027363" y="1643063"/>
          <p14:tracePt t="178568" x="3027363" y="1625600"/>
          <p14:tracePt t="178580" x="3017838" y="1589088"/>
          <p14:tracePt t="178596" x="3009900" y="1581150"/>
          <p14:tracePt t="178612" x="3009900" y="1562100"/>
          <p14:tracePt t="178629" x="3009900" y="1554163"/>
          <p14:tracePt t="178645" x="3009900" y="1536700"/>
          <p14:tracePt t="178780" x="3009900" y="1544638"/>
          <p14:tracePt t="178789" x="3009900" y="1554163"/>
          <p14:tracePt t="178800" x="3009900" y="1562100"/>
          <p14:tracePt t="178812" x="3009900" y="1581150"/>
          <p14:tracePt t="178829" x="3009900" y="1598613"/>
          <p14:tracePt t="178845" x="3017838" y="1608138"/>
          <p14:tracePt t="178862" x="3017838" y="1616075"/>
          <p14:tracePt t="178879" x="3027363" y="1625600"/>
          <p14:tracePt t="178895" x="3027363" y="1633538"/>
          <p14:tracePt t="179028" x="3027363" y="1625600"/>
          <p14:tracePt t="179039" x="3027363" y="1616075"/>
          <p14:tracePt t="179052" x="3027363" y="1608138"/>
          <p14:tracePt t="179062" x="3027363" y="1598613"/>
          <p14:tracePt t="179079" x="3027363" y="1581150"/>
          <p14:tracePt t="179095" x="3027363" y="1562100"/>
          <p14:tracePt t="179112" x="3027363" y="1554163"/>
          <p14:tracePt t="179129" x="3027363" y="1544638"/>
          <p14:tracePt t="179276" x="3027363" y="1554163"/>
          <p14:tracePt t="179292" x="3027363" y="1571625"/>
          <p14:tracePt t="179307" x="3027363" y="1581150"/>
          <p14:tracePt t="179320" x="3027363" y="1589088"/>
          <p14:tracePt t="179333" x="3027363" y="1608138"/>
          <p14:tracePt t="179346" x="3027363" y="1616075"/>
          <p14:tracePt t="179362" x="3027363" y="1625600"/>
          <p14:tracePt t="179379" x="3027363" y="1633538"/>
          <p14:tracePt t="179500" x="3027363" y="1643063"/>
          <p14:tracePt t="179516" x="3017838" y="1643063"/>
          <p14:tracePt t="179529" x="3009900" y="1643063"/>
          <p14:tracePt t="179545" x="3000375" y="1643063"/>
          <p14:tracePt t="179562" x="2990850" y="1652588"/>
          <p14:tracePt t="179580" x="2973388" y="1652588"/>
          <p14:tracePt t="179595" x="2965450" y="1652588"/>
          <p14:tracePt t="179908" x="2973388" y="1652588"/>
          <p14:tracePt t="179917" x="2973388" y="1643063"/>
          <p14:tracePt t="179932" x="2973388" y="1633538"/>
          <p14:tracePt t="179972" x="2973388" y="1625600"/>
          <p14:tracePt t="179996" x="2973388" y="1616075"/>
          <p14:tracePt t="180006" x="2982913" y="1616075"/>
          <p14:tracePt t="180016" x="2982913" y="1608138"/>
          <p14:tracePt t="180029" x="2982913" y="1598613"/>
          <p14:tracePt t="180069" x="2982913" y="1589088"/>
          <p14:tracePt t="180084" x="2982913" y="1581150"/>
          <p14:tracePt t="180100" x="2982913" y="1571625"/>
          <p14:tracePt t="180112" x="2982913" y="1562100"/>
          <p14:tracePt t="180129" x="2982913" y="1554163"/>
          <p14:tracePt t="180268" x="2982913" y="1562100"/>
          <p14:tracePt t="180277" x="2982913" y="1571625"/>
          <p14:tracePt t="180296" x="3000375" y="1608138"/>
          <p14:tracePt t="180313" x="3009900" y="1625600"/>
          <p14:tracePt t="180329" x="3017838" y="1633538"/>
          <p14:tracePt t="180396" x="3027363" y="1633538"/>
          <p14:tracePt t="180420" x="3027363" y="1625600"/>
          <p14:tracePt t="180429" x="3027363" y="1598613"/>
          <p14:tracePt t="180446" x="3027363" y="1589088"/>
          <p14:tracePt t="180596" x="3027363" y="1598613"/>
          <p14:tracePt t="180607" x="3027363" y="1608138"/>
          <p14:tracePt t="180617" x="3027363" y="1616075"/>
          <p14:tracePt t="180756" x="3027363" y="1608138"/>
          <p14:tracePt t="180766" x="3027363" y="1598613"/>
          <p14:tracePt t="180956" x="3036888" y="1598613"/>
          <p14:tracePt t="180972" x="3036888" y="1608138"/>
          <p14:tracePt t="180988" x="3036888" y="1625600"/>
          <p14:tracePt t="180998" x="3036888" y="1633538"/>
          <p14:tracePt t="181013" x="3036888" y="1643063"/>
          <p14:tracePt t="181029" x="3036888" y="1660525"/>
          <p14:tracePt t="181046" x="3036888" y="1670050"/>
          <p14:tracePt t="181228" x="3036888" y="1660525"/>
          <p14:tracePt t="181268" x="3036888" y="1652588"/>
          <p14:tracePt t="181285" x="3036888" y="1643063"/>
          <p14:tracePt t="181296" x="3027363" y="1643063"/>
          <p14:tracePt t="181313" x="3027363" y="1625600"/>
          <p14:tracePt t="181330" x="3017838" y="1616075"/>
          <p14:tracePt t="181346" x="3017838" y="1581150"/>
          <p14:tracePt t="181500" x="3017838" y="1589088"/>
          <p14:tracePt t="181509" x="3017838" y="1598613"/>
          <p14:tracePt t="181519" x="3017838" y="1608138"/>
          <p14:tracePt t="181532" x="3017838" y="1616075"/>
          <p14:tracePt t="181645" x="3027363" y="1608138"/>
          <p14:tracePt t="181654" x="3027363" y="1598613"/>
          <p14:tracePt t="181669" x="3027363" y="1589088"/>
          <p14:tracePt t="181805" x="3027363" y="1598613"/>
          <p14:tracePt t="181814" x="3027363" y="1608138"/>
          <p14:tracePt t="181830" x="3027363" y="1643063"/>
          <p14:tracePt t="181846" x="3027363" y="1679575"/>
          <p14:tracePt t="181863" x="3027363" y="1724025"/>
          <p14:tracePt t="181879" x="3027363" y="1741488"/>
          <p14:tracePt t="181896" x="3027363" y="1751013"/>
          <p14:tracePt t="181933" x="3017838" y="1751013"/>
          <p14:tracePt t="181943" x="2990850" y="1751013"/>
          <p14:tracePt t="181953" x="2973388" y="1758950"/>
          <p14:tracePt t="181964" x="2928938" y="1758950"/>
          <p14:tracePt t="181980" x="2867025" y="1776413"/>
          <p14:tracePt t="181997" x="2830513" y="1785938"/>
          <p14:tracePt t="182013" x="2822575" y="1785938"/>
          <p14:tracePt t="182165" x="2830513" y="1785938"/>
          <p14:tracePt t="182181" x="2840038" y="1768475"/>
          <p14:tracePt t="182191" x="2847975" y="1768475"/>
          <p14:tracePt t="182201" x="2857500" y="1758950"/>
          <p14:tracePt t="182213" x="2894013" y="1741488"/>
          <p14:tracePt t="182230" x="2911475" y="1731963"/>
          <p14:tracePt t="182246" x="2928938" y="1731963"/>
          <p14:tracePt t="182263" x="2955925" y="1731963"/>
          <p14:tracePt t="182279" x="2973388" y="1731963"/>
          <p14:tracePt t="182296" x="3017838" y="1731963"/>
          <p14:tracePt t="182313" x="3125788" y="1741488"/>
          <p14:tracePt t="182330" x="3197225" y="1751013"/>
          <p14:tracePt t="182346" x="3259138" y="1751013"/>
          <p14:tracePt t="182363" x="3295650" y="1751013"/>
          <p14:tracePt t="182380" x="3348038" y="1751013"/>
          <p14:tracePt t="182397" x="3357563" y="1751013"/>
          <p14:tracePt t="182557" x="3357563" y="1768475"/>
          <p14:tracePt t="182567" x="3357563" y="1803400"/>
          <p14:tracePt t="182580" x="3348038" y="1866900"/>
          <p14:tracePt t="182597" x="3348038" y="1938338"/>
          <p14:tracePt t="182613" x="3340100" y="2009775"/>
          <p14:tracePt t="182630" x="3340100" y="2081213"/>
          <p14:tracePt t="182647" x="3340100" y="2125663"/>
          <p14:tracePt t="182663" x="3340100" y="2170113"/>
          <p14:tracePt t="182680" x="3330575" y="2232025"/>
          <p14:tracePt t="182696" x="3330575" y="2330450"/>
          <p14:tracePt t="182713" x="3330575" y="2401888"/>
          <p14:tracePt t="182730" x="3330575" y="2446338"/>
          <p14:tracePt t="182747" x="3330575" y="2465388"/>
          <p14:tracePt t="182763" x="3340100" y="2482850"/>
          <p14:tracePt t="182781" x="3348038" y="2490788"/>
          <p14:tracePt t="182861" x="3330575" y="2490788"/>
          <p14:tracePt t="182870" x="3303588" y="2490788"/>
          <p14:tracePt t="182880" x="3276600" y="2490788"/>
          <p14:tracePt t="182897" x="3214688" y="2490788"/>
          <p14:tracePt t="182913" x="3133725" y="2473325"/>
          <p14:tracePt t="182930" x="3044825" y="2473325"/>
          <p14:tracePt t="182946" x="2973388" y="2473325"/>
          <p14:tracePt t="182965" x="2901950" y="2482850"/>
          <p14:tracePt t="182981" x="2894013" y="2482850"/>
          <p14:tracePt t="183013" x="2884488" y="2473325"/>
          <p14:tracePt t="183030" x="2874963" y="2473325"/>
          <p14:tracePt t="183117" x="2874963" y="2465388"/>
          <p14:tracePt t="183133" x="2874963" y="2455863"/>
          <p14:tracePt t="183147" x="2867025" y="2446338"/>
          <p14:tracePt t="183163" x="2847975" y="2384425"/>
          <p14:tracePt t="183181" x="2786063" y="2187575"/>
          <p14:tracePt t="183197" x="2768600" y="2062163"/>
          <p14:tracePt t="183213" x="2768600" y="1965325"/>
          <p14:tracePt t="183230" x="2795588" y="1928813"/>
          <p14:tracePt t="183246" x="2822575" y="1901825"/>
          <p14:tracePt t="183263" x="2840038" y="1874838"/>
          <p14:tracePt t="183280" x="2857500" y="1866900"/>
          <p14:tracePt t="183296" x="2874963" y="1857375"/>
          <p14:tracePt t="183313" x="2884488" y="1847850"/>
          <p14:tracePt t="183330" x="2901950" y="1847850"/>
          <p14:tracePt t="183347" x="2928938" y="1830388"/>
          <p14:tracePt t="183349" x="2946400" y="1830388"/>
          <p14:tracePt t="183380" x="2955925" y="1822450"/>
          <p14:tracePt t="183453" x="2946400" y="1822450"/>
          <p14:tracePt t="183462" x="2946400" y="1830388"/>
          <p14:tracePt t="183517" x="2955925" y="1830388"/>
          <p14:tracePt t="183527" x="2965450" y="1822450"/>
          <p14:tracePt t="183546" x="3017838" y="1803400"/>
          <p14:tracePt t="183563" x="3098800" y="1803400"/>
          <p14:tracePt t="183581" x="3214688" y="1803400"/>
          <p14:tracePt t="183597" x="3251200" y="1803400"/>
          <p14:tracePt t="183613" x="3251200" y="1812925"/>
          <p14:tracePt t="183631" x="3251200" y="1822450"/>
          <p14:tracePt t="183647" x="3251200" y="1830388"/>
          <p14:tracePt t="183663" x="3251200" y="1893888"/>
          <p14:tracePt t="183680" x="3232150" y="1965325"/>
          <p14:tracePt t="183697" x="3232150" y="2062163"/>
          <p14:tracePt t="183713" x="3205163" y="2170113"/>
          <p14:tracePt t="183731" x="3197225" y="2276475"/>
          <p14:tracePt t="183747" x="3187700" y="2366963"/>
          <p14:tracePt t="183763" x="3187700" y="2419350"/>
          <p14:tracePt t="183780" x="3197225" y="2446338"/>
          <p14:tracePt t="183821" x="3170238" y="2446338"/>
          <p14:tracePt t="183830" x="3160713" y="2446338"/>
          <p14:tracePt t="183847" x="3116263" y="2446338"/>
          <p14:tracePt t="184061" x="3116263" y="2438400"/>
          <p14:tracePt t="184073" x="3108325" y="2428875"/>
          <p14:tracePt t="184085" x="3098800" y="2428875"/>
          <p14:tracePt t="184097" x="3089275" y="2428875"/>
          <p14:tracePt t="184113" x="3081338" y="2428875"/>
          <p14:tracePt t="184130" x="3062288" y="2428875"/>
          <p14:tracePt t="184147" x="3044825" y="2428875"/>
          <p14:tracePt t="184163" x="3009900" y="2428875"/>
          <p14:tracePt t="184181" x="2874963" y="2428875"/>
          <p14:tracePt t="184197" x="2786063" y="2419350"/>
          <p14:tracePt t="184213" x="2724150" y="2401888"/>
          <p14:tracePt t="184230" x="2697163" y="2384425"/>
          <p14:tracePt t="184247" x="2687638" y="2384425"/>
          <p14:tracePt t="184285" x="2687638" y="2374900"/>
          <p14:tracePt t="184301" x="2687638" y="2366963"/>
          <p14:tracePt t="184342" x="2697163" y="2366963"/>
          <p14:tracePt t="184351" x="2714625" y="2374900"/>
          <p14:tracePt t="184363" x="2724150" y="2384425"/>
          <p14:tracePt t="184381" x="2867025" y="2455863"/>
          <p14:tracePt t="184397" x="2938463" y="2490788"/>
          <p14:tracePt t="184414" x="2965450" y="2527300"/>
          <p14:tracePt t="184430" x="2973388" y="2562225"/>
          <p14:tracePt t="184447" x="2982913" y="2643188"/>
          <p14:tracePt t="184463" x="2973388" y="2697163"/>
          <p14:tracePt t="184480" x="2911475" y="2759075"/>
          <p14:tracePt t="184497" x="2830513" y="2803525"/>
          <p14:tracePt t="184513" x="2697163" y="2857500"/>
          <p14:tracePt t="184530" x="2536825" y="2928938"/>
          <p14:tracePt t="184547" x="2322513" y="3009900"/>
          <p14:tracePt t="184563" x="2089150" y="3116263"/>
          <p14:tracePt t="184581" x="1704975" y="3205163"/>
          <p14:tracePt t="184597" x="1571625" y="3205163"/>
          <p14:tracePt t="184614" x="1446213" y="3187700"/>
          <p14:tracePt t="184631" x="1285875" y="3108325"/>
          <p14:tracePt t="184647" x="1160463" y="3062288"/>
          <p14:tracePt t="184663" x="1009650" y="3009900"/>
          <p14:tracePt t="184680" x="785813" y="2973388"/>
          <p14:tracePt t="184697" x="544513" y="2928938"/>
          <p14:tracePt t="184713" x="347663" y="2911475"/>
          <p14:tracePt t="184731" x="231775" y="2911475"/>
          <p14:tracePt t="184747" x="204788" y="2911475"/>
          <p14:tracePt t="184814" x="204788" y="2901950"/>
          <p14:tracePt t="184830" x="214313" y="2894013"/>
          <p14:tracePt t="184839" x="231775" y="2884488"/>
          <p14:tracePt t="184849" x="276225" y="2847975"/>
          <p14:tracePt t="184863" x="411163" y="2776538"/>
          <p14:tracePt t="184880" x="615950" y="2679700"/>
          <p14:tracePt t="184897" x="812800" y="2598738"/>
          <p14:tracePt t="184914" x="965200" y="2581275"/>
          <p14:tracePt t="184930" x="1036638" y="2581275"/>
          <p14:tracePt t="184947" x="1133475" y="2581275"/>
          <p14:tracePt t="184963" x="1374775" y="2571750"/>
          <p14:tracePt t="184981" x="1785938" y="2509838"/>
          <p14:tracePt t="184997" x="2214563" y="2428875"/>
          <p14:tracePt t="185014" x="2786063" y="2322513"/>
          <p14:tracePt t="185030" x="3643313" y="2241550"/>
          <p14:tracePt t="185047" x="4098925" y="2241550"/>
          <p14:tracePt t="185064" x="4572000" y="2241550"/>
          <p14:tracePt t="185080" x="5027613" y="2179638"/>
          <p14:tracePt t="185097" x="5554663" y="2098675"/>
          <p14:tracePt t="185114" x="5983288" y="2027238"/>
          <p14:tracePt t="185130" x="6348413" y="1965325"/>
          <p14:tracePt t="185147" x="6653213" y="1928813"/>
          <p14:tracePt t="185164" x="6840538" y="1928813"/>
          <p14:tracePt t="185181" x="6919913" y="1928813"/>
          <p14:tracePt t="185262" x="6929438" y="1928813"/>
          <p14:tracePt t="185334" x="6938963" y="1928813"/>
          <p14:tracePt t="185350" x="6956425" y="1928813"/>
          <p14:tracePt t="185366" x="6965950" y="1928813"/>
          <p14:tracePt t="185375" x="6973888" y="1928813"/>
          <p14:tracePt t="185386" x="6983413" y="1928813"/>
          <p14:tracePt t="185398" x="7000875" y="1928813"/>
          <p14:tracePt t="185414" x="7027863" y="1982788"/>
          <p14:tracePt t="185430" x="7054850" y="2044700"/>
          <p14:tracePt t="185464" x="7072313" y="2071688"/>
          <p14:tracePt t="185480" x="7126288" y="2160588"/>
          <p14:tracePt t="185497" x="7170738" y="2268538"/>
          <p14:tracePt t="185514" x="7197725" y="2339975"/>
          <p14:tracePt t="185530" x="7215188" y="2446338"/>
          <p14:tracePt t="185547" x="7224713" y="2509838"/>
          <p14:tracePt t="185564" x="7224713" y="2643188"/>
          <p14:tracePt t="185599" x="7232650" y="2679700"/>
          <p14:tracePt t="185614" x="7242175" y="2768600"/>
          <p14:tracePt t="185631" x="7242175" y="2795588"/>
          <p14:tracePt t="185647" x="7251700" y="2795588"/>
          <p14:tracePt t="185664" x="7224713" y="2776538"/>
          <p14:tracePt t="185680" x="7099300" y="2697163"/>
          <p14:tracePt t="185697" x="7045325" y="2670175"/>
          <p14:tracePt t="186166" x="6938963" y="2724150"/>
          <p14:tracePt t="186175" x="6823075" y="2759075"/>
          <p14:tracePt t="186185" x="6680200" y="2830513"/>
          <p14:tracePt t="186198" x="6027738" y="3116263"/>
          <p14:tracePt t="186214" x="5259388" y="3384550"/>
          <p14:tracePt t="186230" x="4633913" y="3536950"/>
          <p14:tracePt t="186247" x="4152900" y="3589338"/>
          <p14:tracePt t="186264" x="3679825" y="3589338"/>
          <p14:tracePt t="186281" x="3276600" y="3571875"/>
          <p14:tracePt t="186297" x="2901950" y="3490913"/>
          <p14:tracePt t="186314" x="2679700" y="3411538"/>
          <p14:tracePt t="186331" x="2455863" y="3276600"/>
          <p14:tracePt t="186348" x="2339975" y="3160713"/>
          <p14:tracePt t="186364" x="2276475" y="3071813"/>
          <p14:tracePt t="186381" x="2276475" y="3036888"/>
          <p14:tracePt t="186397" x="2276475" y="3027363"/>
          <p14:tracePt t="186415" x="2259013" y="3017838"/>
          <p14:tracePt t="186431" x="2152650" y="2973388"/>
          <p14:tracePt t="186447" x="2062163" y="2938463"/>
          <p14:tracePt t="186464" x="2036763" y="2919413"/>
          <p14:tracePt t="186481" x="2036763" y="2901950"/>
          <p14:tracePt t="186497" x="2036763" y="2884488"/>
          <p14:tracePt t="186514" x="2036763" y="2847975"/>
          <p14:tracePt t="186531" x="2036763" y="2840038"/>
          <p14:tracePt t="186598" x="2044700" y="2840038"/>
          <p14:tracePt t="186654" x="2036763" y="2840038"/>
          <p14:tracePt t="186678" x="2036763" y="2847975"/>
          <p14:tracePt t="187006" x="2009775" y="2847975"/>
          <p14:tracePt t="187015" x="1973263" y="2847975"/>
          <p14:tracePt t="187031" x="1928813" y="2857500"/>
          <p14:tracePt t="187047" x="1901825" y="2857500"/>
          <p14:tracePt t="187102" x="1901825" y="2867025"/>
          <p14:tracePt t="187118" x="1919288" y="2867025"/>
          <p14:tracePt t="187128" x="1955800" y="2867025"/>
          <p14:tracePt t="187138" x="1982788" y="2867025"/>
          <p14:tracePt t="187148" x="2044700" y="2840038"/>
          <p14:tracePt t="187164" x="2143125" y="2795588"/>
          <p14:tracePt t="187182" x="2366963" y="2705100"/>
          <p14:tracePt t="187198" x="2438400" y="2670175"/>
          <p14:tracePt t="187214" x="2544763" y="2616200"/>
          <p14:tracePt t="187231" x="2670175" y="2536825"/>
          <p14:tracePt t="187247" x="2679700" y="2536825"/>
          <p14:tracePt t="187302" x="2679700" y="2527300"/>
          <p14:tracePt t="187558" x="2670175" y="2527300"/>
          <p14:tracePt t="187638" x="2652713" y="2527300"/>
          <p14:tracePt t="187648" x="2625725" y="2536825"/>
          <p14:tracePt t="187664" x="2571750" y="2562225"/>
          <p14:tracePt t="187681" x="2473325" y="2697163"/>
          <p14:tracePt t="187698" x="2455863" y="2768600"/>
          <p14:tracePt t="187714" x="2455863" y="2786063"/>
          <p14:tracePt t="187731" x="2455863" y="2795588"/>
          <p14:tracePt t="187748" x="2500313" y="2803525"/>
          <p14:tracePt t="187764" x="2536825" y="2803525"/>
          <p14:tracePt t="187782" x="2616200" y="2803525"/>
          <p14:tracePt t="187798" x="2697163" y="2803525"/>
          <p14:tracePt t="187814" x="2803525" y="2803525"/>
          <p14:tracePt t="187831" x="2938463" y="2803525"/>
          <p14:tracePt t="187848" x="3054350" y="2803525"/>
          <p14:tracePt t="187864" x="3187700" y="2803525"/>
          <p14:tracePt t="187881" x="3411538" y="2813050"/>
          <p14:tracePt t="187898" x="3571875" y="2822575"/>
          <p14:tracePt t="187914" x="3732213" y="2822575"/>
          <p14:tracePt t="187931" x="3813175" y="2822575"/>
          <p14:tracePt t="187948" x="3857625" y="2822575"/>
          <p14:tracePt t="187964" x="4010025" y="2803525"/>
          <p14:tracePt t="187982" x="4348163" y="2741613"/>
          <p14:tracePt t="187999" x="4581525" y="2705100"/>
          <p14:tracePt t="188014" x="4759325" y="2652713"/>
          <p14:tracePt t="188031" x="4786313" y="2633663"/>
          <p14:tracePt t="188048" x="4822825" y="2625725"/>
          <p14:tracePt t="188065" x="4956175" y="2571750"/>
          <p14:tracePt t="188081" x="5072063" y="2517775"/>
          <p14:tracePt t="188098" x="5214938" y="2438400"/>
          <p14:tracePt t="188114" x="5322888" y="2384425"/>
          <p14:tracePt t="188132" x="5340350" y="2366963"/>
          <p14:tracePt t="188148" x="5429250" y="2286000"/>
          <p14:tracePt t="188164" x="5473700" y="2214563"/>
          <p14:tracePt t="188182" x="5510213" y="2062163"/>
          <p14:tracePt t="188199" x="5518150" y="1946275"/>
          <p14:tracePt t="188215" x="5518150" y="1822450"/>
          <p14:tracePt t="188231" x="5500688" y="1704975"/>
          <p14:tracePt t="188248" x="5438775" y="1616075"/>
          <p14:tracePt t="188265" x="5330825" y="1455738"/>
          <p14:tracePt t="188281" x="5153025" y="1250950"/>
          <p14:tracePt t="188298" x="4965700" y="1098550"/>
          <p14:tracePt t="188315" x="4803775" y="1054100"/>
          <p14:tracePt t="188332" x="4697413" y="1009650"/>
          <p14:tracePt t="188348" x="4598988" y="990600"/>
          <p14:tracePt t="188365" x="4510088" y="973138"/>
          <p14:tracePt t="188383" x="4375150" y="955675"/>
          <p14:tracePt t="188399" x="4322763" y="955675"/>
          <p14:tracePt t="188415" x="4268788" y="955675"/>
          <p14:tracePt t="188431" x="4179888" y="965200"/>
          <p14:tracePt t="188448" x="3990975" y="1027113"/>
          <p14:tracePt t="188465" x="3544888" y="1081088"/>
          <p14:tracePt t="188481" x="3062288" y="1081088"/>
          <p14:tracePt t="188498" x="2633663" y="1081088"/>
          <p14:tracePt t="188514" x="2276475" y="1108075"/>
          <p14:tracePt t="188531" x="1901825" y="1223963"/>
          <p14:tracePt t="188548" x="1751013" y="1276350"/>
          <p14:tracePt t="188565" x="1697038" y="1322388"/>
          <p14:tracePt t="188581" x="1544638" y="1438275"/>
          <p14:tracePt t="188719" x="1536700" y="1438275"/>
          <p14:tracePt t="188734" x="1527175" y="1438275"/>
          <p14:tracePt t="188744" x="1527175" y="1446213"/>
          <p14:tracePt t="188767" x="1517650" y="1446213"/>
          <p14:tracePt t="188776" x="1517650" y="1455738"/>
          <p14:tracePt t="188887" x="1517650" y="1465263"/>
          <p14:tracePt t="189055" x="1517650" y="1473200"/>
          <p14:tracePt t="189065" x="1517650" y="1482725"/>
          <p14:tracePt t="191928" x="1527175" y="1490663"/>
          <p14:tracePt t="191952" x="1536700" y="1490663"/>
          <p14:tracePt t="192232" x="1536700" y="1509713"/>
          <p14:tracePt t="192241" x="1536700" y="1517650"/>
          <p14:tracePt t="192250" x="1536700" y="1527175"/>
          <p14:tracePt t="192664" x="1544638" y="1527175"/>
          <p14:tracePt t="192760" x="1554163" y="1527175"/>
          <p14:tracePt t="193328" x="1554163" y="1536700"/>
          <p14:tracePt t="193340" x="1562100" y="1536700"/>
          <p14:tracePt t="193350" x="1562100" y="1554163"/>
          <p14:tracePt t="193366" x="1589088" y="1589088"/>
          <p14:tracePt t="193382" x="1598613" y="1608138"/>
          <p14:tracePt t="194824" x="1598613" y="1643063"/>
          <p14:tracePt t="194833" x="1598613" y="1660525"/>
          <p14:tracePt t="194849" x="1562100" y="1768475"/>
          <p14:tracePt t="194866" x="1544638" y="1874838"/>
          <p14:tracePt t="194883" x="1536700" y="2009775"/>
          <p14:tracePt t="194899" x="1527175" y="2054225"/>
          <p14:tracePt t="194916" x="1500188" y="2089150"/>
          <p14:tracePt t="194933" x="1473200" y="2116138"/>
          <p14:tracePt t="194950" x="1455738" y="2125663"/>
          <p14:tracePt t="194966" x="1438275" y="2152650"/>
          <p14:tracePt t="194983" x="1393825" y="2179638"/>
          <p14:tracePt t="195000" x="1322388" y="2241550"/>
          <p14:tracePt t="195017" x="1303338" y="2251075"/>
          <p14:tracePt t="195081" x="1312863" y="2251075"/>
          <p14:tracePt t="195090" x="1322388" y="2251075"/>
          <p14:tracePt t="195105" x="1330325" y="2241550"/>
          <p14:tracePt t="195121" x="1339850" y="2241550"/>
          <p14:tracePt t="195133" x="1339850" y="2232025"/>
          <p14:tracePt t="195153" x="1347788" y="2232025"/>
          <p14:tracePt t="195166" x="1357313" y="2232025"/>
          <p14:tracePt t="195183" x="1357313" y="2224088"/>
          <p14:tracePt t="195386" x="1357313" y="2214563"/>
          <p14:tracePt t="195417" x="1366838" y="2214563"/>
          <p14:tracePt t="195617" x="1374775" y="2214563"/>
          <p14:tracePt t="195641" x="1384300" y="2214563"/>
          <p14:tracePt t="195650" x="1393825" y="2214563"/>
          <p14:tracePt t="195666" x="1401763" y="2214563"/>
          <p14:tracePt t="195683" x="1411288" y="2214563"/>
          <p14:tracePt t="195700" x="1419225" y="2214563"/>
          <p14:tracePt t="195717" x="1428750" y="2224088"/>
          <p14:tracePt t="195733" x="1438275" y="2232025"/>
          <p14:tracePt t="195750" x="1446213" y="2241550"/>
          <p14:tracePt t="195766" x="1446213" y="2251075"/>
          <p14:tracePt t="195783" x="1455738" y="2251075"/>
          <p14:tracePt t="195801" x="1465263" y="2259013"/>
          <p14:tracePt t="195818" x="1465263" y="2276475"/>
          <p14:tracePt t="195834" x="1482725" y="2312988"/>
          <p14:tracePt t="195850" x="1509713" y="2374900"/>
          <p14:tracePt t="195889" x="1509713" y="2366963"/>
          <p14:tracePt t="195905" x="1509713" y="2357438"/>
          <p14:tracePt t="195916" x="1500188" y="2339975"/>
          <p14:tracePt t="195933" x="1490663" y="2339975"/>
          <p14:tracePt t="195950" x="1490663" y="2330450"/>
          <p14:tracePt t="195969" x="1490663" y="2339975"/>
          <p14:tracePt t="195985" x="1490663" y="2347913"/>
          <p14:tracePt t="196000" x="1482725" y="2366963"/>
          <p14:tracePt t="196601" x="1482725" y="2374900"/>
          <p14:tracePt t="196618" x="1482725" y="2384425"/>
          <p14:tracePt t="196627" x="1490663" y="2384425"/>
          <p14:tracePt t="196638" x="1500188" y="2393950"/>
          <p14:tracePt t="196650" x="1509713" y="2393950"/>
          <p14:tracePt t="196667" x="1509713" y="2411413"/>
          <p14:tracePt t="196683" x="1517650" y="2411413"/>
          <p14:tracePt t="196700" x="1536700" y="2419350"/>
          <p14:tracePt t="196717" x="1562100" y="2438400"/>
          <p14:tracePt t="196733" x="1581150" y="2446338"/>
          <p14:tracePt t="196750" x="1589088" y="2465388"/>
          <p14:tracePt t="196767" x="1589088" y="2490788"/>
          <p14:tracePt t="196783" x="1589088" y="2527300"/>
          <p14:tracePt t="196801" x="1589088" y="2608263"/>
          <p14:tracePt t="196817" x="1571625" y="2660650"/>
          <p14:tracePt t="196834" x="1562100" y="2687638"/>
          <p14:tracePt t="196850" x="1544638" y="2724150"/>
          <p14:tracePt t="196867" x="1527175" y="2768600"/>
          <p14:tracePt t="196884" x="1509713" y="2840038"/>
          <p14:tracePt t="196900" x="1482725" y="2894013"/>
          <p14:tracePt t="196917" x="1465263" y="3027363"/>
          <p14:tracePt t="196933" x="1446213" y="3152775"/>
          <p14:tracePt t="196950" x="1411288" y="3241675"/>
          <p14:tracePt t="196967" x="1411288" y="3259138"/>
          <p14:tracePt t="196983" x="1401763" y="3268663"/>
          <p14:tracePt t="197001" x="1401763" y="3286125"/>
          <p14:tracePt t="197017" x="1401763" y="3295650"/>
          <p14:tracePt t="197041" x="1401763" y="3303588"/>
          <p14:tracePt t="197057" x="1401763" y="3313113"/>
          <p14:tracePt t="197067" x="1401763" y="3322638"/>
          <p14:tracePt t="197084" x="1411288" y="3357563"/>
          <p14:tracePt t="197100" x="1438275" y="3402013"/>
          <p14:tracePt t="197117" x="1473200" y="3473450"/>
          <p14:tracePt t="197134" x="1500188" y="3527425"/>
          <p14:tracePt t="197150" x="1517650" y="3616325"/>
          <p14:tracePt t="197167" x="1527175" y="3660775"/>
          <p14:tracePt t="197183" x="1527175" y="3705225"/>
          <p14:tracePt t="197201" x="1536700" y="3759200"/>
          <p14:tracePt t="197217" x="1544638" y="3840163"/>
          <p14:tracePt t="197234" x="1554163" y="3894138"/>
          <p14:tracePt t="197250" x="1562100" y="3929063"/>
          <p14:tracePt t="197354" x="1554163" y="3929063"/>
          <p14:tracePt t="197363" x="1509713" y="3929063"/>
          <p14:tracePt t="197373" x="1473200" y="3929063"/>
          <p14:tracePt t="197383" x="1384300" y="3929063"/>
          <p14:tracePt t="197401" x="1250950" y="3929063"/>
          <p14:tracePt t="197417" x="1133475" y="3902075"/>
          <p14:tracePt t="197434" x="1044575" y="3884613"/>
          <p14:tracePt t="197450" x="973138" y="3875088"/>
          <p14:tracePt t="197467" x="955675" y="3867150"/>
          <p14:tracePt t="197483" x="884238" y="3857625"/>
          <p14:tracePt t="197501" x="830263" y="3848100"/>
          <p14:tracePt t="197517" x="785813" y="3840163"/>
          <p14:tracePt t="197534" x="758825" y="3840163"/>
          <p14:tracePt t="197550" x="750888" y="3822700"/>
          <p14:tracePt t="197567" x="750888" y="3813175"/>
          <p14:tracePt t="197584" x="750888" y="3786188"/>
          <p14:tracePt t="197587" x="750888" y="3776663"/>
          <p14:tracePt t="197601" x="758825" y="3732213"/>
          <p14:tracePt t="197618" x="776288" y="3652838"/>
          <p14:tracePt t="197634" x="822325" y="3500438"/>
          <p14:tracePt t="197650" x="847725" y="3303588"/>
          <p14:tracePt t="197667" x="893763" y="3116263"/>
          <p14:tracePt t="197684" x="893763" y="2955925"/>
          <p14:tracePt t="197700" x="911225" y="2847975"/>
          <p14:tracePt t="197717" x="955675" y="2732088"/>
          <p14:tracePt t="197734" x="1133475" y="2562225"/>
          <p14:tracePt t="197750" x="1401763" y="2438400"/>
          <p14:tracePt t="197767" x="1751013" y="2393950"/>
          <p14:tracePt t="197784" x="2081213" y="2374900"/>
          <p14:tracePt t="197801" x="2197100" y="2374900"/>
          <p14:tracePt t="197818" x="2259013" y="2374900"/>
          <p14:tracePt t="197834" x="2446338" y="2374900"/>
          <p14:tracePt t="197850" x="2724150" y="2374900"/>
          <p14:tracePt t="197867" x="3027363" y="2374900"/>
          <p14:tracePt t="197883" x="3214688" y="2374900"/>
          <p14:tracePt t="197900" x="3232150" y="2374900"/>
          <p14:tracePt t="197917" x="3286125" y="2393950"/>
          <p14:tracePt t="197934" x="3295650" y="2401888"/>
          <p14:tracePt t="197950" x="3303588" y="2401888"/>
          <p14:tracePt t="198442" x="3322638" y="2401888"/>
          <p14:tracePt t="198451" x="3330575" y="2401888"/>
          <p14:tracePt t="198467" x="3384550" y="2401888"/>
          <p14:tracePt t="198484" x="3446463" y="2401888"/>
          <p14:tracePt t="198500" x="3517900" y="2401888"/>
          <p14:tracePt t="198517" x="3679825" y="2419350"/>
          <p14:tracePt t="198534" x="3848100" y="2446338"/>
          <p14:tracePt t="198550" x="4098925" y="2455863"/>
          <p14:tracePt t="198567" x="4724400" y="2455863"/>
          <p14:tracePt t="198584" x="5500688" y="2473325"/>
          <p14:tracePt t="198706" x="5510213" y="2473325"/>
          <p14:tracePt t="198882" x="5527675" y="2473325"/>
          <p14:tracePt t="199290" x="5537200" y="2473325"/>
          <p14:tracePt t="199300" x="5554663" y="2473325"/>
          <p14:tracePt t="199317" x="5581650" y="2473325"/>
          <p14:tracePt t="199334" x="5653088" y="2490788"/>
          <p14:tracePt t="199351" x="5741988" y="2500313"/>
          <p14:tracePt t="199367" x="5875338" y="2527300"/>
          <p14:tracePt t="199384" x="6054725" y="2536825"/>
          <p14:tracePt t="199401" x="6170613" y="2536825"/>
          <p14:tracePt t="199419" x="6188075" y="2536825"/>
          <p14:tracePt t="199434" x="6348413" y="2536825"/>
          <p14:tracePt t="199451" x="6572250" y="2536825"/>
          <p14:tracePt t="199467" x="6697663" y="2536825"/>
          <p14:tracePt t="199484" x="6786563" y="2536825"/>
          <p14:tracePt t="199501" x="6848475" y="2527300"/>
          <p14:tracePt t="199517" x="6911975" y="2517775"/>
          <p14:tracePt t="199534" x="6919913" y="2517775"/>
          <p14:tracePt t="199618" x="6929438" y="2527300"/>
          <p14:tracePt t="199634" x="6938963" y="2544763"/>
          <p14:tracePt t="199643" x="6956425" y="2581275"/>
          <p14:tracePt t="199654" x="6983413" y="2598738"/>
          <p14:tracePt t="199667" x="7045325" y="2652713"/>
          <p14:tracePt t="199684" x="7099300" y="2660650"/>
          <p14:tracePt t="199717" x="7134225" y="2660650"/>
          <p14:tracePt t="199735" x="7215188" y="2643188"/>
          <p14:tracePt t="199751" x="7340600" y="2625725"/>
          <p14:tracePt t="199768" x="7491413" y="2608263"/>
          <p14:tracePt t="199784" x="7670800" y="2608263"/>
          <p14:tracePt t="199802" x="7939088" y="2598738"/>
          <p14:tracePt t="199818" x="8027988" y="2598738"/>
          <p14:tracePt t="199834" x="8037513" y="2581275"/>
          <p14:tracePt t="199867" x="8027988" y="2571750"/>
          <p14:tracePt t="199948" x="8037513" y="2581275"/>
          <p14:tracePt t="199957" x="8045450" y="2589213"/>
          <p14:tracePt t="199968" x="8045450" y="2608263"/>
          <p14:tracePt t="199984" x="8054975" y="2679700"/>
          <p14:tracePt t="200002" x="8054975" y="2803525"/>
          <p14:tracePt t="200018" x="8054975" y="2901950"/>
          <p14:tracePt t="200034" x="8054975" y="2919413"/>
          <p14:tracePt t="200051" x="8062913" y="3000375"/>
          <p14:tracePt t="200067" x="8072438" y="3036888"/>
          <p14:tracePt t="200101" x="8072438" y="3044825"/>
          <p14:tracePt t="200118" x="8072438" y="3062288"/>
          <p14:tracePt t="200134" x="8081963" y="3108325"/>
          <p14:tracePt t="200151" x="8081963" y="3143250"/>
          <p14:tracePt t="200168" x="8081963" y="3179763"/>
          <p14:tracePt t="200184" x="8081963" y="3205163"/>
          <p14:tracePt t="200201" x="8099425" y="3241675"/>
          <p14:tracePt t="200298" x="8089900" y="3241675"/>
          <p14:tracePt t="200338" x="8081963" y="3241675"/>
          <p14:tracePt t="200347" x="8054975" y="3241675"/>
          <p14:tracePt t="200357" x="8037513" y="3251200"/>
          <p14:tracePt t="200367" x="8010525" y="3259138"/>
          <p14:tracePt t="200386" x="7947025" y="3276600"/>
          <p14:tracePt t="200402" x="7929563" y="3276600"/>
          <p14:tracePt t="200418" x="7912100" y="3276600"/>
          <p14:tracePt t="200475" x="7902575" y="3276600"/>
          <p14:tracePt t="200491" x="7894638" y="3276600"/>
          <p14:tracePt t="205261" x="7867650" y="3286125"/>
          <p14:tracePt t="205271" x="7858125" y="3286125"/>
          <p14:tracePt t="205285" x="7823200" y="3251200"/>
          <p14:tracePt t="205302" x="7742238" y="3152775"/>
          <p14:tracePt t="205319" x="7670800" y="3054350"/>
          <p14:tracePt t="205336" x="7599363" y="2955925"/>
          <p14:tracePt t="205353" x="7500938" y="2874963"/>
          <p14:tracePt t="205369" x="7340600" y="2786063"/>
          <p14:tracePt t="205387" x="7205663" y="2741613"/>
          <p14:tracePt t="205403" x="7072313" y="2732088"/>
          <p14:tracePt t="205420" x="7054850" y="2741613"/>
          <p14:tracePt t="205436" x="7054850" y="2751138"/>
          <p14:tracePt t="205468" x="7054850" y="2741613"/>
          <p14:tracePt t="205484" x="7045325" y="2714625"/>
          <p14:tracePt t="205493" x="7010400" y="2697163"/>
          <p14:tracePt t="205503" x="6983413" y="2687638"/>
          <p14:tracePt t="205519" x="6884988" y="2687638"/>
          <p14:tracePt t="205536" x="6777038" y="2705100"/>
          <p14:tracePt t="205552" x="6661150" y="2759075"/>
          <p14:tracePt t="205569" x="6599238" y="2776538"/>
          <p14:tracePt t="205586" x="6518275" y="2786063"/>
          <p14:tracePt t="205588" x="6491288" y="2786063"/>
          <p14:tracePt t="205603" x="6446838" y="2786063"/>
          <p14:tracePt t="205619" x="6438900" y="2776538"/>
          <p14:tracePt t="205884" x="6429375" y="2776538"/>
          <p14:tracePt t="205893" x="6367463" y="2768600"/>
          <p14:tracePt t="205903" x="6269038" y="2732088"/>
          <p14:tracePt t="205919" x="5768975" y="2608263"/>
          <p14:tracePt t="205936" x="5072063" y="2446338"/>
          <p14:tracePt t="205952" x="4214813" y="2357438"/>
          <p14:tracePt t="205969" x="3884613" y="2357438"/>
          <p14:tracePt t="205986" x="3643313" y="2357438"/>
          <p14:tracePt t="206004" x="3357563" y="2295525"/>
          <p14:tracePt t="206020" x="3205163" y="2224088"/>
          <p14:tracePt t="206036" x="3062288" y="2179638"/>
          <p14:tracePt t="206052" x="2990850" y="2133600"/>
          <p14:tracePt t="206069" x="2973388" y="2125663"/>
          <p14:tracePt t="206086" x="2973388" y="2116138"/>
          <p14:tracePt t="206148" x="2965450" y="2116138"/>
          <p14:tracePt t="206159" x="2955925" y="2116138"/>
          <p14:tracePt t="206172" x="2938463" y="2108200"/>
          <p14:tracePt t="206186" x="2919413" y="2098675"/>
          <p14:tracePt t="206204" x="2884488" y="2062163"/>
          <p14:tracePt t="206220" x="2847975" y="2009775"/>
          <p14:tracePt t="206236" x="2795588" y="1938338"/>
          <p14:tracePt t="206253" x="2705100" y="1839913"/>
          <p14:tracePt t="206269" x="2652713" y="1776413"/>
          <p14:tracePt t="206286" x="2643188" y="1768475"/>
          <p14:tracePt t="206316" x="2652713" y="1758950"/>
          <p14:tracePt t="206332" x="2670175" y="1751013"/>
          <p14:tracePt t="206345" x="2679700" y="1741488"/>
          <p14:tracePt t="206356" x="2714625" y="1714500"/>
          <p14:tracePt t="206369" x="2751138" y="1679575"/>
          <p14:tracePt t="206387" x="2901950" y="1581150"/>
          <p14:tracePt t="206403" x="2928938" y="1554163"/>
          <p14:tracePt t="206420" x="3017838" y="1517650"/>
          <p14:tracePt t="206436" x="3036888" y="1517650"/>
          <p14:tracePt t="206500" x="3044825" y="1517650"/>
          <p14:tracePt t="206511" x="3054350" y="1527175"/>
          <p14:tracePt t="206520" x="3062288" y="1554163"/>
          <p14:tracePt t="206536" x="3098800" y="1598613"/>
          <p14:tracePt t="206553" x="3152775" y="1616075"/>
          <p14:tracePt t="206569" x="3187700" y="1625600"/>
          <p14:tracePt t="206586" x="3214688" y="1625600"/>
          <p14:tracePt t="206589" x="3232150" y="1625600"/>
          <p14:tracePt t="206605" x="3241675" y="1625600"/>
          <p14:tracePt t="206661" x="3241675" y="1643063"/>
          <p14:tracePt t="206669" x="3241675" y="1652588"/>
          <p14:tracePt t="206686" x="3251200" y="1724025"/>
          <p14:tracePt t="206703" x="3268663" y="1785938"/>
          <p14:tracePt t="206719" x="3303588" y="1884363"/>
          <p14:tracePt t="206736" x="3303588" y="1928813"/>
          <p14:tracePt t="206753" x="3303588" y="1973263"/>
          <p14:tracePt t="206769" x="3313113" y="2009775"/>
          <p14:tracePt t="206786" x="3313113" y="2062163"/>
          <p14:tracePt t="206803" x="3313113" y="2108200"/>
          <p14:tracePt t="206820" x="3268663" y="2224088"/>
          <p14:tracePt t="206837" x="3232150" y="2286000"/>
          <p14:tracePt t="206853" x="3205163" y="2322513"/>
          <p14:tracePt t="206869" x="3187700" y="2339975"/>
          <p14:tracePt t="206886" x="3179763" y="2347913"/>
          <p14:tracePt t="206903" x="3179763" y="2357438"/>
          <p14:tracePt t="206919" x="3125788" y="2357438"/>
          <p14:tracePt t="206936" x="3027363" y="2347913"/>
          <p14:tracePt t="206953" x="2973388" y="2339975"/>
          <p14:tracePt t="206969" x="2938463" y="2339975"/>
          <p14:tracePt t="206986" x="2928938" y="2339975"/>
          <p14:tracePt t="207021" x="2919413" y="2339975"/>
          <p14:tracePt t="207037" x="2911475" y="2339975"/>
          <p14:tracePt t="207053" x="2901950" y="2339975"/>
          <p14:tracePt t="207062" x="2894013" y="2322513"/>
          <p14:tracePt t="207072" x="2884488" y="2312988"/>
          <p14:tracePt t="207086" x="2874963" y="2241550"/>
          <p14:tracePt t="207103" x="2874963" y="2071688"/>
          <p14:tracePt t="207119" x="2857500" y="1982788"/>
          <p14:tracePt t="207136" x="2840038" y="1928813"/>
          <p14:tracePt t="207153" x="2830513" y="1901825"/>
          <p14:tracePt t="207169" x="2830513" y="1884363"/>
          <p14:tracePt t="207186" x="2830513" y="1847850"/>
          <p14:tracePt t="207203" x="2847975" y="1795463"/>
          <p14:tracePt t="207220" x="2867025" y="1697038"/>
          <p14:tracePt t="207237" x="2874963" y="1643063"/>
          <p14:tracePt t="207253" x="2874963" y="1616075"/>
          <p14:tracePt t="207286" x="2874963" y="1608138"/>
          <p14:tracePt t="207303" x="2884488" y="1608138"/>
          <p14:tracePt t="207319" x="2901950" y="1608138"/>
          <p14:tracePt t="207336" x="2946400" y="1598613"/>
          <p14:tracePt t="207353" x="3044825" y="1598613"/>
          <p14:tracePt t="207369" x="3170238" y="1598613"/>
          <p14:tracePt t="207386" x="3295650" y="1598613"/>
          <p14:tracePt t="207403" x="3419475" y="1598613"/>
          <p14:tracePt t="207419" x="3438525" y="1598613"/>
          <p14:tracePt t="207524" x="3438525" y="1608138"/>
          <p14:tracePt t="207533" x="3429000" y="1608138"/>
          <p14:tracePt t="207543" x="3419475" y="1625600"/>
          <p14:tracePt t="207553" x="3411538" y="1633538"/>
          <p14:tracePt t="207569" x="3411538" y="1643063"/>
          <p14:tracePt t="207586" x="3411538" y="1697038"/>
          <p14:tracePt t="207603" x="3402013" y="1803400"/>
          <p14:tracePt t="207620" x="3402013" y="1946275"/>
          <p14:tracePt t="207637" x="3394075" y="1973263"/>
          <p14:tracePt t="207653" x="3394075" y="1990725"/>
          <p14:tracePt t="207670" x="3394075" y="2009775"/>
          <p14:tracePt t="207686" x="3384550" y="2044700"/>
          <p14:tracePt t="207703" x="3375025" y="2062163"/>
          <p14:tracePt t="207720" x="3357563" y="2071688"/>
          <p14:tracePt t="207737" x="3322638" y="2098675"/>
          <p14:tracePt t="207753" x="3303588" y="2116138"/>
          <p14:tracePt t="207769" x="3276600" y="2133600"/>
          <p14:tracePt t="207786" x="3268663" y="2133600"/>
          <p14:tracePt t="207803" x="3251200" y="2133600"/>
          <p14:tracePt t="207821" x="3241675" y="2143125"/>
          <p14:tracePt t="207837" x="3232150" y="2152650"/>
          <p14:tracePt t="207853" x="3224213" y="2160588"/>
          <p14:tracePt t="207901" x="3205163" y="2170113"/>
          <p14:tracePt t="207917" x="3187700" y="2187575"/>
          <p14:tracePt t="207928" x="3179763" y="2197100"/>
          <p14:tracePt t="207938" x="3160713" y="2224088"/>
          <p14:tracePt t="207953" x="3160713" y="2259013"/>
          <p14:tracePt t="207970" x="3160713" y="2295525"/>
          <p14:tracePt t="207986" x="3152775" y="2295525"/>
          <p14:tracePt t="208004" x="3133725" y="2295525"/>
          <p14:tracePt t="208020" x="3116263" y="2286000"/>
          <p14:tracePt t="208351" x="3125788" y="2286000"/>
          <p14:tracePt t="208360" x="3125788" y="2303463"/>
          <p14:tracePt t="208405" x="3116263" y="2312988"/>
          <p14:tracePt t="208414" x="3108325" y="2312988"/>
          <p14:tracePt t="208429" x="3098800" y="2312988"/>
          <p14:tracePt t="208477" x="3098800" y="2322513"/>
          <p14:tracePt t="208486" x="3081338" y="2322513"/>
          <p14:tracePt t="208503" x="3071813" y="2330450"/>
          <p14:tracePt t="208520" x="3036888" y="2330450"/>
          <p14:tracePt t="208536" x="2990850" y="2330450"/>
          <p14:tracePt t="208553" x="2946400" y="2339975"/>
          <p14:tracePt t="208570" x="2911475" y="2347913"/>
          <p14:tracePt t="208586" x="2884488" y="2347913"/>
          <p14:tracePt t="208590" x="2874963" y="2347913"/>
          <p14:tracePt t="208613" x="2874963" y="2339975"/>
          <p14:tracePt t="208624" x="2874963" y="2330450"/>
          <p14:tracePt t="208637" x="2894013" y="2259013"/>
          <p14:tracePt t="208653" x="2911475" y="2205038"/>
          <p14:tracePt t="208670" x="2911475" y="2152650"/>
          <p14:tracePt t="208686" x="2901950" y="2116138"/>
          <p14:tracePt t="208703" x="2857500" y="2071688"/>
          <p14:tracePt t="208720" x="2830513" y="2027238"/>
          <p14:tracePt t="208737" x="2803525" y="2000250"/>
          <p14:tracePt t="208753" x="2786063" y="1955800"/>
          <p14:tracePt t="208770" x="2768600" y="1874838"/>
          <p14:tracePt t="208787" x="2768600" y="1839913"/>
          <p14:tracePt t="208804" x="2786063" y="1795463"/>
          <p14:tracePt t="208821" x="2803525" y="1776413"/>
          <p14:tracePt t="208837" x="2813050" y="1751013"/>
          <p14:tracePt t="208853" x="2822575" y="1751013"/>
          <p14:tracePt t="209005" x="2830513" y="1751013"/>
          <p14:tracePt t="209021" x="2847975" y="1751013"/>
          <p14:tracePt t="209031" x="2857500" y="1741488"/>
          <p14:tracePt t="209173" x="2857500" y="1751013"/>
          <p14:tracePt t="209189" x="2857500" y="1768475"/>
          <p14:tracePt t="209199" x="2867025" y="1785938"/>
          <p14:tracePt t="209208" x="2867025" y="1795463"/>
          <p14:tracePt t="209221" x="2867025" y="1812925"/>
          <p14:tracePt t="209237" x="2874963" y="1839913"/>
          <p14:tracePt t="209253" x="2884488" y="1928813"/>
          <p14:tracePt t="209270" x="2884488" y="1946275"/>
          <p14:tracePt t="209287" x="2894013" y="2009775"/>
          <p14:tracePt t="209303" x="2901950" y="2054225"/>
          <p14:tracePt t="209320" x="2919413" y="2089150"/>
          <p14:tracePt t="209337" x="2919413" y="2108200"/>
          <p14:tracePt t="209353" x="2919413" y="2116138"/>
          <p14:tracePt t="209370" x="2928938" y="2152650"/>
          <p14:tracePt t="209387" x="2919413" y="2179638"/>
          <p14:tracePt t="209404" x="2901950" y="2205038"/>
          <p14:tracePt t="209421" x="2874963" y="2214563"/>
          <p14:tracePt t="209437" x="2847975" y="2214563"/>
          <p14:tracePt t="209453" x="2786063" y="2214563"/>
          <p14:tracePt t="209470" x="2697163" y="2205038"/>
          <p14:tracePt t="209487" x="2625725" y="2197100"/>
          <p14:tracePt t="209504" x="2554288" y="2187575"/>
          <p14:tracePt t="209520" x="2517775" y="2187575"/>
          <p14:tracePt t="209537" x="2509838" y="2187575"/>
          <p14:tracePt t="209605" x="2509838" y="2179638"/>
          <p14:tracePt t="209622" x="2509838" y="2170113"/>
          <p14:tracePt t="209632" x="2517775" y="2170113"/>
          <p14:tracePt t="209642" x="2536825" y="2143125"/>
          <p14:tracePt t="209654" x="2571750" y="2089150"/>
          <p14:tracePt t="209670" x="2598738" y="2054225"/>
          <p14:tracePt t="209687" x="2608263" y="2027238"/>
          <p14:tracePt t="209703" x="2625725" y="1990725"/>
          <p14:tracePt t="209720" x="2652713" y="1973263"/>
          <p14:tracePt t="209737" x="2670175" y="1955800"/>
          <p14:tracePt t="209754" x="2697163" y="1919288"/>
          <p14:tracePt t="209770" x="2724150" y="1884363"/>
          <p14:tracePt t="209787" x="2751138" y="1857375"/>
          <p14:tracePt t="209803" x="2759075" y="1839913"/>
          <p14:tracePt t="209821" x="2759075" y="1830388"/>
          <p14:tracePt t="209838" x="2751138" y="1830388"/>
          <p14:tracePt t="209869" x="2751138" y="1822450"/>
          <p14:tracePt t="209886" x="2751138" y="1803400"/>
          <p14:tracePt t="209896" x="2741613" y="1795463"/>
          <p14:tracePt t="209905" x="2741613" y="1785938"/>
          <p14:tracePt t="209920" x="2741613" y="1768475"/>
          <p14:tracePt t="209989" x="2759075" y="1768475"/>
          <p14:tracePt t="209998" x="2786063" y="1785938"/>
          <p14:tracePt t="210008" x="2857500" y="1830388"/>
          <p14:tracePt t="210021" x="2919413" y="1857375"/>
          <p14:tracePt t="210062" x="2928938" y="1857375"/>
          <p14:tracePt t="210079" x="2938463" y="1857375"/>
          <p14:tracePt t="210093" x="2946400" y="1857375"/>
          <p14:tracePt t="210103" x="2955925" y="1857375"/>
          <p14:tracePt t="210230" x="2955925" y="1847850"/>
          <p14:tracePt t="210294" x="2965450" y="1847850"/>
          <p14:tracePt t="210502" x="2982913" y="1847850"/>
          <p14:tracePt t="210511" x="2990850" y="1839913"/>
          <p14:tracePt t="210521" x="3000375" y="1839913"/>
          <p14:tracePt t="210537" x="3027363" y="1830388"/>
          <p14:tracePt t="210554" x="3036888" y="1822450"/>
          <p14:tracePt t="210614" x="3036888" y="1830388"/>
          <p14:tracePt t="210624" x="3036888" y="1839913"/>
          <p14:tracePt t="210637" x="3027363" y="1866900"/>
          <p14:tracePt t="210654" x="3027363" y="1911350"/>
          <p14:tracePt t="210671" x="3036888" y="1928813"/>
          <p14:tracePt t="210726" x="3044825" y="1946275"/>
          <p14:tracePt t="210741" x="3044825" y="1955800"/>
          <p14:tracePt t="210754" x="3054350" y="1982788"/>
          <p14:tracePt t="210770" x="3071813" y="2000250"/>
          <p14:tracePt t="210787" x="3071813" y="2009775"/>
          <p14:tracePt t="210804" x="3071813" y="2017713"/>
          <p14:tracePt t="210822" x="3081338" y="2027238"/>
          <p14:tracePt t="210854" x="3081338" y="2036763"/>
          <p14:tracePt t="210952" x="3081338" y="2027238"/>
          <p14:tracePt t="210961" x="3071813" y="2027238"/>
          <p14:tracePt t="210971" x="3071813" y="2017713"/>
          <p14:tracePt t="211534" x="3071813" y="2027238"/>
          <p14:tracePt t="211543" x="3071813" y="2054225"/>
          <p14:tracePt t="211554" x="3071813" y="2071688"/>
          <p14:tracePt t="211571" x="3071813" y="2133600"/>
          <p14:tracePt t="211588" x="3071813" y="2214563"/>
          <p14:tracePt t="211591" x="3071813" y="2251075"/>
          <p14:tracePt t="211604" x="3062288" y="2259013"/>
          <p14:tracePt t="211621" x="3054350" y="2295525"/>
          <p14:tracePt t="211639" x="3044825" y="2303463"/>
          <p14:tracePt t="211654" x="3036888" y="2312988"/>
          <p14:tracePt t="211734" x="3027363" y="2312988"/>
          <p14:tracePt t="211743" x="3027363" y="2322513"/>
          <p14:tracePt t="211755" x="3017838" y="2322513"/>
          <p14:tracePt t="211771" x="3000375" y="2322513"/>
          <p14:tracePt t="211787" x="2982913" y="2322513"/>
          <p14:tracePt t="211804" x="2867025" y="2232025"/>
          <p14:tracePt t="211822" x="2759075" y="2108200"/>
          <p14:tracePt t="211838" x="2714625" y="2044700"/>
          <p14:tracePt t="211854" x="2705100" y="1990725"/>
          <p14:tracePt t="211871" x="2759075" y="1928813"/>
          <p14:tracePt t="211888" x="2830513" y="1884363"/>
          <p14:tracePt t="211904" x="2857500" y="1866900"/>
          <p14:tracePt t="212310" x="2867025" y="1866900"/>
          <p14:tracePt t="212319" x="2894013" y="1857375"/>
          <p14:tracePt t="212338" x="2938463" y="1857375"/>
          <p14:tracePt t="212355" x="2946400" y="1857375"/>
          <p14:tracePt t="219784" x="2955925" y="1839913"/>
          <p14:tracePt t="219800" x="2955925" y="1847850"/>
          <p14:tracePt t="219810" x="2955925" y="1874838"/>
          <p14:tracePt t="219823" x="2955925" y="1919288"/>
          <p14:tracePt t="219841" x="2973388" y="1965325"/>
          <p14:tracePt t="219856" x="2973388" y="1973263"/>
          <p14:tracePt t="219955" x="2973388" y="1982788"/>
          <p14:tracePt t="219969" x="2973388" y="1990725"/>
          <p14:tracePt t="220065" x="2973388" y="2000250"/>
          <p14:tracePt t="220082" x="2973388" y="2009775"/>
          <p14:tracePt t="220092" x="2973388" y="2017713"/>
          <p14:tracePt t="220106" x="2973388" y="2044700"/>
          <p14:tracePt t="220123" x="2990850" y="2071688"/>
          <p14:tracePt t="220140" x="3000375" y="2108200"/>
          <p14:tracePt t="220157" x="3009900" y="2125663"/>
          <p14:tracePt t="220173" x="3009900" y="2143125"/>
          <p14:tracePt t="220190" x="3009900" y="2170113"/>
          <p14:tracePt t="220206" x="3009900" y="2179638"/>
          <p14:tracePt t="220528" x="3036888" y="2179638"/>
          <p14:tracePt t="220538" x="3054350" y="2170113"/>
          <p14:tracePt t="220557" x="3081338" y="2160588"/>
          <p14:tracePt t="220573" x="3108325" y="2160588"/>
          <p14:tracePt t="220609" x="3116263" y="2160588"/>
          <p14:tracePt t="220641" x="3116263" y="2170113"/>
          <p14:tracePt t="220713" x="3125788" y="2170113"/>
          <p14:tracePt t="220737" x="3133725" y="2170113"/>
          <p14:tracePt t="220746" x="3143250" y="2179638"/>
          <p14:tracePt t="220762" x="3160713" y="2187575"/>
          <p14:tracePt t="220777" x="3170238" y="2187575"/>
          <p14:tracePt t="220881" x="3179763" y="2187575"/>
          <p14:tracePt t="220897" x="3187700" y="2187575"/>
          <p14:tracePt t="220912" x="3197225" y="2197100"/>
          <p14:tracePt t="220923" x="3205163" y="2197100"/>
          <p14:tracePt t="220940" x="3232150" y="2205038"/>
          <p14:tracePt t="220956" x="3251200" y="2205038"/>
          <p14:tracePt t="221025" x="3259138" y="2205038"/>
          <p14:tracePt t="221049" x="3259138" y="2214563"/>
          <p14:tracePt t="221089" x="3251200" y="2214563"/>
          <p14:tracePt t="221098" x="3224213" y="2214563"/>
          <p14:tracePt t="221107" x="3197225" y="2214563"/>
          <p14:tracePt t="221123" x="3108325" y="2214563"/>
          <p14:tracePt t="221140" x="2938463" y="2187575"/>
          <p14:tracePt t="221156" x="2768600" y="2187575"/>
          <p14:tracePt t="221173" x="2741613" y="2187575"/>
          <p14:tracePt t="221305" x="2751138" y="2197100"/>
          <p14:tracePt t="221314" x="2759075" y="2197100"/>
          <p14:tracePt t="221353" x="2768600" y="2197100"/>
          <p14:tracePt t="221369" x="2776538" y="2197100"/>
          <p14:tracePt t="221379" x="2786063" y="2197100"/>
          <p14:tracePt t="221390" x="2830513" y="2205038"/>
          <p14:tracePt t="221407" x="2911475" y="2214563"/>
          <p14:tracePt t="221423" x="3009900" y="2232025"/>
          <p14:tracePt t="221441" x="3081338" y="2232025"/>
          <p14:tracePt t="221481" x="3071813" y="2224088"/>
          <p14:tracePt t="221492" x="3054350" y="2214563"/>
          <p14:tracePt t="221507" x="2955925" y="2160588"/>
          <p14:tracePt t="221523" x="2874963" y="2143125"/>
          <p14:tracePt t="221540" x="2867025" y="2143125"/>
          <p14:tracePt t="222225" x="2884488" y="2143125"/>
          <p14:tracePt t="222241" x="2857500" y="2143125"/>
          <p14:tracePt t="222250" x="2847975" y="2143125"/>
          <p14:tracePt t="222266" x="2840038" y="2143125"/>
          <p14:tracePt t="222481" x="2830513" y="2143125"/>
          <p14:tracePt t="222490" x="2830513" y="2152650"/>
          <p14:tracePt t="222507" x="2803525" y="2160588"/>
          <p14:tracePt t="222523" x="2786063" y="2179638"/>
          <p14:tracePt t="222540" x="2768600" y="2197100"/>
          <p14:tracePt t="222557" x="2751138" y="2205038"/>
          <p14:tracePt t="222573" x="2732088" y="2205038"/>
          <p14:tracePt t="222601" x="2724150" y="2205038"/>
          <p14:tracePt t="222618" x="2714625" y="2205038"/>
          <p14:tracePt t="222627" x="2705100" y="2205038"/>
          <p14:tracePt t="222641" x="2697163" y="2205038"/>
          <p14:tracePt t="222682" x="2687638" y="2205038"/>
          <p14:tracePt t="222691" x="2687638" y="2197100"/>
          <p14:tracePt t="222707" x="2652713" y="2179638"/>
          <p14:tracePt t="222723" x="2616200" y="2179638"/>
          <p14:tracePt t="222740" x="2562225" y="2179638"/>
          <p14:tracePt t="222757" x="2482850" y="2179638"/>
          <p14:tracePt t="222773" x="2419350" y="2179638"/>
          <p14:tracePt t="222790" x="2384425" y="2170113"/>
          <p14:tracePt t="222807" x="2357438" y="2170113"/>
          <p14:tracePt t="222823" x="2347913" y="2170113"/>
          <p14:tracePt t="222841" x="2366963" y="2170113"/>
          <p14:tracePt t="222858" x="2428875" y="2170113"/>
          <p14:tracePt t="222874" x="2536825" y="2187575"/>
          <p14:tracePt t="222891" x="2643188" y="2187575"/>
          <p14:tracePt t="222907" x="2751138" y="2197100"/>
          <p14:tracePt t="222924" x="2840038" y="2214563"/>
          <p14:tracePt t="222940" x="2965450" y="2241550"/>
          <p14:tracePt t="222957" x="3071813" y="2259013"/>
          <p14:tracePt t="222974" x="3160713" y="2276475"/>
          <p14:tracePt t="222990" x="3205163" y="2276475"/>
          <p14:tracePt t="223007" x="3214688" y="2286000"/>
          <p14:tracePt t="223089" x="3205163" y="2276475"/>
          <p14:tracePt t="223106" x="3187700" y="2251075"/>
          <p14:tracePt t="223115" x="3179763" y="2232025"/>
          <p14:tracePt t="223125" x="3160713" y="2187575"/>
          <p14:tracePt t="223141" x="3133725" y="2081213"/>
          <p14:tracePt t="223157" x="3125788" y="1965325"/>
          <p14:tracePt t="223174" x="3125788" y="1839913"/>
          <p14:tracePt t="223191" x="3125788" y="1776413"/>
          <p14:tracePt t="223207" x="3125788" y="1768475"/>
          <p14:tracePt t="223226" x="3125788" y="1758950"/>
          <p14:tracePt t="223241" x="3125788" y="1741488"/>
          <p14:tracePt t="223258" x="3125788" y="1697038"/>
          <p14:tracePt t="223274" x="3116263" y="1679575"/>
          <p14:tracePt t="223362" x="3108325" y="1714500"/>
          <p14:tracePt t="223372" x="3089275" y="1731963"/>
          <p14:tracePt t="223391" x="3071813" y="1803400"/>
          <p14:tracePt t="223407" x="3036888" y="1866900"/>
          <p14:tracePt t="223424" x="2938463" y="1990725"/>
          <p14:tracePt t="223442" x="2884488" y="2054225"/>
          <p14:tracePt t="223458" x="2840038" y="2108200"/>
          <p14:tracePt t="223474" x="2776538" y="2197100"/>
          <p14:tracePt t="223490" x="2732088" y="2232025"/>
          <p14:tracePt t="223507" x="2697163" y="2251075"/>
          <p14:tracePt t="223524" x="2652713" y="2259013"/>
          <p14:tracePt t="223540" x="2581275" y="2259013"/>
          <p14:tracePt t="223557" x="2500313" y="2259013"/>
          <p14:tracePt t="223574" x="2455863" y="2259013"/>
          <p14:tracePt t="223590" x="2428875" y="2268538"/>
          <p14:tracePt t="223607" x="2419350" y="2268538"/>
          <p14:tracePt t="223626" x="2411413" y="2268538"/>
          <p14:tracePt t="223643" x="2401888" y="2268538"/>
          <p14:tracePt t="223658" x="2393950" y="2268538"/>
          <p14:tracePt t="223698" x="2401888" y="2268538"/>
          <p14:tracePt t="223707" x="2419350" y="2268538"/>
          <p14:tracePt t="223724" x="2509838" y="2268538"/>
          <p14:tracePt t="223740" x="2625725" y="2268538"/>
          <p14:tracePt t="223758" x="2732088" y="2268538"/>
          <p14:tracePt t="223774" x="2795588" y="2268538"/>
          <p14:tracePt t="223790" x="2813050" y="2268538"/>
          <p14:tracePt t="223834" x="2803525" y="2268538"/>
          <p14:tracePt t="223844" x="2795588" y="2268538"/>
          <p14:tracePt t="223858" x="2714625" y="2268538"/>
          <p14:tracePt t="223874" x="2473325" y="2232025"/>
          <p14:tracePt t="223891" x="2160588" y="2214563"/>
          <p14:tracePt t="223907" x="1803400" y="2205038"/>
          <p14:tracePt t="223924" x="1438275" y="2205038"/>
          <p14:tracePt t="223941" x="1160463" y="2205038"/>
          <p14:tracePt t="223957" x="803275" y="2205038"/>
          <p14:tracePt t="223974" x="536575" y="2179638"/>
          <p14:tracePt t="223991" x="285750" y="2133600"/>
          <p14:tracePt t="224007" x="61913" y="2054225"/>
          <p14:tracePt t="224024" x="17463" y="2017713"/>
          <p14:tracePt t="224041" x="9525" y="2009775"/>
          <p14:tracePt t="224074" x="26988" y="2009775"/>
          <p14:tracePt t="224138" x="36513" y="2009775"/>
          <p14:tracePt t="224148" x="36513" y="2000250"/>
          <p14:tracePt t="224157" x="44450" y="2000250"/>
          <p14:tracePt t="224174" x="71438" y="2000250"/>
          <p14:tracePt t="224191" x="179388" y="1973263"/>
          <p14:tracePt t="224207" x="268288" y="1955800"/>
          <p14:tracePt t="224224" x="374650" y="1938338"/>
          <p14:tracePt t="224242" x="517525" y="1928813"/>
          <p14:tracePt t="224258" x="839788" y="1928813"/>
          <p14:tracePt t="224274" x="1276350" y="1938338"/>
          <p14:tracePt t="224291" x="1803400" y="1938338"/>
          <p14:tracePt t="224307" x="2366963" y="1938338"/>
          <p14:tracePt t="224324" x="2857500" y="1938338"/>
          <p14:tracePt t="224341" x="3027363" y="1893888"/>
          <p14:tracePt t="224358" x="3036888" y="1893888"/>
          <p14:tracePt t="224410" x="3027363" y="1893888"/>
          <p14:tracePt t="224426" x="3017838" y="1884363"/>
          <p14:tracePt t="224435" x="3000375" y="1884363"/>
          <p14:tracePt t="224445" x="2990850" y="1866900"/>
          <p14:tracePt t="224458" x="2946400" y="1839913"/>
          <p14:tracePt t="224474" x="2946400" y="1822450"/>
          <p14:tracePt t="224491" x="2946400" y="1785938"/>
          <p14:tracePt t="224507" x="2965450" y="1704975"/>
          <p14:tracePt t="224524" x="2990850" y="1670050"/>
          <p14:tracePt t="224602" x="2973388" y="1670050"/>
          <p14:tracePt t="224612" x="2946400" y="1670050"/>
          <p14:tracePt t="224624" x="2894013" y="1670050"/>
          <p14:tracePt t="224642" x="2616200" y="1704975"/>
          <p14:tracePt t="224658" x="2438400" y="1704975"/>
          <p14:tracePt t="224674" x="2276475" y="1697038"/>
          <p14:tracePt t="224691" x="2133600" y="1660525"/>
          <p14:tracePt t="224707" x="2062163" y="1633538"/>
          <p14:tracePt t="224724" x="2044700" y="1633538"/>
          <p14:tracePt t="224741" x="2044700" y="1625600"/>
          <p14:tracePt t="224758" x="2054225" y="1625600"/>
          <p14:tracePt t="224774" x="2108200" y="1625600"/>
          <p14:tracePt t="224791" x="2187575" y="1625600"/>
          <p14:tracePt t="224807" x="2268538" y="1616075"/>
          <p14:tracePt t="224824" x="2393950" y="1598613"/>
          <p14:tracePt t="224842" x="2660650" y="1554163"/>
          <p14:tracePt t="224858" x="2803525" y="1544638"/>
          <p14:tracePt t="224874" x="2874963" y="1536700"/>
          <p14:tracePt t="224891" x="2911475" y="1536700"/>
          <p14:tracePt t="225331" x="2894013" y="1536700"/>
          <p14:tracePt t="225342" x="2874963" y="1536700"/>
          <p14:tracePt t="225358" x="2857500" y="1536700"/>
          <p14:tracePt t="225386" x="2867025" y="1536700"/>
          <p14:tracePt t="225396" x="2884488" y="1536700"/>
          <p14:tracePt t="225407" x="2938463" y="1536700"/>
          <p14:tracePt t="225424" x="2955925" y="1536700"/>
          <p14:tracePt t="225922" x="2955925" y="1544638"/>
          <p14:tracePt t="226155" x="2965450" y="1544638"/>
          <p14:tracePt t="226164" x="2982913" y="1544638"/>
          <p14:tracePt t="226174" x="2990850" y="1544638"/>
          <p14:tracePt t="226191" x="3009900" y="1544638"/>
          <p14:tracePt t="226208" x="3017838" y="1536700"/>
          <p14:tracePt t="226299" x="3009900" y="1536700"/>
          <p14:tracePt t="226315" x="3000375" y="1536700"/>
          <p14:tracePt t="226325" x="2955925" y="1527175"/>
          <p14:tracePt t="226341" x="2901950" y="1527175"/>
          <p14:tracePt t="226771" x="2911475" y="1527175"/>
          <p14:tracePt t="226781" x="2919413" y="1527175"/>
          <p14:tracePt t="226791" x="2946400" y="1527175"/>
          <p14:tracePt t="226808" x="3017838" y="1527175"/>
          <p14:tracePt t="226825" x="3125788" y="1527175"/>
          <p14:tracePt t="226842" x="3133725" y="1527175"/>
          <p14:tracePt t="227091" x="3133725" y="1536700"/>
          <p14:tracePt t="227101" x="3133725" y="1544638"/>
          <p14:tracePt t="227111" x="3125788" y="1562100"/>
          <p14:tracePt t="227125" x="3108325" y="1643063"/>
          <p14:tracePt t="227142" x="3098800" y="1687513"/>
          <p14:tracePt t="227158" x="3098800" y="1714500"/>
          <p14:tracePt t="227250" x="3098800" y="1704975"/>
          <p14:tracePt t="227643" x="3108325" y="1704975"/>
          <p14:tracePt t="227652" x="3108325" y="1714500"/>
          <p14:tracePt t="227661" x="3116263" y="1714500"/>
          <p14:tracePt t="227731" x="3116263" y="1751013"/>
          <p14:tracePt t="227740" x="3116263" y="1785938"/>
          <p14:tracePt t="227759" x="3108325" y="1955800"/>
          <p14:tracePt t="227775" x="3089275" y="2089150"/>
          <p14:tracePt t="227792" x="3062288" y="2125663"/>
          <p14:tracePt t="227808" x="3036888" y="2133600"/>
          <p14:tracePt t="227825" x="2965450" y="2133600"/>
          <p14:tracePt t="227843" x="2751138" y="2089150"/>
          <p14:tracePt t="227859" x="2517775" y="2009775"/>
          <p14:tracePt t="227875" x="2465388" y="2000250"/>
          <p14:tracePt t="227892" x="2357438" y="1955800"/>
          <p14:tracePt t="227908" x="2276475" y="1928813"/>
          <p14:tracePt t="227925" x="2276475" y="1919288"/>
          <p14:tracePt t="227942" x="2276475" y="1911350"/>
          <p14:tracePt t="227959" x="2303463" y="1893888"/>
          <p14:tracePt t="227975" x="2384425" y="1857375"/>
          <p14:tracePt t="227992" x="2465388" y="1822450"/>
          <p14:tracePt t="228008" x="2527300" y="1795463"/>
          <p14:tracePt t="228025" x="2536825" y="1795463"/>
          <p14:tracePt t="228043" x="2562225" y="1795463"/>
          <p14:tracePt t="228059" x="2625725" y="1830388"/>
          <p14:tracePt t="228075" x="2830513" y="1938338"/>
          <p14:tracePt t="228092" x="2982913" y="2000250"/>
          <p14:tracePt t="228108" x="2990850" y="2009775"/>
          <p14:tracePt t="228139" x="2955925" y="2000250"/>
          <p14:tracePt t="228149" x="2938463" y="1990725"/>
          <p14:tracePt t="228159" x="2928938" y="1982788"/>
          <p14:tracePt t="228175" x="2840038" y="1965325"/>
          <p14:tracePt t="228192" x="2803525" y="1965325"/>
          <p14:tracePt t="228208" x="2795588" y="1965325"/>
          <p14:tracePt t="228227" x="2795588" y="1955800"/>
          <p14:tracePt t="228244" x="2803525" y="1955800"/>
          <p14:tracePt t="228259" x="2911475" y="1955800"/>
          <p14:tracePt t="228275" x="3081338" y="1965325"/>
          <p14:tracePt t="228292" x="3232150" y="1990725"/>
          <p14:tracePt t="228308" x="3295650" y="2009775"/>
          <p14:tracePt t="228325" x="3303588" y="2009775"/>
          <p14:tracePt t="228342" x="3303588" y="2027238"/>
          <p14:tracePt t="228358" x="3295650" y="2054225"/>
          <p14:tracePt t="228375" x="3259138" y="2089150"/>
          <p14:tracePt t="228392" x="3224213" y="2116138"/>
          <p14:tracePt t="228408" x="3205163" y="2116138"/>
          <p14:tracePt t="228425" x="3197225" y="2116138"/>
          <p14:tracePt t="231500" x="3197225" y="2125663"/>
          <p14:tracePt t="231510" x="3197225" y="2133600"/>
          <p14:tracePt t="231526" x="3197225" y="2160588"/>
          <p14:tracePt t="231543" x="3197225" y="2170113"/>
          <p14:tracePt t="231559" x="3197225" y="2179638"/>
          <p14:tracePt t="231576" x="3197225" y="2187575"/>
          <p14:tracePt t="231593" x="3197225" y="2197100"/>
          <p14:tracePt t="231652" x="3197225" y="2205038"/>
          <p14:tracePt t="231662" x="3197225" y="2214563"/>
          <p14:tracePt t="231676" x="3197225" y="2232025"/>
          <p14:tracePt t="231693" x="3197225" y="2251075"/>
          <p14:tracePt t="231709" x="3197225" y="2286000"/>
          <p14:tracePt t="231726" x="3197225" y="2295525"/>
          <p14:tracePt t="231743" x="3197225" y="2303463"/>
          <p14:tracePt t="231760" x="3197225" y="2312988"/>
          <p14:tracePt t="231776" x="3197225" y="2322513"/>
          <p14:tracePt t="231924" x="3187700" y="2322513"/>
          <p14:tracePt t="231934" x="3179763" y="2322513"/>
          <p14:tracePt t="231943" x="3170238" y="2322513"/>
          <p14:tracePt t="231959" x="3160713" y="2322513"/>
          <p14:tracePt t="231976" x="3152775" y="2322513"/>
          <p14:tracePt t="231993" x="3089275" y="2330450"/>
          <p14:tracePt t="232009" x="3044825" y="2330450"/>
          <p14:tracePt t="232026" x="2973388" y="2330450"/>
          <p14:tracePt t="232043" x="2911475" y="2330450"/>
          <p14:tracePt t="232060" x="2847975" y="2330450"/>
          <p14:tracePt t="232077" x="2822575" y="2330450"/>
          <p14:tracePt t="232093" x="2803525" y="2330450"/>
          <p14:tracePt t="232109" x="2786063" y="2322513"/>
          <p14:tracePt t="232143" x="2786063" y="2312988"/>
          <p14:tracePt t="232159" x="2795588" y="2312988"/>
          <p14:tracePt t="232176" x="2813050" y="2295525"/>
          <p14:tracePt t="232193" x="2830513" y="2276475"/>
          <p14:tracePt t="232209" x="2847975" y="2268538"/>
          <p14:tracePt t="232226" x="2847975" y="2251075"/>
          <p14:tracePt t="232244" x="2857500" y="2232025"/>
          <p14:tracePt t="232261" x="2857500" y="2224088"/>
          <p14:tracePt t="232276" x="2857500" y="2214563"/>
          <p14:tracePt t="232293" x="2867025" y="2205038"/>
          <p14:tracePt t="232309" x="2874963" y="2197100"/>
          <p14:tracePt t="232326" x="2874963" y="2170113"/>
          <p14:tracePt t="232343" x="2874963" y="2133600"/>
          <p14:tracePt t="232360" x="2894013" y="2071688"/>
          <p14:tracePt t="232376" x="2901950" y="1990725"/>
          <p14:tracePt t="232393" x="2911475" y="1928813"/>
          <p14:tracePt t="232410" x="2911475" y="1911350"/>
          <p14:tracePt t="232426" x="2911475" y="1884363"/>
          <p14:tracePt t="232443" x="2911475" y="1874838"/>
          <p14:tracePt t="232460" x="2911475" y="1857375"/>
          <p14:tracePt t="232477" x="2911475" y="1822450"/>
          <p14:tracePt t="232493" x="2911475" y="1785938"/>
          <p14:tracePt t="232509" x="2901950" y="1758950"/>
          <p14:tracePt t="232526" x="2901950" y="1741488"/>
          <p14:tracePt t="232543" x="2901950" y="1731963"/>
          <p14:tracePt t="232740" x="2901950" y="1724025"/>
          <p14:tracePt t="232836" x="2901950" y="1714500"/>
          <p14:tracePt t="232959" x="2919413" y="1714500"/>
          <p14:tracePt t="232968" x="2928938" y="1714500"/>
          <p14:tracePt t="232977" x="2982913" y="1714500"/>
          <p14:tracePt t="232993" x="3071813" y="1724025"/>
          <p14:tracePt t="233010" x="3089275" y="1724025"/>
          <p14:tracePt t="233026" x="3179763" y="1724025"/>
          <p14:tracePt t="233044" x="3251200" y="1724025"/>
          <p14:tracePt t="233060" x="3259138" y="1724025"/>
          <p14:tracePt t="233124" x="3268663" y="1724025"/>
          <p14:tracePt t="233165" x="3276600" y="1724025"/>
          <p14:tracePt t="233366" x="3276600" y="1731963"/>
          <p14:tracePt t="233381" x="3276600" y="1741488"/>
          <p14:tracePt t="233393" x="3276600" y="1751013"/>
          <p14:tracePt t="233410" x="3268663" y="1822450"/>
          <p14:tracePt t="233426" x="3268663" y="1919288"/>
          <p14:tracePt t="233443" x="3259138" y="2044700"/>
          <p14:tracePt t="233460" x="3205163" y="2214563"/>
          <p14:tracePt t="233477" x="3197225" y="2286000"/>
          <p14:tracePt t="233493" x="3197225" y="2303463"/>
          <p14:tracePt t="233510" x="3205163" y="2366963"/>
          <p14:tracePt t="233526" x="3224213" y="2428875"/>
          <p14:tracePt t="233543" x="3241675" y="2465388"/>
          <p14:tracePt t="233560" x="3251200" y="2482850"/>
          <p14:tracePt t="233829" x="3224213" y="2482850"/>
          <p14:tracePt t="233839" x="3197225" y="2482850"/>
          <p14:tracePt t="233849" x="3116263" y="2473325"/>
          <p14:tracePt t="233861" x="3000375" y="2455863"/>
          <p14:tracePt t="233877" x="2884488" y="2455863"/>
          <p14:tracePt t="233894" x="2803525" y="2446338"/>
          <p14:tracePt t="233910" x="2759075" y="2438400"/>
          <p14:tracePt t="233926" x="2741613" y="2438400"/>
          <p14:tracePt t="234165" x="2751138" y="2438400"/>
          <p14:tracePt t="234174" x="2759075" y="2438400"/>
          <p14:tracePt t="234197" x="2768600" y="2438400"/>
          <p14:tracePt t="234237" x="2776538" y="2438400"/>
          <p14:tracePt t="234261" x="2786063" y="2438400"/>
          <p14:tracePt t="234277" x="2795588" y="2438400"/>
          <p14:tracePt t="234301" x="2803525" y="2438400"/>
          <p14:tracePt t="234310" x="2803525" y="2428875"/>
          <p14:tracePt t="234326" x="2813050" y="2419350"/>
          <p14:tracePt t="234343" x="2822575" y="2419350"/>
          <p14:tracePt t="234360" x="2830513" y="2411413"/>
          <p14:tracePt t="234376" x="2840038" y="2393950"/>
          <p14:tracePt t="234394" x="2840038" y="2384425"/>
          <p14:tracePt t="234410" x="2847975" y="2374900"/>
          <p14:tracePt t="234493" x="2847975" y="2366963"/>
          <p14:tracePt t="234565" x="2847975" y="2357438"/>
          <p14:tracePt t="234583" x="2847975" y="2347913"/>
          <p14:tracePt t="234597" x="2847975" y="2339975"/>
          <p14:tracePt t="234613" x="2847975" y="2330450"/>
          <p14:tracePt t="234627" x="2847975" y="2322513"/>
          <p14:tracePt t="234644" x="2840038" y="2303463"/>
          <p14:tracePt t="234661" x="2803525" y="2268538"/>
          <p14:tracePt t="234677" x="2795588" y="2251075"/>
          <p14:tracePt t="234694" x="2786063" y="2241550"/>
          <p14:tracePt t="234710" x="2786063" y="2232025"/>
          <p14:tracePt t="234727" x="2786063" y="2224088"/>
          <p14:tracePt t="234743" x="2786063" y="2214563"/>
          <p14:tracePt t="234853" x="2786063" y="2205038"/>
          <p14:tracePt t="235022" x="2795588" y="2205038"/>
          <p14:tracePt t="235117" x="2803525" y="2197100"/>
          <p14:tracePt t="235902" x="2813050" y="2197100"/>
          <p14:tracePt t="236590" x="2822575" y="2197100"/>
          <p14:tracePt t="236960" x="2822575" y="2205038"/>
          <p14:tracePt t="236969" x="2830513" y="2205038"/>
          <p14:tracePt t="236982" x="2840038" y="2205038"/>
          <p14:tracePt t="236994" x="2847975" y="2205038"/>
          <p14:tracePt t="241520" x="2840038" y="2197100"/>
          <p14:tracePt t="241530" x="2830513" y="2179638"/>
          <p14:tracePt t="241545" x="2822575" y="2143125"/>
          <p14:tracePt t="241562" x="2813050" y="2125663"/>
          <p14:tracePt t="241579" x="2813050" y="2108200"/>
          <p14:tracePt t="241596" x="2795588" y="2098675"/>
          <p14:tracePt t="241612" x="2795588" y="2089150"/>
          <p14:tracePt t="241639" x="2795588" y="2081213"/>
          <p14:tracePt t="241663" x="2795588" y="2071688"/>
          <p14:tracePt t="241712" x="2795588" y="2062163"/>
          <p14:tracePt t="241722" x="2795588" y="2054225"/>
          <p14:tracePt t="241732" x="2795588" y="2027238"/>
          <p14:tracePt t="241745" x="2822575" y="1973263"/>
          <p14:tracePt t="241762" x="2830513" y="1955800"/>
          <p14:tracePt t="241778" x="2830513" y="1946275"/>
          <p14:tracePt t="241831" x="2830513" y="1938338"/>
          <p14:tracePt t="241863" x="2830513" y="1928813"/>
          <p14:tracePt t="241896" x="2830513" y="1919288"/>
          <p14:tracePt t="241920" x="2830513" y="1911350"/>
          <p14:tracePt t="241929" x="2830513" y="1901825"/>
          <p14:tracePt t="241945" x="2830513" y="1874838"/>
          <p14:tracePt t="241962" x="2840038" y="1866900"/>
          <p14:tracePt t="241978" x="2840038" y="1830388"/>
          <p14:tracePt t="241995" x="2847975" y="1812925"/>
          <p14:tracePt t="242012" x="2867025" y="1785938"/>
          <p14:tracePt t="242029" x="2884488" y="1768475"/>
          <p14:tracePt t="242176" x="2884488" y="1758950"/>
          <p14:tracePt t="242192" x="2884488" y="1751013"/>
          <p14:tracePt t="242208" x="2894013" y="1751013"/>
          <p14:tracePt t="242224" x="2901950" y="1751013"/>
          <p14:tracePt t="242264" x="2901950" y="1741488"/>
          <p14:tracePt t="242280" x="2911475" y="1741488"/>
          <p14:tracePt t="242289" x="2911475" y="1731963"/>
          <p14:tracePt t="242299" x="2919413" y="1731963"/>
          <p14:tracePt t="242313" x="2919413" y="1724025"/>
          <p14:tracePt t="242329" x="2928938" y="1724025"/>
          <p14:tracePt t="242345" x="2928938" y="1714500"/>
          <p14:tracePt t="242392" x="2938463" y="1714500"/>
          <p14:tracePt t="242424" x="2946400" y="1714500"/>
          <p14:tracePt t="242440" x="2955925" y="1704975"/>
          <p14:tracePt t="242455" x="2973388" y="1697038"/>
          <p14:tracePt t="242467" x="2990850" y="1697038"/>
          <p14:tracePt t="242528" x="3009900" y="1697038"/>
          <p14:tracePt t="242537" x="3017838" y="1697038"/>
          <p14:tracePt t="242608" x="3027363" y="1697038"/>
          <p14:tracePt t="242624" x="3036888" y="1697038"/>
          <p14:tracePt t="242647" x="3027363" y="1697038"/>
          <p14:tracePt t="242656" x="3062288" y="1704975"/>
          <p14:tracePt t="242680" x="3062288" y="1714500"/>
          <p14:tracePt t="242690" x="3071813" y="1724025"/>
          <p14:tracePt t="242704" x="3071813" y="1731963"/>
          <p14:tracePt t="242713" x="3098800" y="1758950"/>
          <p14:tracePt t="242729" x="3125788" y="1758950"/>
          <p14:tracePt t="242745" x="3152775" y="1758950"/>
          <p14:tracePt t="242763" x="3179763" y="1758950"/>
          <p14:tracePt t="242779" x="3197225" y="1751013"/>
          <p14:tracePt t="242796" x="3214688" y="1751013"/>
          <p14:tracePt t="242812" x="3224213" y="1741488"/>
          <p14:tracePt t="242864" x="3232150" y="1741488"/>
          <p14:tracePt t="242944" x="3241675" y="1741488"/>
          <p14:tracePt t="242962" x="3251200" y="1741488"/>
          <p14:tracePt t="242971" x="3259138" y="1741488"/>
          <p14:tracePt t="242981" x="3268663" y="1741488"/>
          <p14:tracePt t="242995" x="3276600" y="1741488"/>
          <p14:tracePt t="243024" x="3286125" y="1741488"/>
          <p14:tracePt t="243128" x="3286125" y="1751013"/>
          <p14:tracePt t="243144" x="3286125" y="1758950"/>
          <p14:tracePt t="243154" x="3286125" y="1768475"/>
          <p14:tracePt t="243165" x="3286125" y="1785938"/>
          <p14:tracePt t="243179" x="3276600" y="1803400"/>
          <p14:tracePt t="243195" x="3268663" y="1830388"/>
          <p14:tracePt t="243213" x="3268663" y="1857375"/>
          <p14:tracePt t="243229" x="3259138" y="1866900"/>
          <p14:tracePt t="243280" x="3259138" y="1874838"/>
          <p14:tracePt t="243290" x="3259138" y="1884363"/>
          <p14:tracePt t="243300" x="3251200" y="1911350"/>
          <p14:tracePt t="243312" x="3232150" y="1938338"/>
          <p14:tracePt t="243329" x="3232150" y="1946275"/>
          <p14:tracePt t="243346" x="3232150" y="1965325"/>
          <p14:tracePt t="243363" x="3224213" y="1982788"/>
          <p14:tracePt t="243379" x="3224213" y="2009775"/>
          <p14:tracePt t="243396" x="3205163" y="2054225"/>
          <p14:tracePt t="243412" x="3205163" y="2089150"/>
          <p14:tracePt t="243429" x="3197225" y="2116138"/>
          <p14:tracePt t="243446" x="3197225" y="2125663"/>
          <p14:tracePt t="243480" x="3197225" y="2133600"/>
          <p14:tracePt t="243497" x="3197225" y="2143125"/>
          <p14:tracePt t="243506" x="3197225" y="2152650"/>
          <p14:tracePt t="243516" x="3197225" y="2170113"/>
          <p14:tracePt t="243529" x="3197225" y="2197100"/>
          <p14:tracePt t="243546" x="3197225" y="2205038"/>
          <p14:tracePt t="243944" x="3187700" y="2205038"/>
          <p14:tracePt t="243953" x="3160713" y="2205038"/>
          <p14:tracePt t="243963" x="3133725" y="2205038"/>
          <p14:tracePt t="243979" x="2990850" y="2232025"/>
          <p14:tracePt t="243996" x="2867025" y="2259013"/>
          <p14:tracePt t="244012" x="2768600" y="2268538"/>
          <p14:tracePt t="244029" x="2714625" y="2276475"/>
          <p14:tracePt t="244046" x="2679700" y="2286000"/>
          <p14:tracePt t="244096" x="2670175" y="2286000"/>
          <p14:tracePt t="244640" x="2660650" y="2286000"/>
          <p14:tracePt t="244656" x="2652713" y="2286000"/>
          <p14:tracePt t="245232" x="2652713" y="2276475"/>
          <p14:tracePt t="245241" x="2670175" y="2268538"/>
          <p14:tracePt t="245251" x="2679700" y="2251075"/>
          <p14:tracePt t="245263" x="2714625" y="2224088"/>
          <p14:tracePt t="245280" x="2759075" y="2170113"/>
          <p14:tracePt t="245297" x="2776538" y="2143125"/>
          <p14:tracePt t="245313" x="2786063" y="2125663"/>
          <p14:tracePt t="245329" x="2786063" y="2116138"/>
          <p14:tracePt t="245346" x="2795588" y="2108200"/>
          <p14:tracePt t="245363" x="2803525" y="2098675"/>
          <p14:tracePt t="245380" x="2813050" y="2071688"/>
          <p14:tracePt t="245397" x="2822575" y="2062163"/>
          <p14:tracePt t="245413" x="2822575" y="2044700"/>
          <p14:tracePt t="245429" x="2822575" y="2009775"/>
          <p14:tracePt t="245446" x="2822575" y="1973263"/>
          <p14:tracePt t="245463" x="2822575" y="1946275"/>
          <p14:tracePt t="245480" x="2822575" y="1919288"/>
          <p14:tracePt t="245497" x="2822575" y="1901825"/>
          <p14:tracePt t="245513" x="2822575" y="1893888"/>
          <p14:tracePt t="245529" x="2840038" y="1866900"/>
          <p14:tracePt t="245546" x="2857500" y="1847850"/>
          <p14:tracePt t="245563" x="2874963" y="1830388"/>
          <p14:tracePt t="245579" x="2884488" y="1803400"/>
          <p14:tracePt t="245596" x="2884488" y="1785938"/>
          <p14:tracePt t="245613" x="2884488" y="1768475"/>
          <p14:tracePt t="245784" x="2894013" y="1768475"/>
          <p14:tracePt t="245801" x="2901950" y="1768475"/>
          <p14:tracePt t="245825" x="2911475" y="1768475"/>
          <p14:tracePt t="245841" x="2919413" y="1768475"/>
          <p14:tracePt t="245857" x="2928938" y="1768475"/>
          <p14:tracePt t="245868" x="2938463" y="1768475"/>
          <p14:tracePt t="245880" x="2990850" y="1768475"/>
          <p14:tracePt t="245897" x="3089275" y="1768475"/>
          <p14:tracePt t="245913" x="3224213" y="1776413"/>
          <p14:tracePt t="245929" x="3241675" y="1776413"/>
          <p14:tracePt t="246217" x="3241675" y="1785938"/>
          <p14:tracePt t="246228" x="3241675" y="1812925"/>
          <p14:tracePt t="246246" x="3241675" y="1822450"/>
          <p14:tracePt t="246265" x="3241675" y="1839913"/>
          <p14:tracePt t="246281" x="3241675" y="1893888"/>
          <p14:tracePt t="246297" x="3241675" y="1911350"/>
          <p14:tracePt t="246313" x="3251200" y="1928813"/>
          <p14:tracePt t="246353" x="3251200" y="1938338"/>
          <p14:tracePt t="246368" x="3241675" y="1938338"/>
          <p14:tracePt t="246380" x="3241675" y="1946275"/>
          <p14:tracePt t="246397" x="3241675" y="1965325"/>
          <p14:tracePt t="246413" x="3241675" y="1982788"/>
          <p14:tracePt t="246430" x="3241675" y="2000250"/>
          <p14:tracePt t="246446" x="3241675" y="2017713"/>
          <p14:tracePt t="246464" x="3241675" y="2027238"/>
          <p14:tracePt t="246481" x="3241675" y="2062163"/>
          <p14:tracePt t="246497" x="3251200" y="2108200"/>
          <p14:tracePt t="246513" x="3268663" y="2133600"/>
          <p14:tracePt t="246530" x="3268663" y="2143125"/>
          <p14:tracePt t="246593" x="3268663" y="2152650"/>
          <p14:tracePt t="246602" x="3268663" y="2160588"/>
          <p14:tracePt t="246613" x="3268663" y="2179638"/>
          <p14:tracePt t="246630" x="3268663" y="2295525"/>
          <p14:tracePt t="246646" x="3268663" y="2339975"/>
          <p14:tracePt t="246777" x="3268663" y="2347913"/>
          <p14:tracePt t="246801" x="3268663" y="2357438"/>
          <p14:tracePt t="246810" x="3259138" y="2357438"/>
          <p14:tracePt t="246820" x="3232150" y="2366963"/>
          <p14:tracePt t="246830" x="3170238" y="2374900"/>
          <p14:tracePt t="246847" x="3044825" y="2374900"/>
          <p14:tracePt t="246863" x="3017838" y="2374900"/>
          <p14:tracePt t="247305" x="3017838" y="2366963"/>
          <p14:tracePt t="247316" x="3027363" y="2357438"/>
          <p14:tracePt t="247330" x="3027363" y="2347913"/>
          <p14:tracePt t="247353" x="3017838" y="2339975"/>
          <p14:tracePt t="247364" x="3009900" y="2339975"/>
          <p14:tracePt t="247380" x="3000375" y="2339975"/>
          <p14:tracePt t="247397" x="2990850" y="2339975"/>
          <p14:tracePt t="247413" x="2955925" y="2330450"/>
          <p14:tracePt t="247430" x="2928938" y="2330450"/>
          <p14:tracePt t="247447" x="2884488" y="2322513"/>
          <p14:tracePt t="247464" x="2840038" y="2312988"/>
          <p14:tracePt t="247481" x="2803525" y="2303463"/>
          <p14:tracePt t="247497" x="2786063" y="2295525"/>
          <p14:tracePt t="247587" x="2786063" y="2286000"/>
          <p14:tracePt t="247601" x="2786063" y="2268538"/>
          <p14:tracePt t="247613" x="2795588" y="2232025"/>
          <p14:tracePt t="247630" x="2822575" y="2170113"/>
          <p14:tracePt t="247647" x="2822575" y="2098675"/>
          <p14:tracePt t="247663" x="2822575" y="2054225"/>
          <p14:tracePt t="247681" x="2830513" y="2027238"/>
          <p14:tracePt t="247697" x="2847975" y="1990725"/>
          <p14:tracePt t="247714" x="2857500" y="1965325"/>
          <p14:tracePt t="247730" x="2857500" y="1938338"/>
          <p14:tracePt t="247747" x="2857500" y="1928813"/>
          <p14:tracePt t="247763" x="2857500" y="1919288"/>
          <p14:tracePt t="247781" x="2857500" y="1911350"/>
          <p14:tracePt t="247797" x="2857500" y="1893888"/>
          <p14:tracePt t="247814" x="2857500" y="1874838"/>
          <p14:tracePt t="247830" x="2857500" y="1847850"/>
          <p14:tracePt t="247847" x="2857500" y="1812925"/>
          <p14:tracePt t="248129" x="2867025" y="1812925"/>
          <p14:tracePt t="248138" x="2884488" y="1803400"/>
          <p14:tracePt t="248148" x="2911475" y="1803400"/>
          <p14:tracePt t="248202" x="2919413" y="1803400"/>
          <p14:tracePt t="248211" x="2938463" y="1803400"/>
          <p14:tracePt t="248230" x="2938463" y="1795463"/>
          <p14:tracePt t="248290" x="2946400" y="1795463"/>
          <p14:tracePt t="248300" x="2946400" y="1785938"/>
          <p14:tracePt t="248314" x="2955925" y="1785938"/>
          <p14:tracePt t="248330" x="2965450" y="1785938"/>
          <p14:tracePt t="248554" x="2938463" y="1785938"/>
          <p14:tracePt t="248563" x="2938463" y="1776413"/>
          <p14:tracePt t="248581" x="2973388" y="1776413"/>
          <p14:tracePt t="248597" x="2990850" y="1776413"/>
          <p14:tracePt t="249290" x="3000375" y="1776413"/>
          <p14:tracePt t="249346" x="3009900" y="1776413"/>
          <p14:tracePt t="249355" x="3017838" y="1768475"/>
          <p14:tracePt t="249366" x="3054350" y="1758950"/>
          <p14:tracePt t="249381" x="3089275" y="1741488"/>
          <p14:tracePt t="249397" x="3125788" y="1731963"/>
          <p14:tracePt t="249414" x="3133725" y="1731963"/>
          <p14:tracePt t="249431" x="3133725" y="1741488"/>
          <p14:tracePt t="250002" x="3133725" y="1751013"/>
          <p14:tracePt t="250011" x="3133725" y="1758950"/>
          <p14:tracePt t="250034" x="3133725" y="1768475"/>
          <p14:tracePt t="250043" x="3133725" y="1785938"/>
          <p14:tracePt t="250053" x="3133725" y="1795463"/>
          <p14:tracePt t="250064" x="3133725" y="1812925"/>
          <p14:tracePt t="250082" x="3133725" y="1857375"/>
          <p14:tracePt t="250098" x="3125788" y="1901825"/>
          <p14:tracePt t="250114" x="3125788" y="1946275"/>
          <p14:tracePt t="250131" x="3125788" y="1982788"/>
          <p14:tracePt t="250147" x="3125788" y="2017713"/>
          <p14:tracePt t="250164" x="3125788" y="2062163"/>
          <p14:tracePt t="250181" x="3116263" y="2089150"/>
          <p14:tracePt t="250198" x="3116263" y="2108200"/>
          <p14:tracePt t="250214" x="3116263" y="2116138"/>
          <p14:tracePt t="250231" x="3133725" y="2125663"/>
          <p14:tracePt t="250247" x="3152775" y="2143125"/>
          <p14:tracePt t="250706" x="3152775" y="2152650"/>
          <p14:tracePt t="250715" x="3152775" y="2160588"/>
          <p14:tracePt t="250731" x="3143250" y="2160588"/>
          <p14:tracePt t="250747" x="3143250" y="2179638"/>
          <p14:tracePt t="250764" x="3125788" y="2205038"/>
          <p14:tracePt t="250781" x="3116263" y="2241550"/>
          <p14:tracePt t="250798" x="3116263" y="2259013"/>
          <p14:tracePt t="250814" x="3098800" y="2276475"/>
          <p14:tracePt t="250847" x="3089275" y="2286000"/>
          <p14:tracePt t="250864" x="3071813" y="2286000"/>
          <p14:tracePt t="250882" x="3054350" y="2286000"/>
          <p14:tracePt t="250898" x="3044825" y="2286000"/>
          <p14:tracePt t="250914" x="3036888" y="2286000"/>
          <p14:tracePt t="250931" x="3017838" y="2286000"/>
          <p14:tracePt t="250948" x="2973388" y="2286000"/>
          <p14:tracePt t="250964" x="2955925" y="2286000"/>
          <p14:tracePt t="251107" x="2955925" y="2259013"/>
          <p14:tracePt t="251122" x="2955925" y="2251075"/>
          <p14:tracePt t="251132" x="2955925" y="2232025"/>
          <p14:tracePt t="251147" x="2955925" y="2179638"/>
          <p14:tracePt t="251165" x="2946400" y="2125663"/>
          <p14:tracePt t="251181" x="2946400" y="2089150"/>
          <p14:tracePt t="251198" x="2946400" y="2062163"/>
          <p14:tracePt t="251214" x="2946400" y="2054225"/>
          <p14:tracePt t="251231" x="2946400" y="2027238"/>
          <p14:tracePt t="251248" x="2946400" y="2017713"/>
          <p14:tracePt t="251264" x="2946400" y="2009775"/>
          <p14:tracePt t="251282" x="2938463" y="1982788"/>
          <p14:tracePt t="251299" x="2928938" y="1955800"/>
          <p14:tracePt t="251362" x="2928938" y="1946275"/>
          <p14:tracePt t="251530" x="2928938" y="1938338"/>
          <p14:tracePt t="251659" x="2928938" y="1928813"/>
          <p14:tracePt t="251675" x="2928938" y="1919288"/>
          <p14:tracePt t="251699" x="2938463" y="1919288"/>
          <p14:tracePt t="251762" x="2946400" y="1919288"/>
          <p14:tracePt t="251779" x="2955925" y="1919288"/>
          <p14:tracePt t="251795" x="2965450" y="1919288"/>
          <p14:tracePt t="252091" x="2973388" y="1919288"/>
          <p14:tracePt t="252101" x="2982913" y="1919288"/>
          <p14:tracePt t="252116" x="2990850" y="1919288"/>
          <p14:tracePt t="252139" x="3000375" y="1919288"/>
          <p14:tracePt t="252179" x="3009900" y="1919288"/>
          <p14:tracePt t="252188" x="3017838" y="1919288"/>
          <p14:tracePt t="252243" x="3027363" y="1919288"/>
          <p14:tracePt t="252252" x="3044825" y="1919288"/>
          <p14:tracePt t="252265" x="3081338" y="1919288"/>
          <p14:tracePt t="252282" x="3251200" y="1893888"/>
          <p14:tracePt t="252299" x="3330575" y="1893888"/>
          <p14:tracePt t="252315" x="3384550" y="1893888"/>
          <p14:tracePt t="252331" x="3419475" y="1893888"/>
          <p14:tracePt t="252348" x="3446463" y="1901825"/>
          <p14:tracePt t="252365" x="3446463" y="1911350"/>
          <p14:tracePt t="252382" x="3455988" y="1919288"/>
          <p14:tracePt t="252398" x="3465513" y="1919288"/>
          <p14:tracePt t="252819" x="3446463" y="1919288"/>
          <p14:tracePt t="252828" x="3438525" y="1919288"/>
          <p14:tracePt t="252837" x="3429000" y="1911350"/>
          <p14:tracePt t="252851" x="3419475" y="1911350"/>
          <p14:tracePt t="252875" x="3419475" y="1901825"/>
          <p14:tracePt t="252885" x="3419475" y="1893888"/>
          <p14:tracePt t="252899" x="3402013" y="1857375"/>
          <p14:tracePt t="252915" x="3357563" y="1830388"/>
          <p14:tracePt t="252931" x="3268663" y="1795463"/>
          <p14:tracePt t="252948" x="3232150" y="1776413"/>
          <p14:tracePt t="253211" x="3251200" y="1768475"/>
          <p14:tracePt t="253221" x="3259138" y="1768475"/>
          <p14:tracePt t="253231" x="3268663" y="1758950"/>
          <p14:tracePt t="253248" x="3295650" y="1731963"/>
          <p14:tracePt t="253265" x="3303588" y="1724025"/>
          <p14:tracePt t="253411" x="3303588" y="1731963"/>
          <p14:tracePt t="253420" x="3303588" y="1741488"/>
          <p14:tracePt t="253435" x="3303588" y="1768475"/>
          <p14:tracePt t="253448" x="3303588" y="1795463"/>
          <p14:tracePt t="253465" x="3295650" y="1830388"/>
          <p14:tracePt t="253643" x="3295650" y="1839913"/>
          <p14:tracePt t="253684" x="3295650" y="1847850"/>
          <p14:tracePt t="253708" x="3295650" y="1857375"/>
          <p14:tracePt t="253717" x="3303588" y="1866900"/>
          <p14:tracePt t="253732" x="3313113" y="1874838"/>
          <p14:tracePt t="253748" x="3322638" y="1919288"/>
          <p14:tracePt t="253765" x="3330575" y="1946275"/>
          <p14:tracePt t="253782" x="3357563" y="1990725"/>
          <p14:tracePt t="253798" x="3357563" y="2009775"/>
          <p14:tracePt t="253815" x="3367088" y="2017713"/>
          <p14:tracePt t="253843" x="3375025" y="2017713"/>
          <p14:tracePt t="253854" x="3384550" y="2017713"/>
          <p14:tracePt t="253865" x="3402013" y="2017713"/>
          <p14:tracePt t="253882" x="3438525" y="2017713"/>
          <p14:tracePt t="254099" x="3455988" y="1990725"/>
          <p14:tracePt t="254108" x="3482975" y="1955800"/>
          <p14:tracePt t="254118" x="3490913" y="1938338"/>
          <p14:tracePt t="254132" x="3544888" y="1839913"/>
          <p14:tracePt t="254148" x="3562350" y="1830388"/>
          <p14:tracePt t="254165" x="3608388" y="1803400"/>
          <p14:tracePt t="254182" x="3670300" y="1803400"/>
          <p14:tracePt t="254198" x="3705225" y="1803400"/>
          <p14:tracePt t="254215" x="3732213" y="1822450"/>
          <p14:tracePt t="254232" x="3956050" y="2036763"/>
          <p14:tracePt t="254248" x="4160838" y="2187575"/>
          <p14:tracePt t="254265" x="4973638" y="2874963"/>
          <p14:tracePt t="254283" x="6188075" y="3697288"/>
          <p14:tracePt t="254300" x="6813550" y="4089400"/>
          <p14:tracePt t="254315" x="7429500" y="4446588"/>
          <p14:tracePt t="254332" x="7823200" y="4652963"/>
          <p14:tracePt t="254348" x="8180388" y="4848225"/>
          <p14:tracePt t="254365" x="8466138" y="5018088"/>
          <p14:tracePt t="254382" x="8670925" y="5126038"/>
          <p14:tracePt t="254398" x="8759825" y="5160963"/>
          <p14:tracePt t="254415" x="8867775" y="5259388"/>
          <p14:tracePt t="254432" x="8974138" y="5394325"/>
          <p14:tracePt t="254448" x="9072563" y="5483225"/>
          <p14:tracePt t="254466" x="9134475" y="5545138"/>
          <p14:tracePt t="254483" x="9134475" y="5581650"/>
          <p14:tracePt t="254500" x="9134475" y="5732463"/>
          <p14:tracePt t="254515" x="9134475" y="5751513"/>
          <p14:tracePt t="254532" x="9134475" y="5759450"/>
          <p14:tracePt t="254548" x="9134475" y="5776913"/>
          <p14:tracePt t="254603" x="9117013" y="5776913"/>
          <p14:tracePt t="254613" x="9099550" y="5795963"/>
          <p14:tracePt t="254623" x="9090025" y="5803900"/>
          <p14:tracePt t="254633" x="9055100" y="5803900"/>
          <p14:tracePt t="254648" x="9001125" y="5830888"/>
          <p14:tracePt t="254665" x="8912225" y="5840413"/>
          <p14:tracePt t="254682" x="8759825" y="5867400"/>
          <p14:tracePt t="254699" x="8466138" y="5929313"/>
          <p14:tracePt t="254716" x="8323263" y="6010275"/>
          <p14:tracePt t="254732" x="8205788" y="6062663"/>
          <p14:tracePt t="254749" x="8161338" y="6081713"/>
          <p14:tracePt t="254782" x="8153400" y="6054725"/>
          <p14:tracePt t="254799" x="8116888" y="5973763"/>
          <p14:tracePt t="254815" x="8089900" y="5938838"/>
          <p14:tracePt t="254832" x="8062913" y="5919788"/>
          <p14:tracePt t="254849" x="8045450" y="5902325"/>
          <p14:tracePt t="254866" x="8037513" y="5902325"/>
          <p14:tracePt t="254883" x="8045450" y="5884863"/>
          <p14:tracePt t="254900" x="8108950" y="5857875"/>
          <p14:tracePt t="254916" x="8197850" y="5830888"/>
          <p14:tracePt t="254932" x="8286750" y="5803900"/>
          <p14:tracePt t="254948" x="8402638" y="5759450"/>
          <p14:tracePt t="254966" x="8501063" y="5751513"/>
          <p14:tracePt t="254982" x="8582025" y="5759450"/>
          <p14:tracePt t="254999" x="8680450" y="5786438"/>
          <p14:tracePt t="255015" x="8769350" y="5803900"/>
          <p14:tracePt t="255032" x="8858250" y="5822950"/>
          <p14:tracePt t="255049" x="8920163" y="5830888"/>
          <p14:tracePt t="255065" x="8947150" y="5830888"/>
          <p14:tracePt t="255083" x="9001125" y="5830888"/>
          <p14:tracePt t="255100" x="9037638" y="5830888"/>
          <p14:tracePt t="255116" x="9055100" y="5830888"/>
          <p14:tracePt t="255149" x="9063038" y="5830888"/>
          <p14:tracePt t="255165" x="9063038" y="5875338"/>
          <p14:tracePt t="255182" x="9072563" y="5946775"/>
          <p14:tracePt t="255199" x="9117013" y="6108700"/>
          <p14:tracePt t="255216" x="9126538" y="6197600"/>
          <p14:tracePt t="255232" x="9134475" y="6251575"/>
          <p14:tracePt t="255249" x="9134475" y="6296025"/>
          <p14:tracePt t="255265" x="9134475" y="6313488"/>
          <p14:tracePt t="255282" x="9117013" y="6330950"/>
          <p14:tracePt t="255300" x="9099550" y="6340475"/>
          <p14:tracePt t="255332" x="9082088" y="6357938"/>
          <p14:tracePt t="255349" x="9055100" y="6357938"/>
          <p14:tracePt t="255365" x="9018588" y="6384925"/>
          <p14:tracePt t="255383" x="8983663" y="6411913"/>
          <p14:tracePt t="255399" x="8966200" y="6446838"/>
          <p14:tracePt t="255416" x="8947150" y="6465888"/>
          <p14:tracePt t="255432" x="8939213" y="6473825"/>
          <p14:tracePt t="255449" x="8929688" y="6473825"/>
          <p14:tracePt t="255465" x="8875713" y="6446838"/>
          <p14:tracePt t="255483" x="8582025" y="6276975"/>
          <p14:tracePt t="255500" x="8269288" y="6089650"/>
          <p14:tracePt t="255516" x="7715250" y="5759450"/>
          <p14:tracePt t="255532" x="7134225" y="5340350"/>
          <p14:tracePt t="255549" x="6510338" y="4687888"/>
          <p14:tracePt t="255565" x="5670550" y="3840163"/>
          <p14:tracePt t="255582" x="4500563" y="2670175"/>
          <p14:tracePt t="255599" x="4054475" y="2125663"/>
          <p14:tracePt t="255615" x="3822700" y="1884363"/>
          <p14:tracePt t="255632" x="3759200" y="1803400"/>
          <p14:tracePt t="255649" x="3724275" y="1758950"/>
          <p14:tracePt t="255665" x="3652838" y="1679575"/>
          <p14:tracePt t="255682" x="3509963" y="1554163"/>
          <p14:tracePt t="255699" x="3170238" y="1312863"/>
          <p14:tracePt t="255716" x="2911475" y="1169988"/>
          <p14:tracePt t="255732" x="2768600" y="1098550"/>
          <p14:tracePt t="255749" x="2697163" y="1062038"/>
          <p14:tracePt t="255766" x="2679700" y="1062038"/>
          <p14:tracePt t="255783" x="2670175" y="1054100"/>
          <p14:tracePt t="255816" x="2652713" y="1054100"/>
          <p14:tracePt t="255849" x="2652713" y="1089025"/>
          <p14:tracePt t="255866" x="2643188" y="1125538"/>
          <p14:tracePt t="255882" x="2616200" y="1187450"/>
          <p14:tracePt t="255900" x="2562225" y="1241425"/>
          <p14:tracePt t="255916" x="2544763" y="1258888"/>
          <p14:tracePt t="255932" x="2536825" y="1276350"/>
          <p14:tracePt t="255949" x="2536825" y="1312863"/>
          <p14:tracePt t="255966" x="2589213" y="1366838"/>
          <p14:tracePt t="255982" x="2679700" y="1428750"/>
          <p14:tracePt t="255999" x="2724150" y="1446213"/>
          <p14:tracePt t="256016" x="2741613" y="1455738"/>
          <p14:tracePt t="256032" x="2751138" y="1455738"/>
          <p14:tracePt t="256049" x="2786063" y="1455738"/>
          <p14:tracePt t="256066" x="2803525" y="1465263"/>
          <p14:tracePt t="256083" x="2813050" y="1465263"/>
          <p14:tracePt t="256100" x="2867025" y="1455738"/>
          <p14:tracePt t="256116" x="2919413" y="1438275"/>
          <p14:tracePt t="256132" x="2965450" y="1419225"/>
          <p14:tracePt t="256149" x="3009900" y="1393825"/>
          <p14:tracePt t="256166" x="3044825" y="1366838"/>
          <p14:tracePt t="256182" x="3044825" y="1347788"/>
          <p14:tracePt t="256216" x="3027363" y="1339850"/>
          <p14:tracePt t="256232" x="3017838" y="1339850"/>
          <p14:tracePt t="256249" x="3000375" y="1339850"/>
          <p14:tracePt t="256300" x="3009900" y="1339850"/>
          <p14:tracePt t="256309" x="3044825" y="1339850"/>
          <p14:tracePt t="256319" x="3062288" y="1339850"/>
          <p14:tracePt t="256333" x="3125788" y="1339850"/>
          <p14:tracePt t="256349" x="3160713" y="1339850"/>
          <p14:tracePt t="256366" x="3170238" y="1339850"/>
          <p14:tracePt t="256396" x="3179763" y="1339850"/>
          <p14:tracePt t="256412" x="3187700" y="1339850"/>
          <p14:tracePt t="256422" x="3197225" y="1339850"/>
          <p14:tracePt t="256432" x="3205163" y="1339850"/>
          <p14:tracePt t="256468" x="3205163" y="1347788"/>
          <p14:tracePt t="256477" x="3205163" y="1357313"/>
          <p14:tracePt t="256492" x="3205163" y="1366838"/>
          <p14:tracePt t="256502" x="3205163" y="1374775"/>
          <p14:tracePt t="256516" x="3205163" y="1419225"/>
          <p14:tracePt t="256532" x="3205163" y="1490663"/>
          <p14:tracePt t="256549" x="3205163" y="1670050"/>
          <p14:tracePt t="256566" x="3214688" y="1803400"/>
          <p14:tracePt t="256583" x="3214688" y="1893888"/>
          <p14:tracePt t="256599" x="3205163" y="1973263"/>
          <p14:tracePt t="256616" x="3197225" y="2000250"/>
          <p14:tracePt t="256632" x="3197225" y="2036763"/>
          <p14:tracePt t="256649" x="3197225" y="2071688"/>
          <p14:tracePt t="256666" x="3197225" y="2089150"/>
          <p14:tracePt t="256683" x="3197225" y="2116138"/>
          <p14:tracePt t="256700" x="3179763" y="2133600"/>
          <p14:tracePt t="256733" x="3170238" y="2133600"/>
          <p14:tracePt t="256749" x="3160713" y="2133600"/>
          <p14:tracePt t="256766" x="3143250" y="2133600"/>
          <p14:tracePt t="256783" x="3071813" y="2133600"/>
          <p14:tracePt t="256799" x="2990850" y="2133600"/>
          <p14:tracePt t="256816" x="2894013" y="2125663"/>
          <p14:tracePt t="256832" x="2786063" y="2108200"/>
          <p14:tracePt t="256849" x="2714625" y="2089150"/>
          <p14:tracePt t="256866" x="2679700" y="2081213"/>
          <p14:tracePt t="256882" x="2670175" y="2081213"/>
          <p14:tracePt t="256988" x="2679700" y="2081213"/>
          <p14:tracePt t="256997" x="2705100" y="2062163"/>
          <p14:tracePt t="257016" x="2714625" y="2054225"/>
          <p14:tracePt t="257032" x="2724150" y="2027238"/>
          <p14:tracePt t="257049" x="2751138" y="1982788"/>
          <p14:tracePt t="257220" x="2759075" y="1982788"/>
          <p14:tracePt t="257236" x="2776538" y="1982788"/>
          <p14:tracePt t="257245" x="2786063" y="1982788"/>
          <p14:tracePt t="257255" x="2795588" y="1982788"/>
          <p14:tracePt t="257266" x="2822575" y="1982788"/>
          <p14:tracePt t="257283" x="2840038" y="1982788"/>
          <p14:tracePt t="257300" x="2847975" y="1982788"/>
          <p14:tracePt t="257316" x="2847975" y="1965325"/>
          <p14:tracePt t="257333" x="2847975" y="1946275"/>
          <p14:tracePt t="257349" x="2847975" y="1919288"/>
          <p14:tracePt t="257366" x="2874963" y="1884363"/>
          <p14:tracePt t="257383" x="2894013" y="1812925"/>
          <p14:tracePt t="257399" x="2894013" y="1758950"/>
          <p14:tracePt t="257416" x="2894013" y="1731963"/>
          <p14:tracePt t="257433" x="2894013" y="1724025"/>
          <p14:tracePt t="257541" x="2894013" y="1714500"/>
          <p14:tracePt t="257556" x="2901950" y="1714500"/>
          <p14:tracePt t="257573" x="2919413" y="1714500"/>
          <p14:tracePt t="257583" x="2938463" y="1704975"/>
          <p14:tracePt t="257600" x="2973388" y="1704975"/>
          <p14:tracePt t="257616" x="3027363" y="1687513"/>
          <p14:tracePt t="257633" x="3089275" y="1679575"/>
          <p14:tracePt t="257649" x="3116263" y="1660525"/>
          <p14:tracePt t="257666" x="3125788" y="1660525"/>
          <p14:tracePt t="257749" x="3133725" y="1660525"/>
          <p14:tracePt t="257758" x="3143250" y="1660525"/>
          <p14:tracePt t="257772" x="3152775" y="1660525"/>
          <p14:tracePt t="257791" x="3170238" y="1660525"/>
          <p14:tracePt t="257801" x="3170238" y="1670050"/>
          <p14:tracePt t="257816" x="3179763" y="1670050"/>
          <p14:tracePt t="257845" x="3187700" y="1670050"/>
          <p14:tracePt t="257854" x="3187700" y="1679575"/>
          <p14:tracePt t="257866" x="3197225" y="1679575"/>
          <p14:tracePt t="257883" x="3224213" y="1697038"/>
          <p14:tracePt t="257900" x="3259138" y="1714500"/>
          <p14:tracePt t="257933" x="3259138" y="1731963"/>
          <p14:tracePt t="257949" x="3251200" y="1768475"/>
          <p14:tracePt t="257966" x="3241675" y="1839913"/>
          <p14:tracePt t="257983" x="3214688" y="1928813"/>
          <p14:tracePt t="257999" x="3205163" y="2027238"/>
          <p14:tracePt t="258016" x="3205163" y="2098675"/>
          <p14:tracePt t="258033" x="3205163" y="2187575"/>
          <p14:tracePt t="258049" x="3205163" y="2303463"/>
          <p14:tracePt t="258067" x="3205163" y="2357438"/>
          <p14:tracePt t="258083" x="3205163" y="2393950"/>
          <p14:tracePt t="258101" x="3214688" y="2419350"/>
          <p14:tracePt t="258117" x="3224213" y="2419350"/>
          <p14:tracePt t="258133" x="3224213" y="2428875"/>
          <p14:tracePt t="258149" x="3224213" y="2438400"/>
          <p14:tracePt t="258166" x="3224213" y="2446338"/>
          <p14:tracePt t="258317" x="3214688" y="2446338"/>
          <p14:tracePt t="258327" x="3197225" y="2446338"/>
          <p14:tracePt t="258336" x="3133725" y="2419350"/>
          <p14:tracePt t="258349" x="3017838" y="2366963"/>
          <p14:tracePt t="258366" x="2901950" y="2322513"/>
          <p14:tracePt t="258383" x="2813050" y="2286000"/>
          <p14:tracePt t="258400" x="2776538" y="2276475"/>
          <p14:tracePt t="258416" x="2768600" y="2268538"/>
          <p14:tracePt t="258549" x="2768600" y="2251075"/>
          <p14:tracePt t="258558" x="2768600" y="2241550"/>
          <p14:tracePt t="258567" x="2768600" y="2205038"/>
          <p14:tracePt t="258583" x="2786063" y="2116138"/>
          <p14:tracePt t="258600" x="2840038" y="2000250"/>
          <p14:tracePt t="258616" x="2884488" y="1911350"/>
          <p14:tracePt t="258633" x="2919413" y="1847850"/>
          <p14:tracePt t="258649" x="2938463" y="1812925"/>
          <p14:tracePt t="258666" x="2938463" y="1795463"/>
          <p14:tracePt t="258683" x="2946400" y="1776413"/>
          <p14:tracePt t="258700" x="2946400" y="1751013"/>
          <p14:tracePt t="258789" x="2965450" y="1751013"/>
          <p14:tracePt t="258799" x="2982913" y="1751013"/>
          <p14:tracePt t="258816" x="3027363" y="1741488"/>
          <p14:tracePt t="258833" x="3133725" y="1731963"/>
          <p14:tracePt t="258850" x="3179763" y="1714500"/>
          <p14:tracePt t="258866" x="3197225" y="1714500"/>
          <p14:tracePt t="258893" x="3205163" y="1714500"/>
          <p14:tracePt t="258909" x="3224213" y="1714500"/>
          <p14:tracePt t="258933" x="3232150" y="1724025"/>
          <p14:tracePt t="259077" x="3232150" y="1731963"/>
          <p14:tracePt t="259093" x="3232150" y="1741488"/>
          <p14:tracePt t="259103" x="3241675" y="1751013"/>
          <p14:tracePt t="259118" x="3251200" y="1785938"/>
          <p14:tracePt t="259133" x="3259138" y="1847850"/>
          <p14:tracePt t="259150" x="3276600" y="1928813"/>
          <p14:tracePt t="259166" x="3276600" y="2000250"/>
          <p14:tracePt t="259183" x="3276600" y="2054225"/>
          <p14:tracePt t="259200" x="3276600" y="2098675"/>
          <p14:tracePt t="259216" x="3286125" y="2125663"/>
          <p14:tracePt t="259233" x="3303588" y="2133600"/>
          <p14:tracePt t="259266" x="3313113" y="2133600"/>
          <p14:tracePt t="259645" x="3313113" y="2143125"/>
          <p14:tracePt t="259655" x="3313113" y="2152650"/>
          <p14:tracePt t="260261" x="3313113" y="2160588"/>
          <p14:tracePt t="260309" x="3313113" y="2170113"/>
          <p14:tracePt t="260326" x="3313113" y="2179638"/>
          <p14:tracePt t="260336" x="3313113" y="2187575"/>
          <p14:tracePt t="260350" x="3303588" y="2187575"/>
          <p14:tracePt t="276442" x="3313113" y="2187575"/>
          <p14:tracePt t="276452" x="3322638" y="2187575"/>
          <p14:tracePt t="276471" x="3348038" y="2179638"/>
          <p14:tracePt t="276546" x="3357563" y="2187575"/>
          <p14:tracePt t="276556" x="3375025" y="2197100"/>
          <p14:tracePt t="276587" x="3384550" y="2214563"/>
          <p14:tracePt t="276598" x="3446463" y="2330450"/>
          <p14:tracePt t="276607" x="3473450" y="2374900"/>
          <p14:tracePt t="276621" x="3751263" y="2660650"/>
          <p14:tracePt t="276638" x="4044950" y="2938463"/>
          <p14:tracePt t="276654" x="4313238" y="3251200"/>
          <p14:tracePt t="276671" x="4741863" y="4170363"/>
          <p14:tracePt t="276688" x="4867275" y="4983163"/>
          <p14:tracePt t="276704" x="4867275" y="5705475"/>
          <p14:tracePt t="276723" x="4840288" y="6465888"/>
          <p14:tracePt t="276738" x="4813300" y="6831013"/>
          <p14:tracePt t="276755" x="4875213" y="6848475"/>
          <p14:tracePt t="276771" x="4929188" y="6823075"/>
          <p14:tracePt t="276788" x="4973638" y="6759575"/>
          <p14:tracePt t="276805" x="5018088" y="6688138"/>
          <p14:tracePt t="276821" x="5037138" y="6653213"/>
          <p14:tracePt t="276838" x="5037138" y="6634163"/>
          <p14:tracePt t="276854" x="5045075" y="6608763"/>
          <p14:tracePt t="276871" x="5045075" y="6518275"/>
          <p14:tracePt t="276888" x="5018088" y="6465888"/>
          <p14:tracePt t="276904" x="4973638" y="6394450"/>
          <p14:tracePt t="276922" x="4929188" y="6323013"/>
          <p14:tracePt t="276938" x="4929188" y="6303963"/>
          <p14:tracePt t="276954" x="4973638" y="6242050"/>
          <p14:tracePt t="276972" x="5072063" y="6134100"/>
          <p14:tracePt t="276988" x="5205413" y="5946775"/>
          <p14:tracePt t="277004" x="5322888" y="5786438"/>
          <p14:tracePt t="277021" x="5367338" y="5626100"/>
          <p14:tracePt t="277038" x="5367338" y="5518150"/>
          <p14:tracePt t="277055" x="5241925" y="5375275"/>
          <p14:tracePt t="277071" x="4965700" y="5170488"/>
          <p14:tracePt t="277088" x="4652963" y="4894263"/>
          <p14:tracePt t="277104" x="4330700" y="4598988"/>
          <p14:tracePt t="277107" x="4232275" y="4527550"/>
          <p14:tracePt t="277123" x="3571875" y="4062413"/>
          <p14:tracePt t="277138" x="3313113" y="3840163"/>
          <p14:tracePt t="277155" x="3187700" y="3687763"/>
          <p14:tracePt t="277171" x="3108325" y="3562350"/>
          <p14:tracePt t="277188" x="3027363" y="3429000"/>
          <p14:tracePt t="277205" x="2928938" y="3259138"/>
          <p14:tracePt t="277222" x="2867025" y="3108325"/>
          <p14:tracePt t="277238" x="2867025" y="3081338"/>
          <p14:tracePt t="277254" x="2867025" y="3071813"/>
          <p14:tracePt t="277271" x="2857500" y="3027363"/>
          <p14:tracePt t="277288" x="2847975" y="2982913"/>
          <p14:tracePt t="277305" x="2759075" y="2847975"/>
          <p14:tracePt t="277323" x="2625725" y="2741613"/>
          <p14:tracePt t="277386" x="2625725" y="2732088"/>
          <p14:tracePt t="277403" x="2625725" y="2724150"/>
          <p14:tracePt t="277413" x="2643188" y="2697163"/>
          <p14:tracePt t="277423" x="2660650" y="2670175"/>
          <p14:tracePt t="277438" x="2687638" y="2643188"/>
          <p14:tracePt t="277455" x="2687638" y="2633663"/>
          <p14:tracePt t="277471" x="2687638" y="2625725"/>
          <p14:tracePt t="277531" x="2687638" y="2616200"/>
          <p14:tracePt t="277546" x="2687638" y="2608263"/>
          <p14:tracePt t="277556" x="2679700" y="2608263"/>
          <p14:tracePt t="277571" x="2679700" y="2598738"/>
          <p14:tracePt t="277588" x="2670175" y="2589213"/>
          <p14:tracePt t="277605" x="2670175" y="2581275"/>
          <p14:tracePt t="277621" x="2670175" y="2562225"/>
          <p14:tracePt t="277638" x="2687638" y="2509838"/>
          <p14:tracePt t="277655" x="2687638" y="2490788"/>
          <p14:tracePt t="277671" x="2687638" y="2482850"/>
          <p14:tracePt t="277715" x="2687638" y="2465388"/>
          <p14:tracePt t="277724" x="2714625" y="2438400"/>
          <p14:tracePt t="277739" x="2751138" y="2428875"/>
          <p14:tracePt t="277755" x="2768600" y="2419350"/>
          <p14:tracePt t="277771" x="2786063" y="2419350"/>
          <p14:tracePt t="277788" x="2822575" y="2490788"/>
          <p14:tracePt t="277805" x="2867025" y="2581275"/>
          <p14:tracePt t="277821" x="2894013" y="2608263"/>
          <p14:tracePt t="278259" x="2894013" y="2581275"/>
          <p14:tracePt t="278269" x="2884488" y="2473325"/>
          <p14:tracePt t="278288" x="2884488" y="2465388"/>
          <p14:tracePt t="278305" x="2884488" y="2455863"/>
          <p14:tracePt t="278322" x="2884488" y="2428875"/>
          <p14:tracePt t="278339" x="2874963" y="2419350"/>
          <p14:tracePt t="278355" x="2894013" y="2374900"/>
          <p14:tracePt t="278371" x="2965450" y="2339975"/>
          <p14:tracePt t="278388" x="2990850" y="2312988"/>
          <p14:tracePt t="278405" x="3009900" y="2303463"/>
          <p14:tracePt t="278421" x="3036888" y="2276475"/>
          <p14:tracePt t="278438" x="3081338" y="2232025"/>
          <p14:tracePt t="278455" x="3125788" y="2197100"/>
          <p14:tracePt t="278472" x="3160713" y="2152650"/>
          <p14:tracePt t="278488" x="3170238" y="2125663"/>
          <p14:tracePt t="278505" x="3170238" y="2098675"/>
          <p14:tracePt t="278521" x="3170238" y="2081213"/>
          <p14:tracePt t="278547" x="3170238" y="2062163"/>
          <p14:tracePt t="278556" x="3170238" y="2044700"/>
          <p14:tracePt t="278572" x="3170238" y="1990725"/>
          <p14:tracePt t="278588" x="3170238" y="1928813"/>
          <p14:tracePt t="278605" x="3133725" y="1839913"/>
          <p14:tracePt t="278622" x="3062288" y="1697038"/>
          <p14:tracePt t="278638" x="3027363" y="1643063"/>
          <p14:tracePt t="278655" x="3009900" y="1633538"/>
          <p14:tracePt t="278688" x="3000375" y="1633538"/>
          <p14:tracePt t="278772" x="3009900" y="1633538"/>
          <p14:tracePt t="278787" x="3027363" y="1633538"/>
          <p14:tracePt t="278797" x="3036888" y="1643063"/>
          <p14:tracePt t="278808" x="3054350" y="1643063"/>
          <p14:tracePt t="278822" x="3062288" y="1652588"/>
          <p14:tracePt t="278876" x="3044825" y="1652588"/>
          <p14:tracePt t="278891" x="3036888" y="1660525"/>
          <p14:tracePt t="278900" x="3017838" y="1679575"/>
          <p14:tracePt t="278910" x="3000375" y="1714500"/>
          <p14:tracePt t="278921" x="2982913" y="1741488"/>
          <p14:tracePt t="278938" x="2946400" y="1901825"/>
          <p14:tracePt t="279411" x="2946400" y="1911350"/>
          <p14:tracePt t="279420" x="2965450" y="1911350"/>
          <p14:tracePt t="279438" x="3036888" y="1928813"/>
          <p14:tracePt t="279455" x="3108325" y="1938338"/>
          <p14:tracePt t="279472" x="3170238" y="1955800"/>
          <p14:tracePt t="279523" x="3179763" y="1955800"/>
          <p14:tracePt t="279571" x="3197225" y="1955800"/>
          <p14:tracePt t="279580" x="3214688" y="1955800"/>
          <p14:tracePt t="279590" x="3241675" y="1965325"/>
          <p14:tracePt t="279605" x="3286125" y="1982788"/>
          <p14:tracePt t="279622" x="3313113" y="2000250"/>
          <p14:tracePt t="279639" x="3322638" y="2000250"/>
          <p14:tracePt t="279739" x="3322638" y="2009775"/>
          <p14:tracePt t="279748" x="3313113" y="2017713"/>
          <p14:tracePt t="279758" x="3303588" y="2027238"/>
          <p14:tracePt t="279811" x="3295650" y="2036763"/>
          <p14:tracePt t="279827" x="3286125" y="2036763"/>
          <p14:tracePt t="280308" x="3295650" y="2036763"/>
          <p14:tracePt t="280356" x="3303588" y="2036763"/>
          <p14:tracePt t="280556" x="3303588" y="2027238"/>
          <p14:tracePt t="280572" x="3313113" y="2017713"/>
          <p14:tracePt t="280581" x="3313113" y="2009775"/>
          <p14:tracePt t="280612" x="3313113" y="2000250"/>
          <p14:tracePt t="280723" x="3322638" y="2000250"/>
          <p14:tracePt t="280804" x="3313113" y="2000250"/>
          <p14:tracePt t="280814" x="3295650" y="2000250"/>
          <p14:tracePt t="281703" x="3303588" y="2000250"/>
          <p14:tracePt t="281723" x="3402013" y="1990725"/>
          <p14:tracePt t="281740" x="3482975" y="1990725"/>
          <p14:tracePt t="281756" x="3544888" y="1982788"/>
          <p14:tracePt t="281772" x="3598863" y="1973263"/>
          <p14:tracePt t="281789" x="3608388" y="1965325"/>
          <p14:tracePt t="281820" x="3608388" y="1955800"/>
          <p14:tracePt t="281830" x="3616325" y="1955800"/>
          <p14:tracePt t="281996" x="3608388" y="1955800"/>
          <p14:tracePt t="282005" x="3598863" y="1955800"/>
          <p14:tracePt t="282022" x="3554413" y="1965325"/>
          <p14:tracePt t="282039" x="3517900" y="1965325"/>
          <p14:tracePt t="282056" x="3482975" y="1973263"/>
          <p14:tracePt t="282072" x="3465513" y="1973263"/>
          <p14:tracePt t="282089" x="3465513" y="1982788"/>
          <p14:tracePt t="282106" x="3455988" y="1982788"/>
          <p14:tracePt t="282123" x="3446463" y="1990725"/>
          <p14:tracePt t="282139" x="3438525" y="1990725"/>
          <p14:tracePt t="282573" x="3429000" y="1990725"/>
          <p14:tracePt t="282582" x="3419475" y="1990725"/>
          <p14:tracePt t="282592" x="3402013" y="1990725"/>
          <p14:tracePt t="282606" x="3340100" y="2000250"/>
          <p14:tracePt t="282623" x="3303588" y="2017713"/>
          <p14:tracePt t="282639" x="3268663" y="2027238"/>
          <p14:tracePt t="282656" x="3268663" y="2036763"/>
          <p14:tracePt t="282788" x="3276600" y="2036763"/>
          <p14:tracePt t="282806" x="3286125" y="2036763"/>
          <p14:tracePt t="282815" x="3303588" y="2036763"/>
          <p14:tracePt t="282825" x="3322638" y="2036763"/>
          <p14:tracePt t="282839" x="3357563" y="2036763"/>
          <p14:tracePt t="282856" x="3419475" y="2027238"/>
          <p14:tracePt t="282873" x="3455988" y="2027238"/>
          <p14:tracePt t="283028" x="3429000" y="2027238"/>
          <p14:tracePt t="283039" x="3419475" y="2027238"/>
          <p14:tracePt t="283056" x="3348038" y="2036763"/>
          <p14:tracePt t="283073" x="3322638" y="2044700"/>
          <p14:tracePt t="283090" x="3313113" y="2054225"/>
          <p14:tracePt t="283141" x="3322638" y="2054225"/>
          <p14:tracePt t="283149" x="3330575" y="2054225"/>
          <p14:tracePt t="283165" x="3367088" y="2054225"/>
          <p14:tracePt t="283175" x="3394075" y="2054225"/>
          <p14:tracePt t="283189" x="3536950" y="2054225"/>
          <p14:tracePt t="283206" x="3562350" y="2054225"/>
          <p14:tracePt t="283223" x="3616325" y="2054225"/>
          <p14:tracePt t="283239" x="3660775" y="2054225"/>
          <p14:tracePt t="283256" x="3670300" y="2054225"/>
          <p14:tracePt t="283324" x="3660775" y="2054225"/>
          <p14:tracePt t="283334" x="3652838" y="2054225"/>
          <p14:tracePt t="283345" x="3633788" y="2054225"/>
          <p14:tracePt t="283357" x="3562350" y="2062163"/>
          <p14:tracePt t="283508" x="3544888" y="2054225"/>
          <p14:tracePt t="283525" x="3536950" y="2044700"/>
          <p14:tracePt t="283845" x="3500438" y="2036763"/>
          <p14:tracePt t="283855" x="3438525" y="2027238"/>
          <p14:tracePt t="283873" x="3330575" y="2009775"/>
          <p14:tracePt t="283981" x="3340100" y="2009775"/>
          <p14:tracePt t="283990" x="3357563" y="2009775"/>
          <p14:tracePt t="284006" x="3394075" y="2009775"/>
          <p14:tracePt t="284023" x="3455988" y="2009775"/>
          <p14:tracePt t="284040" x="3517900" y="2009775"/>
          <p14:tracePt t="284117" x="3527425" y="2009775"/>
          <p14:tracePt t="284126" x="3527425" y="2017713"/>
          <p14:tracePt t="284140" x="3536950" y="2017713"/>
          <p14:tracePt t="284165" x="3536950" y="2027238"/>
          <p14:tracePt t="284175" x="3536950" y="2036763"/>
          <p14:tracePt t="284261" x="3536950" y="2044700"/>
          <p14:tracePt t="284269" x="3536950" y="2071688"/>
          <p14:tracePt t="284281" x="3517900" y="2133600"/>
          <p14:tracePt t="284301" x="3517900" y="2143125"/>
          <p14:tracePt t="284310" x="3509963" y="2160588"/>
          <p14:tracePt t="284323" x="3509963" y="2197100"/>
          <p14:tracePt t="284341" x="3473450" y="2259013"/>
          <p14:tracePt t="284429" x="3419475" y="2276475"/>
          <p14:tracePt t="284439" x="3411538" y="2276475"/>
          <p14:tracePt t="284456" x="3348038" y="2303463"/>
          <p14:tracePt t="284473" x="3259138" y="2339975"/>
          <p14:tracePt t="284557" x="3286125" y="2374900"/>
          <p14:tracePt t="284567" x="3340100" y="2419350"/>
          <p14:tracePt t="284576" x="3482975" y="2562225"/>
          <p14:tracePt t="284590" x="3608388" y="2768600"/>
          <p14:tracePt t="284607" x="3625850" y="2822575"/>
          <p14:tracePt t="284629" x="3625850" y="2840038"/>
          <p14:tracePt t="284640" x="3598863" y="2867025"/>
          <p14:tracePt t="284656" x="3509963" y="2973388"/>
          <p14:tracePt t="284673" x="3411538" y="3054350"/>
          <p14:tracePt t="284690" x="3232150" y="3143250"/>
          <p14:tracePt t="284706" x="3133725" y="3152775"/>
          <p14:tracePt t="284724" x="2884488" y="3152775"/>
          <p14:tracePt t="284742" x="2374900" y="3062288"/>
          <p14:tracePt t="284757" x="2125663" y="3054350"/>
          <p14:tracePt t="284773" x="1990725" y="3054350"/>
          <p14:tracePt t="284790" x="1928813" y="3054350"/>
          <p14:tracePt t="284807" x="1928813" y="3036888"/>
          <p14:tracePt t="284823" x="1938338" y="2973388"/>
          <p14:tracePt t="284840" x="2027238" y="2822575"/>
          <p14:tracePt t="284856" x="2116138" y="2652713"/>
          <p14:tracePt t="284873" x="2133600" y="2554288"/>
          <p14:tracePt t="285189" x="2152650" y="2544763"/>
          <p14:tracePt t="285198" x="2170113" y="2544763"/>
          <p14:tracePt t="285208" x="2187575" y="2544763"/>
          <p14:tracePt t="285224" x="2232025" y="2527300"/>
          <p14:tracePt t="285240" x="2286000" y="2500313"/>
          <p14:tracePt t="285257" x="2347913" y="2465388"/>
          <p14:tracePt t="285273" x="2544763" y="2347913"/>
          <p14:tracePt t="285290" x="2759075" y="2232025"/>
          <p14:tracePt t="285307" x="2840038" y="2170113"/>
          <p14:tracePt t="285323" x="3036888" y="2027238"/>
          <p14:tracePt t="285341" x="3054350" y="2017713"/>
          <p14:tracePt t="285357" x="3062288" y="2017713"/>
          <p14:tracePt t="285398" x="3071813" y="2009775"/>
          <p14:tracePt t="285413" x="3081338" y="2000250"/>
          <p14:tracePt t="285453" x="3089275" y="2000250"/>
          <p14:tracePt t="285477" x="3098800" y="2000250"/>
          <p14:tracePt t="285487" x="3108325" y="2000250"/>
          <p14:tracePt t="285501" x="3116263" y="2000250"/>
          <p14:tracePt t="285512" x="3143250" y="2009775"/>
          <p14:tracePt t="285524" x="3152775" y="2009775"/>
          <p14:tracePt t="285565" x="3160713" y="2017713"/>
          <p14:tracePt t="285574" x="3170238" y="2017713"/>
          <p14:tracePt t="285590" x="3179763" y="2036763"/>
          <p14:tracePt t="285607" x="3205163" y="2036763"/>
          <p14:tracePt t="285623" x="3241675" y="2036763"/>
          <p14:tracePt t="285640" x="3286125" y="2036763"/>
          <p14:tracePt t="287862" x="3295650" y="2036763"/>
          <p14:tracePt t="287871" x="3303588" y="2027238"/>
          <p14:tracePt t="288046" x="3313113" y="2027238"/>
          <p14:tracePt t="288062" x="3322638" y="2027238"/>
          <p14:tracePt t="288078" x="3340100" y="2009775"/>
          <p14:tracePt t="288091" x="3357563" y="2000250"/>
          <p14:tracePt t="288108" x="3384550" y="1973263"/>
          <p14:tracePt t="288124" x="3394075" y="1965325"/>
          <p14:tracePt t="288142" x="3411538" y="1955800"/>
          <p14:tracePt t="288542" x="3419475" y="1955800"/>
          <p14:tracePt t="288654" x="3419475" y="1946275"/>
          <p14:tracePt t="288670" x="3419475" y="1938338"/>
          <p14:tracePt t="288710" x="3402013" y="1938338"/>
          <p14:tracePt t="288719" x="3402013" y="1928813"/>
          <p14:tracePt t="288730" x="3394075" y="1919288"/>
          <p14:tracePt t="288742" x="3357563" y="1919288"/>
          <p14:tracePt t="288926" x="3367088" y="1919288"/>
          <p14:tracePt t="288942" x="3375025" y="1919288"/>
          <p14:tracePt t="288959" x="3384550" y="1919288"/>
          <p14:tracePt t="288975" x="3402013" y="1919288"/>
          <p14:tracePt t="288984" x="3411538" y="1919288"/>
          <p14:tracePt t="288995" x="3419475" y="1919288"/>
          <p14:tracePt t="289008" x="3517900" y="1919288"/>
          <p14:tracePt t="289024" x="3652838" y="1911350"/>
          <p14:tracePt t="289041" x="3705225" y="1901825"/>
          <p14:tracePt t="289058" x="3759200" y="1874838"/>
          <p14:tracePt t="289091" x="3768725" y="1874838"/>
          <p14:tracePt t="289108" x="3795713" y="1874838"/>
          <p14:tracePt t="289125" x="3813175" y="1874838"/>
          <p14:tracePt t="289183" x="3813175" y="1893888"/>
          <p14:tracePt t="289192" x="3813175" y="1919288"/>
          <p14:tracePt t="289208" x="3813175" y="2017713"/>
          <p14:tracePt t="289224" x="3813175" y="2062163"/>
          <p14:tracePt t="289241" x="3795713" y="2143125"/>
          <p14:tracePt t="289258" x="3795713" y="2160588"/>
          <p14:tracePt t="290575" x="3786188" y="2160588"/>
          <p14:tracePt t="290607" x="3776663" y="2160588"/>
          <p14:tracePt t="290616" x="3776663" y="2170113"/>
          <p14:tracePt t="290631" x="3768725" y="2170113"/>
          <p14:tracePt t="290641" x="3759200" y="2170113"/>
          <p14:tracePt t="290658" x="3759200" y="2187575"/>
          <p14:tracePt t="290675" x="3751263" y="2187575"/>
          <p14:tracePt t="295112" x="3714750" y="2187575"/>
          <p14:tracePt t="295122" x="3679825" y="2187575"/>
          <p14:tracePt t="295132" x="3643313" y="2197100"/>
          <p14:tracePt t="295142" x="3589338" y="2197100"/>
          <p14:tracePt t="295160" x="3509963" y="2197100"/>
          <p14:tracePt t="295176" x="3482975" y="2152650"/>
          <p14:tracePt t="295193" x="3482975" y="2108200"/>
          <p14:tracePt t="295209" x="3482975" y="2089150"/>
          <p14:tracePt t="295226" x="3473450" y="2081213"/>
          <p14:tracePt t="295243" x="3419475" y="2071688"/>
          <p14:tracePt t="295259" x="3295650" y="2062163"/>
          <p14:tracePt t="295276" x="3170238" y="2062163"/>
          <p14:tracePt t="295293" x="3152775" y="2062163"/>
          <p14:tracePt t="295328" x="3133725" y="2062163"/>
          <p14:tracePt t="295343" x="3108325" y="2062163"/>
          <p14:tracePt t="295360" x="2874963" y="2108200"/>
          <p14:tracePt t="295978" x="2867025" y="2108200"/>
          <p14:tracePt t="295988" x="2847975" y="2108200"/>
          <p14:tracePt t="295998" x="2830513" y="2108200"/>
          <p14:tracePt t="296009" x="2822575" y="2108200"/>
          <p14:tracePt t="296026" x="2751138" y="2116138"/>
          <p14:tracePt t="296043" x="2633663" y="2133600"/>
          <p14:tracePt t="296059" x="2581275" y="2160588"/>
          <p14:tracePt t="296076" x="2562225" y="2170113"/>
          <p14:tracePt t="296093" x="2544763" y="2170113"/>
          <p14:tracePt t="296109" x="2536825" y="2170113"/>
          <p14:tracePt t="296113" x="2527300" y="2170113"/>
          <p14:tracePt t="296126" x="2509838" y="2170113"/>
          <p14:tracePt t="296143" x="2473325" y="2179638"/>
          <p14:tracePt t="296145" x="2446338" y="2179638"/>
          <p14:tracePt t="296160" x="2411413" y="2197100"/>
          <p14:tracePt t="296177" x="2384425" y="2197100"/>
          <p14:tracePt t="296193" x="2366963" y="2205038"/>
          <p14:tracePt t="296841" x="2366963" y="2214563"/>
          <p14:tracePt t="296897" x="2366963" y="2224088"/>
          <p14:tracePt t="297025" x="2366963" y="2232025"/>
          <p14:tracePt t="297049" x="2366963" y="2241550"/>
          <p14:tracePt t="297137" x="2366963" y="2251075"/>
          <p14:tracePt t="297153" x="2366963" y="2259013"/>
          <p14:tracePt t="297169" x="2366963" y="2276475"/>
          <p14:tracePt t="297185" x="2366963" y="2295525"/>
          <p14:tracePt t="297737" x="2374900" y="2295525"/>
          <p14:tracePt t="297747" x="2393950" y="2295525"/>
          <p14:tracePt t="297760" x="2473325" y="2295525"/>
          <p14:tracePt t="297777" x="2544763" y="2295525"/>
          <p14:tracePt t="297793" x="2616200" y="2295525"/>
          <p14:tracePt t="297810" x="2786063" y="2303463"/>
          <p14:tracePt t="297827" x="2982913" y="2312988"/>
          <p14:tracePt t="297843" x="3205163" y="2312988"/>
          <p14:tracePt t="297860" x="3438525" y="2312988"/>
          <p14:tracePt t="297893" x="3446463" y="2312988"/>
          <p14:tracePt t="297910" x="3500438" y="2312988"/>
          <p14:tracePt t="297927" x="3625850" y="2312988"/>
          <p14:tracePt t="297943" x="3973513" y="2312988"/>
          <p14:tracePt t="297961" x="4286250" y="2312988"/>
          <p14:tracePt t="297978" x="4510088" y="2312988"/>
          <p14:tracePt t="297994" x="4714875" y="2286000"/>
          <p14:tracePt t="298010" x="4803775" y="2276475"/>
          <p14:tracePt t="298027" x="4830763" y="2259013"/>
          <p14:tracePt t="298043" x="4929188" y="2241550"/>
          <p14:tracePt t="298060" x="4991100" y="2232025"/>
          <p14:tracePt t="298077" x="5010150" y="2232025"/>
          <p14:tracePt t="298093" x="5018088" y="2224088"/>
          <p14:tracePt t="298609" x="5037138" y="2224088"/>
          <p14:tracePt t="298619" x="5089525" y="2224088"/>
          <p14:tracePt t="298628" x="5170488" y="2224088"/>
          <p14:tracePt t="298643" x="5313363" y="2224088"/>
          <p14:tracePt t="298689" x="5340350" y="2224088"/>
          <p14:tracePt t="298699" x="5438775" y="2224088"/>
          <p14:tracePt t="298710" x="5483225" y="2224088"/>
          <p14:tracePt t="298727" x="5705475" y="2205038"/>
          <p14:tracePt t="298729" x="5759450" y="2197100"/>
          <p14:tracePt t="298745" x="5902325" y="2170113"/>
          <p14:tracePt t="298760" x="5946775" y="2170113"/>
          <p14:tracePt t="298842" x="5973763" y="2160588"/>
          <p14:tracePt t="298851" x="6045200" y="2152650"/>
          <p14:tracePt t="298861" x="6062663" y="2143125"/>
          <p14:tracePt t="298877" x="6108700" y="2133600"/>
          <p14:tracePt t="298894" x="6161088" y="2133600"/>
          <p14:tracePt t="298910" x="6180138" y="2133600"/>
          <p14:tracePt t="298927" x="6197600" y="2133600"/>
          <p14:tracePt t="298944" x="6348413" y="2133600"/>
          <p14:tracePt t="298961" x="6419850" y="2116138"/>
          <p14:tracePt t="298978" x="6438900" y="2116138"/>
          <p14:tracePt t="298994" x="6537325" y="2098675"/>
          <p14:tracePt t="299010" x="6608763" y="2089150"/>
          <p14:tracePt t="299027" x="6643688" y="2089150"/>
          <p14:tracePt t="299044" x="6697663" y="2081213"/>
          <p14:tracePt t="299060" x="6956425" y="2036763"/>
          <p14:tracePt t="299078" x="7134225" y="2027238"/>
          <p14:tracePt t="299094" x="7161213" y="2027238"/>
          <p14:tracePt t="299111" x="7170738" y="2027238"/>
          <p14:tracePt t="299127" x="7180263" y="2027238"/>
          <p14:tracePt t="299144" x="7188200" y="2027238"/>
          <p14:tracePt t="299161" x="7224713" y="2036763"/>
          <p14:tracePt t="299178" x="7331075" y="2089150"/>
          <p14:tracePt t="299194" x="7402513" y="2160588"/>
          <p14:tracePt t="299210" x="7402513" y="2179638"/>
          <p14:tracePt t="299228" x="7394575" y="2187575"/>
          <p14:tracePt t="299244" x="7394575" y="2197100"/>
          <p14:tracePt t="299260" x="7385050" y="2197100"/>
          <p14:tracePt t="299277" x="7348538" y="2205038"/>
          <p14:tracePt t="299294" x="7269163" y="2214563"/>
          <p14:tracePt t="299626" x="7277100" y="2214563"/>
          <p14:tracePt t="299642" x="7286625" y="2214563"/>
          <p14:tracePt t="299652" x="7313613" y="2205038"/>
          <p14:tracePt t="299661" x="7323138" y="2205038"/>
          <p14:tracePt t="299677" x="7348538" y="2224088"/>
          <p14:tracePt t="299694" x="7348538" y="2241550"/>
          <p14:tracePt t="299710" x="7358063" y="2276475"/>
          <p14:tracePt t="299727" x="7367588" y="2286000"/>
          <p14:tracePt t="299744" x="7385050" y="2312988"/>
          <p14:tracePt t="299760" x="7402513" y="2339975"/>
          <p14:tracePt t="299818" x="7402513" y="2347913"/>
          <p14:tracePt t="299827" x="7419975" y="2357438"/>
          <p14:tracePt t="299844" x="7429500" y="2384425"/>
          <p14:tracePt t="299860" x="7483475" y="2465388"/>
          <p14:tracePt t="299877" x="7545388" y="2554288"/>
          <p14:tracePt t="299954" x="7545388" y="2562225"/>
          <p14:tracePt t="299963" x="7545388" y="2608263"/>
          <p14:tracePt t="299979" x="7545388" y="2803525"/>
          <p14:tracePt t="299994" x="7554913" y="2857500"/>
          <p14:tracePt t="300010" x="7554913" y="2901950"/>
          <p14:tracePt t="300027" x="7537450" y="2938463"/>
          <p14:tracePt t="300044" x="7518400" y="2982913"/>
          <p14:tracePt t="315799" x="7500938" y="2982913"/>
          <p14:tracePt t="315808" x="7473950" y="2982913"/>
          <p14:tracePt t="315820" x="7439025" y="2982913"/>
          <p14:tracePt t="315832" x="7313613" y="3000375"/>
          <p14:tracePt t="315848" x="7286625" y="3009900"/>
          <p14:tracePt t="315903" x="7259638" y="3009900"/>
          <p14:tracePt t="315912" x="7242175" y="3009900"/>
          <p14:tracePt t="316063" x="7232650" y="3009900"/>
          <p14:tracePt t="316375" x="7242175" y="3000375"/>
          <p14:tracePt t="316583" x="7232650" y="3000375"/>
          <p14:tracePt t="316599" x="7215188" y="3000375"/>
          <p14:tracePt t="316610" x="7188200" y="3000375"/>
          <p14:tracePt t="316620" x="7134225" y="3000375"/>
          <p14:tracePt t="316632" x="7126288" y="3000375"/>
          <p14:tracePt t="316648" x="7037388" y="3000375"/>
          <p14:tracePt t="316687" x="7018338" y="3000375"/>
          <p14:tracePt t="316711" x="6973888" y="3000375"/>
          <p14:tracePt t="316721" x="6929438" y="3000375"/>
          <p14:tracePt t="316731" x="6902450" y="2990850"/>
          <p14:tracePt t="316749" x="6715125" y="2973388"/>
          <p14:tracePt t="316765" x="6616700" y="2955925"/>
          <p14:tracePt t="317415" x="6626225" y="2955925"/>
          <p14:tracePt t="317896" x="6634163" y="2946400"/>
          <p14:tracePt t="317912" x="6670675" y="2946400"/>
          <p14:tracePt t="317923" x="6688138" y="2946400"/>
          <p14:tracePt t="317932" x="6732588" y="2955925"/>
          <p14:tracePt t="317949" x="6769100" y="2955925"/>
          <p14:tracePt t="317965" x="6786563" y="2955925"/>
          <p14:tracePt t="318016" x="6786563" y="2973388"/>
          <p14:tracePt t="318025" x="6777038" y="2982913"/>
          <p14:tracePt t="318035" x="6759575" y="3009900"/>
          <p14:tracePt t="318049" x="6715125" y="3062288"/>
          <p14:tracePt t="318065" x="6715125" y="3071813"/>
          <p14:tracePt t="318151" x="6680200" y="3071813"/>
          <p14:tracePt t="318161" x="6616700" y="3071813"/>
          <p14:tracePt t="318171" x="6572250" y="3071813"/>
          <p14:tracePt t="318182" x="6518275" y="3062288"/>
          <p14:tracePt t="318199" x="6384925" y="3062288"/>
          <p14:tracePt t="318216" x="6313488" y="3044825"/>
          <p14:tracePt t="318233" x="6276975" y="3044825"/>
          <p14:tracePt t="318249" x="6242050" y="3009900"/>
          <p14:tracePt t="318265" x="6188075" y="2955925"/>
          <p14:tracePt t="318282" x="6161088" y="2946400"/>
          <p14:tracePt t="318792" x="6161088" y="2965450"/>
          <p14:tracePt t="318802" x="6161088" y="2990850"/>
          <p14:tracePt t="318816" x="6170613" y="3062288"/>
          <p14:tracePt t="318833" x="6180138" y="3179763"/>
          <p14:tracePt t="318849" x="6188075" y="3303588"/>
          <p14:tracePt t="318882" x="6188075" y="3322638"/>
          <p14:tracePt t="318899" x="6205538" y="3402013"/>
          <p14:tracePt t="318915" x="6224588" y="3446463"/>
          <p14:tracePt t="318932" x="6224588" y="3473450"/>
          <p14:tracePt t="318949" x="6224588" y="3500438"/>
          <p14:tracePt t="318965" x="6224588" y="3509963"/>
          <p14:tracePt t="318983" x="6215063" y="3509963"/>
          <p14:tracePt t="319103" x="6205538" y="3509963"/>
          <p14:tracePt t="319192" x="6197600" y="3509963"/>
          <p14:tracePt t="319216" x="6197600" y="3517900"/>
          <p14:tracePt t="319226" x="6188075" y="3517900"/>
          <p14:tracePt t="319240" x="6188075" y="3527425"/>
          <p14:tracePt t="319249" x="6180138" y="3527425"/>
          <p14:tracePt t="319266" x="6170613" y="3536950"/>
          <p14:tracePt t="319282" x="6161088" y="3544888"/>
          <p14:tracePt t="319315" x="6180138" y="3544888"/>
          <p14:tracePt t="319332" x="6188075" y="3544888"/>
          <p14:tracePt t="319349" x="6215063" y="3527425"/>
          <p14:tracePt t="319366" x="6224588" y="3509963"/>
          <p14:tracePt t="319383" x="6224588" y="3455988"/>
          <p14:tracePt t="319400" x="6224588" y="3419475"/>
          <p14:tracePt t="319472" x="6232525" y="3419475"/>
          <p14:tracePt t="319512" x="6232525" y="3429000"/>
          <p14:tracePt t="319680" x="6242050" y="3429000"/>
          <p14:tracePt t="319696" x="6242050" y="3438525"/>
          <p14:tracePt t="319768" x="6251575" y="3438525"/>
          <p14:tracePt t="319808" x="6259513" y="3438525"/>
          <p14:tracePt t="320064" x="6251575" y="3438525"/>
          <p14:tracePt t="320080" x="6242050" y="3446463"/>
          <p14:tracePt t="320096" x="6224588" y="3446463"/>
          <p14:tracePt t="320112" x="6215063" y="3446463"/>
          <p14:tracePt t="320128" x="6205538" y="3446463"/>
          <p14:tracePt t="320139" x="6197600" y="3446463"/>
          <p14:tracePt t="320256" x="6188075" y="3446463"/>
          <p14:tracePt t="320728" x="6180138" y="3438525"/>
          <p14:tracePt t="320744" x="6180138" y="3429000"/>
          <p14:tracePt t="320760" x="6180138" y="3411538"/>
          <p14:tracePt t="320770" x="6188075" y="3411538"/>
          <p14:tracePt t="320784" x="6205538" y="3394075"/>
          <p14:tracePt t="320800" x="6215063" y="3384550"/>
          <p14:tracePt t="321233" x="6205538" y="3384550"/>
          <p14:tracePt t="321242" x="6197600" y="3384550"/>
          <p14:tracePt t="321257" x="6188075" y="3384550"/>
          <p14:tracePt t="321267" x="6188075" y="3394075"/>
          <p14:tracePt t="321283" x="6161088" y="3411538"/>
          <p14:tracePt t="321300" x="6126163" y="3446463"/>
          <p14:tracePt t="321316" x="6108700" y="3465513"/>
          <p14:tracePt t="321333" x="6081713" y="3482975"/>
          <p14:tracePt t="321350" x="6062663" y="3490913"/>
          <p14:tracePt t="321383" x="6054725" y="3500438"/>
          <p14:tracePt t="321399" x="6045200" y="3500438"/>
          <p14:tracePt t="321969" x="6037263" y="3500438"/>
          <p14:tracePt t="321987" x="6027738" y="3500438"/>
          <p14:tracePt t="322001" x="6027738" y="3509963"/>
          <p14:tracePt t="322409" x="6018213" y="3509963"/>
          <p14:tracePt t="323137" x="6010275" y="3509963"/>
          <p14:tracePt t="323185" x="6010275" y="3517900"/>
          <p14:tracePt t="323217" x="6000750" y="3517900"/>
          <p14:tracePt t="323233" x="6000750" y="3527425"/>
          <p14:tracePt t="323243" x="5991225" y="3527425"/>
          <p14:tracePt t="323253" x="5983288" y="3527425"/>
          <p14:tracePt t="324434" x="5991225" y="3517900"/>
          <p14:tracePt t="324443" x="5991225" y="3509963"/>
          <p14:tracePt t="324457" x="6000750" y="3509963"/>
          <p14:tracePt t="324492" x="6000750" y="3500438"/>
          <p14:tracePt t="325274" x="6000750" y="3490913"/>
          <p14:tracePt t="325298" x="6010275" y="3490913"/>
          <p14:tracePt t="326106" x="6000750" y="3490913"/>
          <p14:tracePt t="326117" x="5983288" y="3490913"/>
          <p14:tracePt t="326134" x="5813425" y="3490913"/>
          <p14:tracePt t="326151" x="5670550" y="3455988"/>
          <p14:tracePt t="326168" x="5286375" y="3394075"/>
          <p14:tracePt t="326184" x="4956175" y="3330575"/>
          <p14:tracePt t="326201" x="4946650" y="3330575"/>
          <p14:tracePt t="326234" x="4894263" y="3322638"/>
          <p14:tracePt t="326243" x="4813300" y="3303588"/>
          <p14:tracePt t="326253" x="4776788" y="3303588"/>
          <p14:tracePt t="326267" x="4608513" y="3251200"/>
          <p14:tracePt t="326284" x="4589463" y="3251200"/>
          <p14:tracePt t="326634" x="4608513" y="3276600"/>
          <p14:tracePt t="326643" x="4608513" y="3295650"/>
          <p14:tracePt t="326659" x="4608513" y="3303588"/>
          <p14:tracePt t="326669" x="4589463" y="3303588"/>
          <p14:tracePt t="326684" x="4572000" y="3303588"/>
          <p14:tracePt t="326701" x="4527550" y="3295650"/>
          <p14:tracePt t="326718" x="4456113" y="3214688"/>
          <p14:tracePt t="326734" x="4367213" y="3125788"/>
          <p14:tracePt t="326751" x="4295775" y="3071813"/>
          <p14:tracePt t="326768" x="4251325" y="3036888"/>
          <p14:tracePt t="326784" x="4205288" y="2982913"/>
          <p14:tracePt t="326802" x="4133850" y="2857500"/>
          <p14:tracePt t="326819" x="4133850" y="2847975"/>
          <p14:tracePt t="326835" x="4125913" y="2813050"/>
          <p14:tracePt t="326851" x="4098925" y="2786063"/>
          <p14:tracePt t="326868" x="4037013" y="2732088"/>
          <p14:tracePt t="326884" x="3990975" y="2697163"/>
          <p14:tracePt t="326901" x="3956050" y="2670175"/>
          <p14:tracePt t="326918" x="3929063" y="2643188"/>
          <p14:tracePt t="326934" x="3894138" y="2625725"/>
          <p14:tracePt t="326951" x="3867150" y="2598738"/>
          <p14:tracePt t="326968" x="3848100" y="2589213"/>
          <p14:tracePt t="327011" x="3848100" y="2581275"/>
          <p14:tracePt t="327020" x="3848100" y="2571750"/>
          <p14:tracePt t="327034" x="3848100" y="2562225"/>
          <p14:tracePt t="327051" x="3840163" y="2554288"/>
          <p14:tracePt t="327068" x="3830638" y="2527300"/>
          <p14:tracePt t="327084" x="3813175" y="2455863"/>
          <p14:tracePt t="327101" x="3813175" y="2401888"/>
          <p14:tracePt t="327118" x="3830638" y="2366963"/>
          <p14:tracePt t="327135" x="3830638" y="2347913"/>
          <p14:tracePt t="327151" x="3840163" y="2347913"/>
          <p14:tracePt t="327491" x="3830638" y="2347913"/>
          <p14:tracePt t="327500" x="3803650" y="2347913"/>
          <p14:tracePt t="327518" x="3759200" y="2357438"/>
          <p14:tracePt t="327534" x="3714750" y="2357438"/>
          <p14:tracePt t="327551" x="3679825" y="2357438"/>
          <p14:tracePt t="327568" x="3670300" y="2357438"/>
          <p14:tracePt t="327584" x="3660775" y="2357438"/>
          <p14:tracePt t="327739" x="3679825" y="2357438"/>
          <p14:tracePt t="327755" x="3705225" y="2357438"/>
          <p14:tracePt t="327764" x="3724275" y="2357438"/>
          <p14:tracePt t="327774" x="3776663" y="2357438"/>
          <p14:tracePt t="327784" x="3840163" y="2357438"/>
          <p14:tracePt t="327802" x="3894138" y="2357438"/>
          <p14:tracePt t="327819" x="3956050" y="2357438"/>
          <p14:tracePt t="327835" x="3965575" y="2357438"/>
          <p14:tracePt t="327971" x="3956050" y="2357438"/>
          <p14:tracePt t="327980" x="3946525" y="2357438"/>
          <p14:tracePt t="328067" x="3956050" y="2357438"/>
          <p14:tracePt t="328107" x="3965575" y="2357438"/>
          <p14:tracePt t="328117" x="3973513" y="2357438"/>
          <p14:tracePt t="328135" x="3983038" y="2357438"/>
          <p14:tracePt t="328151" x="3990975" y="2357438"/>
          <p14:tracePt t="328443" x="3990975" y="2366963"/>
          <p14:tracePt t="328475" x="3990975" y="2384425"/>
          <p14:tracePt t="328484" x="3990975" y="2411413"/>
          <p14:tracePt t="328502" x="3990975" y="2473325"/>
          <p14:tracePt t="328518" x="3983038" y="2571750"/>
          <p14:tracePt t="328535" x="3973513" y="2608263"/>
          <p14:tracePt t="341887" x="3973513" y="2598738"/>
          <p14:tracePt t="341896" x="4000500" y="2562225"/>
          <p14:tracePt t="341911" x="4010025" y="2562225"/>
          <p14:tracePt t="341921" x="4044950" y="2562225"/>
          <p14:tracePt t="341938" x="4098925" y="2571750"/>
          <p14:tracePt t="341955" x="4116388" y="2581275"/>
          <p14:tracePt t="341971" x="4152900" y="2616200"/>
          <p14:tracePt t="341988" x="4214813" y="2705100"/>
          <p14:tracePt t="342005" x="4357688" y="2857500"/>
          <p14:tracePt t="342021" x="4473575" y="2955925"/>
          <p14:tracePt t="342664" x="4465638" y="2955925"/>
          <p14:tracePt t="342680" x="4411663" y="2928938"/>
          <p14:tracePt t="342690" x="4348163" y="2919413"/>
          <p14:tracePt t="342751" x="4348163" y="2857500"/>
          <p14:tracePt t="342760" x="4322763" y="2724150"/>
          <p14:tracePt t="342772" x="4322763" y="2687638"/>
          <p14:tracePt t="342788" x="4322763" y="2670175"/>
          <p14:tracePt t="342822" x="4303713" y="2660650"/>
          <p14:tracePt t="342839" x="4303713" y="2652713"/>
          <p14:tracePt t="342879" x="4303713" y="2643188"/>
          <p14:tracePt t="343440" x="4295775" y="2643188"/>
          <p14:tracePt t="343449" x="4268788" y="2625725"/>
          <p14:tracePt t="343460" x="4214813" y="2598738"/>
          <p14:tracePt t="343472" x="4108450" y="2544763"/>
          <p14:tracePt t="343489" x="3990975" y="2500313"/>
          <p14:tracePt t="343505" x="3911600" y="2473325"/>
          <p14:tracePt t="343522" x="3848100" y="2428875"/>
          <p14:tracePt t="343539" x="3830638" y="2411413"/>
          <p14:tracePt t="343555" x="3822700" y="2401888"/>
          <p14:tracePt t="343589" x="3822700" y="2393950"/>
          <p14:tracePt t="343606" x="3803650" y="2393950"/>
          <p14:tracePt t="343623" x="3751263" y="2366963"/>
          <p14:tracePt t="343640" x="3724275" y="2366963"/>
          <p14:tracePt t="343655" x="3714750" y="2366963"/>
          <p14:tracePt t="343752" x="3724275" y="2366963"/>
          <p14:tracePt t="343767" x="3759200" y="2366963"/>
          <p14:tracePt t="343777" x="3768725" y="2366963"/>
          <p14:tracePt t="343789" x="3795713" y="2366963"/>
          <p14:tracePt t="343805" x="3813175" y="2366963"/>
          <p14:tracePt t="343823" x="3884613" y="2366963"/>
          <p14:tracePt t="343839" x="3894138" y="2366963"/>
          <p14:tracePt t="343856" x="3911600" y="2366963"/>
          <p14:tracePt t="343903" x="3919538" y="2366963"/>
          <p14:tracePt t="343984" x="3911600" y="2366963"/>
          <p14:tracePt t="343995" x="3894138" y="2366963"/>
          <p14:tracePt t="344005" x="3840163" y="2366963"/>
          <p14:tracePt t="344023" x="3697288" y="2366963"/>
          <p14:tracePt t="344040" x="3660775" y="2366963"/>
          <p14:tracePt t="344056" x="3652838" y="2366963"/>
          <p14:tracePt t="344080" x="3660775" y="2366963"/>
          <p14:tracePt t="344090" x="3679825" y="2366963"/>
          <p14:tracePt t="344105" x="3741738" y="2347913"/>
          <p14:tracePt t="344122" x="3830638" y="2339975"/>
          <p14:tracePt t="344139" x="3929063" y="2339975"/>
          <p14:tracePt t="344155" x="3973513" y="2339975"/>
          <p14:tracePt t="344172" x="3990975" y="2339975"/>
          <p14:tracePt t="344216" x="3983038" y="2339975"/>
          <p14:tracePt t="344227" x="3956050" y="2339975"/>
          <p14:tracePt t="344240" x="3919538" y="2339975"/>
          <p14:tracePt t="344256" x="3867150" y="2339975"/>
          <p14:tracePt t="344272" x="3795713" y="2339975"/>
          <p14:tracePt t="344289" x="3751263" y="2339975"/>
          <p14:tracePt t="344344" x="3776663" y="2339975"/>
          <p14:tracePt t="344354" x="3822700" y="2330450"/>
          <p14:tracePt t="344372" x="3884613" y="2330450"/>
          <p14:tracePt t="344389" x="3938588" y="2330450"/>
          <p14:tracePt t="344405" x="3965575" y="2330450"/>
          <p14:tracePt t="344472" x="3956050" y="2330450"/>
          <p14:tracePt t="344483" x="3929063" y="2330450"/>
          <p14:tracePt t="344494" x="3894138" y="2339975"/>
          <p14:tracePt t="344506" x="3857625" y="2339975"/>
          <p14:tracePt t="344522" x="3822700" y="2357438"/>
          <p14:tracePt t="344576" x="3830638" y="2357438"/>
          <p14:tracePt t="344585" x="3857625" y="2357438"/>
          <p14:tracePt t="344595" x="3875088" y="2357438"/>
          <p14:tracePt t="344606" x="3884613" y="2357438"/>
          <p14:tracePt t="344623" x="3919538" y="2357438"/>
          <p14:tracePt t="344641" x="3929063" y="2357438"/>
          <p14:tracePt t="344657" x="3946525" y="2366963"/>
          <p14:tracePt t="344673" x="3946525" y="2374900"/>
          <p14:tracePt t="344689" x="3946525" y="2393950"/>
          <p14:tracePt t="344706" x="3956050" y="2411413"/>
          <p14:tracePt t="344722" x="3965575" y="2438400"/>
          <p14:tracePt t="344739" x="3973513" y="2455863"/>
          <p14:tracePt t="344756" x="3990975" y="2473325"/>
          <p14:tracePt t="344773" x="3990975" y="2482850"/>
          <p14:tracePt t="357268" x="4000500" y="2482850"/>
          <p14:tracePt t="357532" x="3990975" y="2482850"/>
          <p14:tracePt t="357541" x="3983038" y="2482850"/>
          <p14:tracePt t="357559" x="3956050" y="2482850"/>
          <p14:tracePt t="357576" x="3938588" y="2482850"/>
          <p14:tracePt t="357593" x="3929063" y="2482850"/>
          <p14:tracePt t="357609" x="3919538" y="2482850"/>
          <p14:tracePt t="357716" x="3911600" y="2482850"/>
          <p14:tracePt t="357828" x="3902075" y="2482850"/>
          <p14:tracePt t="357844" x="3894138" y="2482850"/>
          <p14:tracePt t="357855" x="3884613" y="2482850"/>
          <p14:tracePt t="357865" x="3867150" y="2473325"/>
          <p14:tracePt t="357877" x="3857625" y="2465388"/>
          <p14:tracePt t="357900" x="3848100" y="2455863"/>
          <p14:tracePt t="357916" x="3848100" y="2438400"/>
          <p14:tracePt t="357933" x="3840163" y="2411413"/>
          <p14:tracePt t="357943" x="3840163" y="2401888"/>
          <p14:tracePt t="357959" x="3840163" y="2357438"/>
          <p14:tracePt t="357976" x="3840163" y="2330450"/>
          <p14:tracePt t="357993" x="3848100" y="2295525"/>
          <p14:tracePt t="358236" x="3830638" y="2295525"/>
          <p14:tracePt t="358246" x="3803650" y="2295525"/>
          <p14:tracePt t="358260" x="3643313" y="2295525"/>
          <p14:tracePt t="358276" x="3625850" y="2295525"/>
          <p14:tracePt t="358356" x="3625850" y="2286000"/>
          <p14:tracePt t="358365" x="3660775" y="2276475"/>
          <p14:tracePt t="358376" x="3687763" y="2268538"/>
          <p14:tracePt t="358393" x="3768725" y="2268538"/>
          <p14:tracePt t="358409" x="3803650" y="2268538"/>
          <p14:tracePt t="358426" x="3830638" y="2268538"/>
          <p14:tracePt t="358444" x="3857625" y="2268538"/>
          <p14:tracePt t="358460" x="3867150" y="2268538"/>
          <p14:tracePt t="358476" x="3911600" y="2268538"/>
          <p14:tracePt t="358493" x="3919538" y="2268538"/>
          <p14:tracePt t="358852" x="3911600" y="2268538"/>
          <p14:tracePt t="358864" x="3884613" y="2268538"/>
          <p14:tracePt t="358876" x="3848100" y="2268538"/>
          <p14:tracePt t="358893" x="3840163" y="2268538"/>
          <p14:tracePt t="358957" x="3848100" y="2268538"/>
          <p14:tracePt t="358966" x="3857625" y="2268538"/>
          <p14:tracePt t="358976" x="3894138" y="2259013"/>
          <p14:tracePt t="358993" x="3911600" y="2259013"/>
          <p14:tracePt t="359029" x="3919538" y="2259013"/>
          <p14:tracePt t="359038" x="3938588" y="2259013"/>
          <p14:tracePt t="359048" x="3965575" y="2259013"/>
          <p14:tracePt t="359060" x="4037013" y="2259013"/>
          <p14:tracePt t="359077" x="4089400" y="2259013"/>
          <p14:tracePt t="359093" x="4116388" y="2259013"/>
          <p14:tracePt t="359109" x="4125913" y="2259013"/>
          <p14:tracePt t="359301" x="4116388" y="2268538"/>
          <p14:tracePt t="359310" x="4108450" y="2268538"/>
          <p14:tracePt t="359326" x="4081463" y="2295525"/>
          <p14:tracePt t="359343" x="4054475" y="2347913"/>
          <p14:tracePt t="359359" x="4017963" y="2438400"/>
          <p14:tracePt t="359376" x="4017963" y="2509838"/>
          <p14:tracePt t="359409" x="4000500" y="2509838"/>
          <p14:tracePt t="359426" x="3902075" y="2490788"/>
          <p14:tracePt t="359443" x="3714750" y="2419350"/>
          <p14:tracePt t="359460" x="3589338" y="2384425"/>
          <p14:tracePt t="359477" x="3500438" y="2366963"/>
          <p14:tracePt t="359493" x="3465513" y="2357438"/>
          <p14:tracePt t="359509" x="3455988" y="2357438"/>
          <p14:tracePt t="359565" x="3455988" y="2347913"/>
          <p14:tracePt t="359629" x="3455988" y="2339975"/>
          <p14:tracePt t="359638" x="3465513" y="2322513"/>
          <p14:tracePt t="359648" x="3490913" y="2295525"/>
          <p14:tracePt t="359661" x="3527425" y="2259013"/>
          <p14:tracePt t="359677" x="3562350" y="2232025"/>
          <p14:tracePt t="359709" x="3581400" y="2224088"/>
          <p14:tracePt t="359726" x="3598863" y="2214563"/>
          <p14:tracePt t="359743" x="3687763" y="2214563"/>
          <p14:tracePt t="359760" x="3705225" y="2214563"/>
          <p14:tracePt t="359776" x="3714750" y="2214563"/>
          <p14:tracePt t="359794" x="3751263" y="2214563"/>
          <p14:tracePt t="359810" x="3857625" y="2214563"/>
          <p14:tracePt t="359827" x="4027488" y="2214563"/>
          <p14:tracePt t="359843" x="4179888" y="2214563"/>
          <p14:tracePt t="359860" x="4348163" y="2214563"/>
          <p14:tracePt t="359877" x="4384675" y="2214563"/>
          <p14:tracePt t="359894" x="4394200" y="2205038"/>
          <p14:tracePt t="360044" x="4375150" y="2224088"/>
          <p14:tracePt t="360058" x="4367213" y="2241550"/>
          <p14:tracePt t="360077" x="4268788" y="2357438"/>
          <p14:tracePt t="360094" x="4205288" y="2446338"/>
          <p14:tracePt t="360110" x="4170363" y="2517775"/>
          <p14:tracePt t="360127" x="4143375" y="2544763"/>
          <p14:tracePt t="360144" x="4133850" y="2544763"/>
          <p14:tracePt t="360160" x="4071938" y="2544763"/>
          <p14:tracePt t="360177" x="3902075" y="2544763"/>
          <p14:tracePt t="360194" x="3660775" y="2500313"/>
          <p14:tracePt t="360210" x="3411538" y="2473325"/>
          <p14:tracePt t="360227" x="3251200" y="2473325"/>
          <p14:tracePt t="360244" x="3197225" y="2473325"/>
          <p14:tracePt t="360269" x="3205163" y="2473325"/>
          <p14:tracePt t="360285" x="3232150" y="2473325"/>
          <p14:tracePt t="360300" x="3259138" y="2473325"/>
          <p14:tracePt t="360316" x="3268663" y="2473325"/>
          <p14:tracePt t="360340" x="3276600" y="2473325"/>
          <p14:tracePt t="360354" x="3286125" y="2473325"/>
          <p14:tracePt t="360370" x="3303588" y="2473325"/>
          <p14:tracePt t="360387" x="3348038" y="2473325"/>
          <p14:tracePt t="360402" x="3446463" y="2473325"/>
          <p14:tracePt t="360419" x="3490913" y="2473325"/>
          <p14:tracePt t="360435" x="3517900" y="2473325"/>
          <p14:tracePt t="360451" x="3554413" y="2482850"/>
          <p14:tracePt t="360468" x="3598863" y="2509838"/>
          <p14:tracePt t="360484" x="3633788" y="2527300"/>
          <p14:tracePt t="360499" x="3643313" y="2527300"/>
          <p14:tracePt t="360514" x="3652838" y="2527300"/>
          <p14:tracePt t="360529" x="3660775" y="2527300"/>
          <p14:tracePt t="360544" x="3670300" y="2527300"/>
          <p14:tracePt t="360560" x="3687763" y="2544763"/>
          <p14:tracePt t="360577" x="3732213" y="2554288"/>
          <p14:tracePt t="360645" x="3822700" y="2554288"/>
          <p14:tracePt t="360654" x="3867150" y="2554288"/>
          <p14:tracePt t="360678" x="3848100" y="2554288"/>
          <p14:tracePt t="360705" x="3830638" y="2554288"/>
          <p14:tracePt t="360718" x="3795713" y="2589213"/>
          <p14:tracePt t="360732" x="3751263" y="2670175"/>
          <p14:tracePt t="360744" x="3751263" y="2679700"/>
          <p14:tracePt t="360760" x="3608388" y="2946400"/>
          <p14:tracePt t="360777" x="3554413" y="2990850"/>
          <p14:tracePt t="360794" x="3482975" y="3036888"/>
          <p14:tracePt t="361117" x="3490913" y="3036888"/>
          <p14:tracePt t="361127" x="3509963" y="3036888"/>
          <p14:tracePt t="361144" x="3554413" y="3027363"/>
          <p14:tracePt t="361160" x="3562350" y="3027363"/>
          <p14:tracePt t="361222" x="3562350" y="3017838"/>
          <p14:tracePt t="361233" x="3562350" y="3000375"/>
          <p14:tracePt t="361243" x="3562350" y="2946400"/>
          <p14:tracePt t="361262" x="3562350" y="2901950"/>
          <p14:tracePt t="361277" x="3562350" y="2894013"/>
          <p14:tracePt t="361317" x="3554413" y="2894013"/>
          <p14:tracePt t="361327" x="3544888" y="2894013"/>
          <p14:tracePt t="361343" x="3536950" y="2894013"/>
          <p14:tracePt t="361360" x="3517900" y="2894013"/>
          <p14:tracePt t="361377" x="3482975" y="2894013"/>
          <p14:tracePt t="361393" x="3455988" y="2894013"/>
          <p14:tracePt t="361410" x="3446463" y="2884488"/>
          <p14:tracePt t="361427" x="3446463" y="2857500"/>
          <p14:tracePt t="361444" x="3465513" y="2840038"/>
          <p14:tracePt t="361461" x="3544888" y="2813050"/>
          <p14:tracePt t="361477" x="3633788" y="2795588"/>
          <p14:tracePt t="361494" x="3822700" y="2705100"/>
          <p14:tracePt t="361510" x="3894138" y="2679700"/>
          <p14:tracePt t="361565" x="3894138" y="2670175"/>
          <p14:tracePt t="361581" x="3894138" y="2660650"/>
          <p14:tracePt t="361597" x="3894138" y="2652713"/>
          <p14:tracePt t="361950" x="3902075" y="2652713"/>
          <p14:tracePt t="361990" x="3902075" y="2643188"/>
          <p14:tracePt t="362006" x="3902075" y="2633663"/>
          <p14:tracePt t="362016" x="3894138" y="2633663"/>
          <p14:tracePt t="362069" x="3894138" y="2616200"/>
          <p14:tracePt t="362080" x="3894138" y="2608263"/>
          <p14:tracePt t="362094" x="3894138" y="2581275"/>
          <p14:tracePt t="362110" x="3894138" y="2562225"/>
          <p14:tracePt t="362127" x="3894138" y="2544763"/>
          <p14:tracePt t="362144" x="3894138" y="2527300"/>
          <p14:tracePt t="362189" x="3902075" y="2527300"/>
          <p14:tracePt t="362199" x="3911600" y="2527300"/>
          <p14:tracePt t="362211" x="3911600" y="2536825"/>
          <p14:tracePt t="362227" x="3956050" y="2562225"/>
          <p14:tracePt t="362244" x="4000500" y="2589213"/>
          <p14:tracePt t="362261" x="4062413" y="2598738"/>
          <p14:tracePt t="362278" x="4071938" y="2598738"/>
          <p14:tracePt t="362397" x="4081463" y="2608263"/>
          <p14:tracePt t="362542" x="4081463" y="2598738"/>
          <p14:tracePt t="362551" x="4071938" y="2581275"/>
          <p14:tracePt t="362560" x="4062413" y="2554288"/>
          <p14:tracePt t="362578" x="4027488" y="2517775"/>
          <p14:tracePt t="362594" x="3965575" y="2438400"/>
          <p14:tracePt t="362610" x="3938588" y="2411413"/>
          <p14:tracePt t="362627" x="3911600" y="2401888"/>
          <p14:tracePt t="362750" x="3919538" y="2393950"/>
          <p14:tracePt t="362759" x="3929063" y="2384425"/>
          <p14:tracePt t="362777" x="3973513" y="2339975"/>
          <p14:tracePt t="362794" x="3973513" y="2330450"/>
          <p14:tracePt t="362811" x="3983038" y="2312988"/>
          <p14:tracePt t="365687" x="3973513" y="2303463"/>
          <p14:tracePt t="365696" x="3946525" y="2303463"/>
          <p14:tracePt t="365711" x="3857625" y="2322513"/>
          <p14:tracePt t="365728" x="3776663" y="2322513"/>
          <p14:tracePt t="365744" x="3732213" y="2322513"/>
          <p14:tracePt t="365761" x="3705225" y="2322513"/>
          <p14:tracePt t="365778" x="3697288" y="2322513"/>
          <p14:tracePt t="365831" x="3687763" y="2322513"/>
          <p14:tracePt t="365840" x="3679825" y="23225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issue 1: simultaneous exceptions</a:t>
            </a:r>
            <a:endParaRPr lang="ru-RU" dirty="0"/>
          </a:p>
        </p:txBody>
      </p:sp>
      <p:sp>
        <p:nvSpPr>
          <p:cNvPr id="20" name="Content Placeholder 1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Several instructions can generate exceptions on different stages but on the same cycles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smtClean="0"/>
              <a:t>Solution: </a:t>
            </a:r>
            <a:r>
              <a:rPr lang="en-US" dirty="0" smtClean="0"/>
              <a:t>prioritize exceptions on the later stages</a:t>
            </a:r>
            <a:endParaRPr lang="en-US" b="1" dirty="0"/>
          </a:p>
        </p:txBody>
      </p:sp>
      <p:grpSp>
        <p:nvGrpSpPr>
          <p:cNvPr id="4" name="Group 3"/>
          <p:cNvGrpSpPr/>
          <p:nvPr/>
        </p:nvGrpSpPr>
        <p:grpSpPr>
          <a:xfrm>
            <a:off x="2831815" y="2086963"/>
            <a:ext cx="2160000" cy="2160000"/>
            <a:chOff x="2160000" y="2880000"/>
            <a:chExt cx="2160000" cy="216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 4"/>
            <p:cNvSpPr/>
            <p:nvPr/>
          </p:nvSpPr>
          <p:spPr bwMode="auto">
            <a:xfrm>
              <a:off x="2160000" y="2880000"/>
              <a:ext cx="540000" cy="540000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700000" y="2880000"/>
              <a:ext cx="540000" cy="540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3240000" y="2880000"/>
              <a:ext cx="540000" cy="5400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E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780000" y="2880000"/>
              <a:ext cx="540000" cy="540000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M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2719715" y="3420000"/>
              <a:ext cx="540000" cy="540000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3240000" y="3420000"/>
              <a:ext cx="540000" cy="540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3780000" y="3420000"/>
              <a:ext cx="540000" cy="5400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E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3240000" y="3960000"/>
              <a:ext cx="540000" cy="540000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3780000" y="3960000"/>
              <a:ext cx="540000" cy="540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3780000" y="4500000"/>
              <a:ext cx="540000" cy="540000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14299" y="2172297"/>
            <a:ext cx="2717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$r3, $zero(0x0)</a:t>
            </a:r>
            <a:endParaRPr lang="ru-RU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85099" y="2712297"/>
            <a:ext cx="2717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div $r2, $zero</a:t>
            </a:r>
            <a:endParaRPr lang="ru-RU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15398" y="3252421"/>
            <a:ext cx="2717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&lt;invalid opcode&gt;</a:t>
            </a:r>
            <a:endParaRPr lang="ru-RU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" name="Explosion 1 24"/>
          <p:cNvSpPr/>
          <p:nvPr/>
        </p:nvSpPr>
        <p:spPr bwMode="auto">
          <a:xfrm>
            <a:off x="4520177" y="2129630"/>
            <a:ext cx="403275" cy="454666"/>
          </a:xfrm>
          <a:prstGeom prst="irregularSeal1">
            <a:avLst/>
          </a:prstGeom>
          <a:solidFill>
            <a:srgbClr val="FF00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6" name="Explosion 1 25"/>
          <p:cNvSpPr/>
          <p:nvPr/>
        </p:nvSpPr>
        <p:spPr bwMode="auto">
          <a:xfrm>
            <a:off x="4512585" y="2691200"/>
            <a:ext cx="403275" cy="454666"/>
          </a:xfrm>
          <a:prstGeom prst="irregularSeal1">
            <a:avLst/>
          </a:prstGeom>
          <a:solidFill>
            <a:srgbClr val="FF00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7" name="Explosion 1 26"/>
          <p:cNvSpPr/>
          <p:nvPr/>
        </p:nvSpPr>
        <p:spPr bwMode="auto">
          <a:xfrm>
            <a:off x="4512585" y="3231323"/>
            <a:ext cx="403275" cy="454666"/>
          </a:xfrm>
          <a:prstGeom prst="irregularSeal1">
            <a:avLst/>
          </a:prstGeom>
          <a:solidFill>
            <a:srgbClr val="FF00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60766199"/>
      </p:ext>
    </p:extLst>
  </p:cSld>
  <p:clrMapOvr>
    <a:masterClrMapping/>
  </p:clrMapOvr>
  <p:transition advTm="13788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0" grpId="0" uiExpand="1" build="p"/>
      <p:bldP spid="22" grpId="0"/>
      <p:bldP spid="23" grpId="0"/>
      <p:bldP spid="24" grpId="0"/>
      <p:bldP spid="25" grpId="0" animBg="1"/>
      <p:bldP spid="26" grpId="0" animBg="1"/>
      <p:bldP spid="27" grpId="0" animBg="1"/>
    </p:bldLst>
  </p:timing>
  <p:extLst>
    <p:ext uri="{3A86A75C-4F4B-4683-9AE1-C65F6400EC91}">
      <p14:laserTraceLst xmlns:p14="http://schemas.microsoft.com/office/powerpoint/2010/main">
        <p14:tracePtLst>
          <p14:tracePt t="13531" x="3660775" y="2330450"/>
          <p14:tracePt t="13539" x="3643313" y="2347913"/>
          <p14:tracePt t="13553" x="3608388" y="2347913"/>
          <p14:tracePt t="13569" x="3509963" y="2393950"/>
          <p14:tracePt t="13586" x="3500438" y="2393950"/>
          <p14:tracePt t="13603" x="3571875" y="2330450"/>
          <p14:tracePt t="14235" x="3527425" y="2330450"/>
          <p14:tracePt t="14244" x="3509963" y="2330450"/>
          <p14:tracePt t="14252" x="3500438" y="2330450"/>
          <p14:tracePt t="14269" x="3509963" y="2330450"/>
          <p14:tracePt t="14286" x="3517900" y="2330450"/>
          <p14:tracePt t="14302" x="3527425" y="2322513"/>
          <p14:tracePt t="14319" x="3544888" y="2322513"/>
          <p14:tracePt t="14336" x="3554413" y="2322513"/>
          <p14:tracePt t="14369" x="3571875" y="2322513"/>
          <p14:tracePt t="14386" x="3581400" y="2322513"/>
          <p14:tracePt t="14403" x="3687763" y="2303463"/>
          <p14:tracePt t="14420" x="3857625" y="2303463"/>
          <p14:tracePt t="14436" x="3946525" y="2303463"/>
          <p14:tracePt t="14452" x="4456113" y="2303463"/>
          <p14:tracePt t="14469" x="4768850" y="2303463"/>
          <p14:tracePt t="14486" x="4848225" y="2303463"/>
          <p14:tracePt t="14502" x="4857750" y="2303463"/>
          <p14:tracePt t="14555" x="4867275" y="2303463"/>
          <p14:tracePt t="14571" x="4867275" y="2295525"/>
          <p14:tracePt t="14579" x="4875213" y="2295525"/>
          <p14:tracePt t="14588" x="4884738" y="2295525"/>
          <p14:tracePt t="14603" x="4938713" y="2286000"/>
          <p14:tracePt t="14620" x="4983163" y="2276475"/>
          <p14:tracePt t="14636" x="5010150" y="2276475"/>
          <p14:tracePt t="14652" x="5027613" y="2276475"/>
          <p14:tracePt t="14669" x="5045075" y="2276475"/>
          <p14:tracePt t="14686" x="5062538" y="2276475"/>
          <p14:tracePt t="14703" x="5089525" y="2276475"/>
          <p14:tracePt t="14719" x="5153025" y="2295525"/>
          <p14:tracePt t="14736" x="5170488" y="2312988"/>
          <p14:tracePt t="14753" x="5197475" y="2312988"/>
          <p14:tracePt t="14786" x="5197475" y="2322513"/>
          <p14:tracePt t="14804" x="5197475" y="2357438"/>
          <p14:tracePt t="14820" x="5197475" y="2393950"/>
          <p14:tracePt t="14836" x="5180013" y="2465388"/>
          <p14:tracePt t="14853" x="5153025" y="2589213"/>
          <p14:tracePt t="14869" x="5062538" y="2786063"/>
          <p14:tracePt t="14886" x="4965700" y="3054350"/>
          <p14:tracePt t="14903" x="4867275" y="3313113"/>
          <p14:tracePt t="14919" x="4813300" y="3571875"/>
          <p14:tracePt t="14936" x="4813300" y="3679825"/>
          <p14:tracePt t="14952" x="4813300" y="3768725"/>
          <p14:tracePt t="14969" x="4830763" y="3848100"/>
          <p14:tracePt t="14987" x="4902200" y="4010025"/>
          <p14:tracePt t="15003" x="4929188" y="4081463"/>
          <p14:tracePt t="15020" x="4946650" y="4125913"/>
          <p14:tracePt t="15036" x="4973638" y="4152900"/>
          <p14:tracePt t="15053" x="4983163" y="4187825"/>
          <p14:tracePt t="15069" x="5000625" y="4259263"/>
          <p14:tracePt t="15086" x="5010150" y="4384675"/>
          <p14:tracePt t="15103" x="5018088" y="4527550"/>
          <p14:tracePt t="15120" x="5027613" y="4598988"/>
          <p14:tracePt t="15136" x="5027613" y="4652963"/>
          <p14:tracePt t="15153" x="5027613" y="4660900"/>
          <p14:tracePt t="15170" x="5027613" y="4670425"/>
          <p14:tracePt t="15374" x="5018088" y="4670425"/>
          <p14:tracePt t="15381" x="5010150" y="4670425"/>
          <p14:tracePt t="15396" x="4991100" y="4670425"/>
          <p14:tracePt t="15404" x="4973638" y="4670425"/>
          <p14:tracePt t="15420" x="4902200" y="4660900"/>
          <p14:tracePt t="15436" x="4795838" y="4633913"/>
          <p14:tracePt t="15453" x="4714875" y="4625975"/>
          <p14:tracePt t="15469" x="4633913" y="4625975"/>
          <p14:tracePt t="15486" x="4598988" y="4625975"/>
          <p14:tracePt t="15503" x="4589463" y="4625975"/>
          <p14:tracePt t="15628" x="4581525" y="4625975"/>
          <p14:tracePt t="15644" x="4562475" y="4625975"/>
          <p14:tracePt t="15652" x="4554538" y="4633913"/>
          <p14:tracePt t="15660" x="4537075" y="4633913"/>
          <p14:tracePt t="15676" x="4518025" y="4633913"/>
          <p14:tracePt t="15686" x="4510088" y="4633913"/>
          <p14:tracePt t="15703" x="4500563" y="4633913"/>
          <p14:tracePt t="15719" x="4483100" y="4625975"/>
          <p14:tracePt t="15736" x="4473575" y="4608513"/>
          <p14:tracePt t="15753" x="4446588" y="4572000"/>
          <p14:tracePt t="15770" x="4411663" y="4537075"/>
          <p14:tracePt t="15786" x="4384675" y="4491038"/>
          <p14:tracePt t="15804" x="4384675" y="4438650"/>
          <p14:tracePt t="15820" x="4384675" y="4411663"/>
          <p14:tracePt t="15836" x="4394200" y="4394200"/>
          <p14:tracePt t="15853" x="4402138" y="4375150"/>
          <p14:tracePt t="15869" x="4411663" y="4348163"/>
          <p14:tracePt t="15886" x="4429125" y="4340225"/>
          <p14:tracePt t="15972" x="4438650" y="4348163"/>
          <p14:tracePt t="15980" x="4446588" y="4367213"/>
          <p14:tracePt t="15989" x="4465638" y="4394200"/>
          <p14:tracePt t="16004" x="4483100" y="4429125"/>
          <p14:tracePt t="16020" x="4483100" y="4456113"/>
          <p14:tracePt t="16036" x="4483100" y="4483100"/>
          <p14:tracePt t="16053" x="4429125" y="4483100"/>
          <p14:tracePt t="16070" x="4375150" y="4491038"/>
          <p14:tracePt t="16412" x="4367213" y="4491038"/>
          <p14:tracePt t="16436" x="4367213" y="4483100"/>
          <p14:tracePt t="16444" x="4357688" y="4483100"/>
          <p14:tracePt t="16453" x="4357688" y="4473575"/>
          <p14:tracePt t="16470" x="4340225" y="4438650"/>
          <p14:tracePt t="16486" x="4303713" y="4402138"/>
          <p14:tracePt t="16503" x="4286250" y="4384675"/>
          <p14:tracePt t="16520" x="4276725" y="4384675"/>
          <p14:tracePt t="16553" x="4268788" y="4375150"/>
          <p14:tracePt t="16556" x="4259263" y="4375150"/>
          <p14:tracePt t="16570" x="4241800" y="4375150"/>
          <p14:tracePt t="16586" x="4197350" y="4375150"/>
          <p14:tracePt t="16604" x="4108450" y="4330700"/>
          <p14:tracePt t="16620" x="4027488" y="4241800"/>
          <p14:tracePt t="16636" x="3938588" y="4044950"/>
          <p14:tracePt t="16653" x="3919538" y="3732213"/>
          <p14:tracePt t="16670" x="3919538" y="3705225"/>
          <p14:tracePt t="17052" x="3911600" y="3705225"/>
          <p14:tracePt t="17061" x="3894138" y="3714750"/>
          <p14:tracePt t="17070" x="3813175" y="3714750"/>
          <p14:tracePt t="17086" x="3633788" y="3714750"/>
          <p14:tracePt t="17103" x="3527425" y="3714750"/>
          <p14:tracePt t="17120" x="3446463" y="3714750"/>
          <p14:tracePt t="17136" x="3394075" y="3714750"/>
          <p14:tracePt t="17153" x="3340100" y="3714750"/>
          <p14:tracePt t="17170" x="3322638" y="3724275"/>
          <p14:tracePt t="17186" x="3313113" y="3724275"/>
          <p14:tracePt t="17220" x="3303588" y="3714750"/>
          <p14:tracePt t="17237" x="3286125" y="3705225"/>
          <p14:tracePt t="17253" x="3286125" y="3687763"/>
          <p14:tracePt t="17270" x="3276600" y="3687763"/>
          <p14:tracePt t="17421" x="3286125" y="3687763"/>
          <p14:tracePt t="18677" x="3295650" y="3697288"/>
          <p14:tracePt t="18685" x="3286125" y="3697288"/>
          <p14:tracePt t="18693" x="3224213" y="3697288"/>
          <p14:tracePt t="18703" x="3116263" y="3697288"/>
          <p14:tracePt t="18720" x="2071688" y="3813175"/>
          <p14:tracePt t="18737" x="1044575" y="4027488"/>
          <p14:tracePt t="18753" x="411163" y="4232275"/>
          <p14:tracePt t="18771" x="339725" y="4286250"/>
          <p14:tracePt t="18821" x="339725" y="4276725"/>
          <p14:tracePt t="18852" x="330200" y="4276725"/>
          <p14:tracePt t="18860" x="312738" y="4276725"/>
          <p14:tracePt t="18884" x="339725" y="4286250"/>
          <p14:tracePt t="18892" x="347663" y="4286250"/>
          <p14:tracePt t="20486" x="357188" y="4286250"/>
          <p14:tracePt t="20518" x="384175" y="4286250"/>
          <p14:tracePt t="20525" x="419100" y="4286250"/>
          <p14:tracePt t="20537" x="438150" y="4286250"/>
          <p14:tracePt t="20554" x="446088" y="4259263"/>
          <p14:tracePt t="20557" x="490538" y="4224338"/>
          <p14:tracePt t="20571" x="544513" y="4187825"/>
          <p14:tracePt t="20587" x="839788" y="3956050"/>
          <p14:tracePt t="20605" x="1089025" y="3724275"/>
          <p14:tracePt t="20622" x="1258888" y="3544888"/>
          <p14:tracePt t="20637" x="1330325" y="3465513"/>
          <p14:tracePt t="20654" x="1393825" y="3402013"/>
          <p14:tracePt t="20671" x="1393825" y="3394075"/>
          <p14:tracePt t="20726" x="1393825" y="3384550"/>
          <p14:tracePt t="20733" x="1393825" y="3375025"/>
          <p14:tracePt t="20742" x="1393825" y="3367088"/>
          <p14:tracePt t="20754" x="1393825" y="3357563"/>
          <p14:tracePt t="20771" x="1384300" y="3348038"/>
          <p14:tracePt t="20790" x="1384300" y="3340100"/>
          <p14:tracePt t="20805" x="1374775" y="3322638"/>
          <p14:tracePt t="20822" x="1366838" y="3313113"/>
          <p14:tracePt t="20838" x="1330325" y="3276600"/>
          <p14:tracePt t="20854" x="1312863" y="3251200"/>
          <p14:tracePt t="20871" x="1276350" y="3205163"/>
          <p14:tracePt t="20887" x="1223963" y="3152775"/>
          <p14:tracePt t="20904" x="1143000" y="3098800"/>
          <p14:tracePt t="20921" x="1036638" y="3027363"/>
          <p14:tracePt t="20937" x="955675" y="2965450"/>
          <p14:tracePt t="20954" x="874713" y="2919413"/>
          <p14:tracePt t="20971" x="776288" y="2874963"/>
          <p14:tracePt t="20988" x="741363" y="2857500"/>
          <p14:tracePt t="21302" x="731838" y="2847975"/>
          <p14:tracePt t="21326" x="696913" y="2822575"/>
          <p14:tracePt t="21334" x="679450" y="2795588"/>
          <p14:tracePt t="21342" x="642938" y="2776538"/>
          <p14:tracePt t="21390" x="642938" y="2768600"/>
          <p14:tracePt t="21398" x="633413" y="2768600"/>
          <p14:tracePt t="21557" x="633413" y="2759075"/>
          <p14:tracePt t="21574" x="642938" y="2759075"/>
          <p14:tracePt t="21582" x="642938" y="2751138"/>
          <p14:tracePt t="21590" x="652463" y="2751138"/>
          <p14:tracePt t="21614" x="660400" y="2741613"/>
          <p14:tracePt t="21623" x="669925" y="2741613"/>
          <p14:tracePt t="21639" x="687388" y="2741613"/>
          <p14:tracePt t="21702" x="696913" y="2741613"/>
          <p14:tracePt t="21718" x="704850" y="2741613"/>
          <p14:tracePt t="21726" x="704850" y="2732088"/>
          <p14:tracePt t="21738" x="723900" y="2724150"/>
          <p14:tracePt t="21754" x="750888" y="2705100"/>
          <p14:tracePt t="21771" x="768350" y="2697163"/>
          <p14:tracePt t="21788" x="776288" y="2687638"/>
          <p14:tracePt t="21805" x="822325" y="2679700"/>
          <p14:tracePt t="21822" x="847725" y="2670175"/>
          <p14:tracePt t="21838" x="884238" y="2670175"/>
          <p14:tracePt t="21871" x="946150" y="2670175"/>
          <p14:tracePt t="21888" x="982663" y="2660650"/>
          <p14:tracePt t="22214" x="990600" y="2652713"/>
          <p14:tracePt t="22222" x="1000125" y="2652713"/>
          <p14:tracePt t="22230" x="1017588" y="2652713"/>
          <p14:tracePt t="22239" x="1036638" y="2660650"/>
          <p14:tracePt t="22254" x="1116013" y="2687638"/>
          <p14:tracePt t="22271" x="1196975" y="2687638"/>
          <p14:tracePt t="22288" x="1223963" y="2687638"/>
          <p14:tracePt t="22321" x="1241425" y="2687638"/>
          <p14:tracePt t="22338" x="1312863" y="2687638"/>
          <p14:tracePt t="22354" x="1384300" y="2687638"/>
          <p14:tracePt t="22371" x="1589088" y="2652713"/>
          <p14:tracePt t="22388" x="1758950" y="2616200"/>
          <p14:tracePt t="22406" x="2000250" y="2562225"/>
          <p14:tracePt t="22422" x="2044700" y="2544763"/>
          <p14:tracePt t="22438" x="2062163" y="2544763"/>
          <p14:tracePt t="22454" x="2089150" y="2536825"/>
          <p14:tracePt t="22471" x="2116138" y="2527300"/>
          <p14:tracePt t="22489" x="2160588" y="2509838"/>
          <p14:tracePt t="22504" x="2232025" y="2473325"/>
          <p14:tracePt t="22521" x="2393950" y="2455863"/>
          <p14:tracePt t="22538" x="2500313" y="2446338"/>
          <p14:tracePt t="22554" x="2571750" y="2446338"/>
          <p14:tracePt t="22558" x="2589213" y="2446338"/>
          <p14:tracePt t="22572" x="2633663" y="2446338"/>
          <p14:tracePt t="22588" x="2670175" y="2438400"/>
          <p14:tracePt t="22606" x="2687638" y="2428875"/>
          <p14:tracePt t="22622" x="2687638" y="2411413"/>
          <p14:tracePt t="22638" x="2697163" y="2411413"/>
          <p14:tracePt t="22655" x="2697163" y="2401888"/>
          <p14:tracePt t="22688" x="2697163" y="2393950"/>
          <p14:tracePt t="22750" x="2697163" y="2384425"/>
          <p14:tracePt t="22758" x="2697163" y="2374900"/>
          <p14:tracePt t="22774" x="2697163" y="2366963"/>
          <p14:tracePt t="22788" x="2697163" y="2357438"/>
          <p14:tracePt t="22805" x="2652713" y="2322513"/>
          <p14:tracePt t="22822" x="2608263" y="2286000"/>
          <p14:tracePt t="22838" x="2554288" y="2259013"/>
          <p14:tracePt t="22855" x="2482850" y="2224088"/>
          <p14:tracePt t="22871" x="2401888" y="2197100"/>
          <p14:tracePt t="22888" x="2322513" y="2152650"/>
          <p14:tracePt t="22905" x="2205038" y="2133600"/>
          <p14:tracePt t="22921" x="2125663" y="2116138"/>
          <p14:tracePt t="22938" x="1990725" y="2098675"/>
          <p14:tracePt t="22955" x="1866900" y="2089150"/>
          <p14:tracePt t="22971" x="1776413" y="2089150"/>
          <p14:tracePt t="22988" x="1652588" y="2089150"/>
          <p14:tracePt t="23005" x="1608138" y="2089150"/>
          <p14:tracePt t="23022" x="1571625" y="2089150"/>
          <p14:tracePt t="23038" x="1527175" y="2089150"/>
          <p14:tracePt t="23055" x="1490663" y="2089150"/>
          <p14:tracePt t="23072" x="1465263" y="2089150"/>
          <p14:tracePt t="23088" x="1428750" y="2089150"/>
          <p14:tracePt t="23105" x="1366838" y="2108200"/>
          <p14:tracePt t="23122" x="1339850" y="2116138"/>
          <p14:tracePt t="23138" x="1312863" y="2125663"/>
          <p14:tracePt t="23155" x="1303338" y="2133600"/>
          <p14:tracePt t="23171" x="1295400" y="2143125"/>
          <p14:tracePt t="23188" x="1295400" y="2152650"/>
          <p14:tracePt t="23206" x="1295400" y="2170113"/>
          <p14:tracePt t="23222" x="1276350" y="2187575"/>
          <p14:tracePt t="23262" x="1276350" y="2197100"/>
          <p14:tracePt t="23278" x="1276350" y="2205038"/>
          <p14:tracePt t="23288" x="1276350" y="2224088"/>
          <p14:tracePt t="23305" x="1285875" y="2251075"/>
          <p14:tracePt t="23321" x="1303338" y="2276475"/>
          <p14:tracePt t="23338" x="1366838" y="2330450"/>
          <p14:tracePt t="23355" x="1428750" y="2374900"/>
          <p14:tracePt t="23372" x="1482725" y="2411413"/>
          <p14:tracePt t="23388" x="1581150" y="2455863"/>
          <p14:tracePt t="23406" x="1697038" y="2500313"/>
          <p14:tracePt t="23423" x="1741488" y="2517775"/>
          <p14:tracePt t="23438" x="1795463" y="2536825"/>
          <p14:tracePt t="23455" x="1857375" y="2562225"/>
          <p14:tracePt t="23471" x="1938338" y="2598738"/>
          <p14:tracePt t="23488" x="2062163" y="2643188"/>
          <p14:tracePt t="23505" x="2133600" y="2670175"/>
          <p14:tracePt t="23522" x="2197100" y="2679700"/>
          <p14:tracePt t="23538" x="2259013" y="2679700"/>
          <p14:tracePt t="23555" x="2295525" y="2687638"/>
          <p14:tracePt t="23558" x="2339975" y="2697163"/>
          <p14:tracePt t="23572" x="2347913" y="2697163"/>
          <p14:tracePt t="23588" x="2411413" y="2697163"/>
          <p14:tracePt t="23606" x="2482850" y="2697163"/>
          <p14:tracePt t="23622" x="2536825" y="2687638"/>
          <p14:tracePt t="23638" x="2589213" y="2660650"/>
          <p14:tracePt t="23655" x="2660650" y="2652713"/>
          <p14:tracePt t="23672" x="2714625" y="2633663"/>
          <p14:tracePt t="23688" x="2741613" y="2616200"/>
          <p14:tracePt t="23705" x="2751138" y="2608263"/>
          <p14:tracePt t="23722" x="2759075" y="2598738"/>
          <p14:tracePt t="23738" x="2759075" y="2581275"/>
          <p14:tracePt t="23755" x="2751138" y="2562225"/>
          <p14:tracePt t="23772" x="2751138" y="2544763"/>
          <p14:tracePt t="23788" x="2732088" y="2527300"/>
          <p14:tracePt t="23806" x="2714625" y="2500313"/>
          <p14:tracePt t="23823" x="2697163" y="2482850"/>
          <p14:tracePt t="23838" x="2687638" y="2473325"/>
          <p14:tracePt t="23855" x="2660650" y="2455863"/>
          <p14:tracePt t="23872" x="2643188" y="2428875"/>
          <p14:tracePt t="23888" x="2544763" y="2374900"/>
          <p14:tracePt t="23905" x="2438400" y="2312988"/>
          <p14:tracePt t="23922" x="2312988" y="2268538"/>
          <p14:tracePt t="23938" x="2286000" y="2259013"/>
          <p14:tracePt t="23955" x="2214563" y="2251075"/>
          <p14:tracePt t="23972" x="2160588" y="2224088"/>
          <p14:tracePt t="23988" x="2143125" y="2214563"/>
          <p14:tracePt t="24006" x="2089150" y="2187575"/>
          <p14:tracePt t="24023" x="2054225" y="2187575"/>
          <p14:tracePt t="24038" x="2036763" y="2179638"/>
          <p14:tracePt t="24119" x="2027238" y="2179638"/>
          <p14:tracePt t="24127" x="2017713" y="2179638"/>
          <p14:tracePt t="24138" x="2000250" y="2179638"/>
          <p14:tracePt t="24155" x="1965325" y="2179638"/>
          <p14:tracePt t="24172" x="1884363" y="2179638"/>
          <p14:tracePt t="24189" x="1830388" y="2179638"/>
          <p14:tracePt t="24215" x="1822450" y="2179638"/>
          <p14:tracePt t="24223" x="1812925" y="2179638"/>
          <p14:tracePt t="24239" x="1795463" y="2187575"/>
          <p14:tracePt t="24255" x="1768475" y="2197100"/>
          <p14:tracePt t="24272" x="1758950" y="2214563"/>
          <p14:tracePt t="24288" x="1758950" y="2224088"/>
          <p14:tracePt t="24305" x="1758950" y="2232025"/>
          <p14:tracePt t="24322" x="1758950" y="2251075"/>
          <p14:tracePt t="24339" x="1776413" y="2259013"/>
          <p14:tracePt t="24355" x="1785938" y="2276475"/>
          <p14:tracePt t="24372" x="1803400" y="2312988"/>
          <p14:tracePt t="24388" x="1822450" y="2339975"/>
          <p14:tracePt t="24406" x="1847850" y="2374900"/>
          <p14:tracePt t="24422" x="1857375" y="2384425"/>
          <p14:tracePt t="24439" x="1866900" y="2401888"/>
          <p14:tracePt t="24455" x="1866900" y="2411413"/>
          <p14:tracePt t="24472" x="1874838" y="2428875"/>
          <p14:tracePt t="24542" x="1884363" y="2428875"/>
          <p14:tracePt t="24559" x="1893888" y="2428875"/>
          <p14:tracePt t="24567" x="1901825" y="2438400"/>
          <p14:tracePt t="24574" x="1919288" y="2455863"/>
          <p14:tracePt t="24588" x="1946275" y="2473325"/>
          <p14:tracePt t="24606" x="2036763" y="2500313"/>
          <p14:tracePt t="24622" x="2125663" y="2517775"/>
          <p14:tracePt t="24638" x="2214563" y="2536825"/>
          <p14:tracePt t="24655" x="2374900" y="2554288"/>
          <p14:tracePt t="24672" x="2455863" y="2554288"/>
          <p14:tracePt t="24688" x="2571750" y="2544763"/>
          <p14:tracePt t="24705" x="2679700" y="2527300"/>
          <p14:tracePt t="24722" x="2776538" y="2509838"/>
          <p14:tracePt t="24738" x="2830513" y="2490788"/>
          <p14:tracePt t="24755" x="2847975" y="2482850"/>
          <p14:tracePt t="24772" x="2857500" y="2473325"/>
          <p14:tracePt t="24788" x="2867025" y="2455863"/>
          <p14:tracePt t="24806" x="2867025" y="2438400"/>
          <p14:tracePt t="24823" x="2867025" y="2428875"/>
          <p14:tracePt t="24839" x="2867025" y="2411413"/>
          <p14:tracePt t="24855" x="2867025" y="2393950"/>
          <p14:tracePt t="24872" x="2867025" y="2374900"/>
          <p14:tracePt t="24889" x="2847975" y="2357438"/>
          <p14:tracePt t="24905" x="2813050" y="2339975"/>
          <p14:tracePt t="24922" x="2724150" y="2295525"/>
          <p14:tracePt t="24939" x="2589213" y="2251075"/>
          <p14:tracePt t="24955" x="2428875" y="2214563"/>
          <p14:tracePt t="24972" x="2286000" y="2205038"/>
          <p14:tracePt t="24989" x="2179638" y="2197100"/>
          <p14:tracePt t="25023" x="2170113" y="2197100"/>
          <p14:tracePt t="25031" x="2116138" y="2197100"/>
          <p14:tracePt t="25040" x="2071688" y="2197100"/>
          <p14:tracePt t="25056" x="1857375" y="2232025"/>
          <p14:tracePt t="25072" x="1768475" y="2241550"/>
          <p14:tracePt t="25089" x="1731963" y="2251075"/>
          <p14:tracePt t="25105" x="1714500" y="2251075"/>
          <p14:tracePt t="25122" x="1704975" y="2259013"/>
          <p14:tracePt t="25139" x="1697038" y="2259013"/>
          <p14:tracePt t="25155" x="1687513" y="2259013"/>
          <p14:tracePt t="25172" x="1679575" y="2268538"/>
          <p14:tracePt t="25189" x="1633538" y="2286000"/>
          <p14:tracePt t="25206" x="1608138" y="2295525"/>
          <p14:tracePt t="25279" x="1608138" y="2303463"/>
          <p14:tracePt t="25311" x="1616075" y="2322513"/>
          <p14:tracePt t="25319" x="1625600" y="2322513"/>
          <p14:tracePt t="25327" x="1625600" y="2339975"/>
          <p14:tracePt t="25338" x="1633538" y="2339975"/>
          <p14:tracePt t="25355" x="1633538" y="2357438"/>
          <p14:tracePt t="25372" x="1643063" y="2366963"/>
          <p14:tracePt t="25389" x="1643063" y="2374900"/>
          <p14:tracePt t="25407" x="1652588" y="2374900"/>
          <p14:tracePt t="25423" x="1660525" y="2384425"/>
          <p14:tracePt t="25439" x="1670050" y="2401888"/>
          <p14:tracePt t="25472" x="1679575" y="2401888"/>
          <p14:tracePt t="25519" x="1687513" y="2401888"/>
          <p14:tracePt t="25527" x="1687513" y="2411413"/>
          <p14:tracePt t="25539" x="1697038" y="2419350"/>
          <p14:tracePt t="25555" x="1741488" y="2438400"/>
          <p14:tracePt t="25559" x="1776413" y="2446338"/>
          <p14:tracePt t="25572" x="1822450" y="2465388"/>
          <p14:tracePt t="25589" x="1866900" y="2482850"/>
          <p14:tracePt t="25663" x="1874838" y="2482850"/>
          <p14:tracePt t="25671" x="1884363" y="2482850"/>
          <p14:tracePt t="25679" x="1901825" y="2482850"/>
          <p14:tracePt t="25689" x="1911350" y="2482850"/>
          <p14:tracePt t="25719" x="1928813" y="2482850"/>
          <p14:tracePt t="25727" x="1946275" y="2482850"/>
          <p14:tracePt t="25739" x="1982788" y="2490788"/>
          <p14:tracePt t="25755" x="2054225" y="2500313"/>
          <p14:tracePt t="25773" x="2143125" y="2509838"/>
          <p14:tracePt t="25789" x="2187575" y="2509838"/>
          <p14:tracePt t="25806" x="2224088" y="2509838"/>
          <p14:tracePt t="25823" x="2295525" y="2490788"/>
          <p14:tracePt t="25839" x="2330450" y="2473325"/>
          <p14:tracePt t="25855" x="2366963" y="2455863"/>
          <p14:tracePt t="25872" x="2384425" y="2438400"/>
          <p14:tracePt t="25889" x="2401888" y="2419350"/>
          <p14:tracePt t="25905" x="2419350" y="2401888"/>
          <p14:tracePt t="25922" x="2419350" y="2384425"/>
          <p14:tracePt t="25939" x="2428875" y="2374900"/>
          <p14:tracePt t="25955" x="2428875" y="2339975"/>
          <p14:tracePt t="25972" x="2428875" y="2330450"/>
          <p14:tracePt t="25989" x="2411413" y="2312988"/>
          <p14:tracePt t="26005" x="2393950" y="2303463"/>
          <p14:tracePt t="26023" x="2268538" y="2251075"/>
          <p14:tracePt t="26039" x="2133600" y="2224088"/>
          <p14:tracePt t="26056" x="1990725" y="2205038"/>
          <p14:tracePt t="26072" x="1884363" y="2205038"/>
          <p14:tracePt t="26089" x="1714500" y="2205038"/>
          <p14:tracePt t="26106" x="1562100" y="2205038"/>
          <p14:tracePt t="26122" x="1428750" y="2205038"/>
          <p14:tracePt t="26139" x="1312863" y="2205038"/>
          <p14:tracePt t="26155" x="1187450" y="2205038"/>
          <p14:tracePt t="26172" x="1098550" y="2232025"/>
          <p14:tracePt t="26189" x="1036638" y="2259013"/>
          <p14:tracePt t="26206" x="1009650" y="2276475"/>
          <p14:tracePt t="26223" x="990600" y="2303463"/>
          <p14:tracePt t="26240" x="990600" y="2312988"/>
          <p14:tracePt t="26256" x="1017588" y="2330450"/>
          <p14:tracePt t="26272" x="1036638" y="2339975"/>
          <p14:tracePt t="26289" x="1062038" y="2357438"/>
          <p14:tracePt t="26305" x="1143000" y="2401888"/>
          <p14:tracePt t="26322" x="1214438" y="2446338"/>
          <p14:tracePt t="26339" x="1231900" y="2446338"/>
          <p14:tracePt t="26372" x="1241425" y="2446338"/>
          <p14:tracePt t="26389" x="1258888" y="2446338"/>
          <p14:tracePt t="26406" x="1330325" y="2438400"/>
          <p14:tracePt t="26423" x="1571625" y="2347913"/>
          <p14:tracePt t="26439" x="1660525" y="2303463"/>
          <p14:tracePt t="26456" x="1731963" y="2286000"/>
          <p14:tracePt t="26472" x="1795463" y="2276475"/>
          <p14:tracePt t="26489" x="1884363" y="2276475"/>
          <p14:tracePt t="26506" x="1955800" y="2276475"/>
          <p14:tracePt t="26522" x="2027238" y="2276475"/>
          <p14:tracePt t="26539" x="2089150" y="2276475"/>
          <p14:tracePt t="26556" x="2108200" y="2276475"/>
          <p14:tracePt t="26559" x="2116138" y="2276475"/>
          <p14:tracePt t="26591" x="2116138" y="2268538"/>
          <p14:tracePt t="26607" x="2116138" y="2259013"/>
          <p14:tracePt t="26624" x="2116138" y="2251075"/>
          <p14:tracePt t="26631" x="2116138" y="2241550"/>
          <p14:tracePt t="26647" x="2116138" y="2232025"/>
          <p14:tracePt t="26656" x="2089150" y="2214563"/>
          <p14:tracePt t="26672" x="2000250" y="2179638"/>
          <p14:tracePt t="26689" x="1866900" y="2152650"/>
          <p14:tracePt t="26705" x="1724025" y="2152650"/>
          <p14:tracePt t="26722" x="1625600" y="2152650"/>
          <p14:tracePt t="26739" x="1401763" y="2152650"/>
          <p14:tracePt t="26756" x="1303338" y="2160588"/>
          <p14:tracePt t="26772" x="1204913" y="2179638"/>
          <p14:tracePt t="26789" x="1133475" y="2187575"/>
          <p14:tracePt t="26806" x="1116013" y="2187575"/>
          <p14:tracePt t="26871" x="1116013" y="2197100"/>
          <p14:tracePt t="26879" x="1125538" y="2205038"/>
          <p14:tracePt t="26889" x="1133475" y="2214563"/>
          <p14:tracePt t="26906" x="1169988" y="2241550"/>
          <p14:tracePt t="26923" x="1169988" y="2251075"/>
          <p14:tracePt t="26939" x="1179513" y="2251075"/>
          <p14:tracePt t="26956" x="1214438" y="2268538"/>
          <p14:tracePt t="26972" x="1258888" y="2303463"/>
          <p14:tracePt t="26990" x="1312863" y="2339975"/>
          <p14:tracePt t="27006" x="1428750" y="2393950"/>
          <p14:tracePt t="27023" x="1704975" y="2490788"/>
          <p14:tracePt t="27039" x="1866900" y="2527300"/>
          <p14:tracePt t="27056" x="2017713" y="2554288"/>
          <p14:tracePt t="27073" x="2170113" y="2581275"/>
          <p14:tracePt t="27089" x="2322513" y="2589213"/>
          <p14:tracePt t="27106" x="2465388" y="2589213"/>
          <p14:tracePt t="27122" x="2625725" y="2562225"/>
          <p14:tracePt t="27139" x="2670175" y="2536825"/>
          <p14:tracePt t="27156" x="2687638" y="2527300"/>
          <p14:tracePt t="27173" x="2687638" y="2500313"/>
          <p14:tracePt t="27189" x="2687638" y="2482850"/>
          <p14:tracePt t="27206" x="2679700" y="2465388"/>
          <p14:tracePt t="27223" x="2608263" y="2428875"/>
          <p14:tracePt t="27240" x="2544763" y="2401888"/>
          <p14:tracePt t="27256" x="2428875" y="2347913"/>
          <p14:tracePt t="27273" x="2251075" y="2276475"/>
          <p14:tracePt t="27289" x="2081213" y="2224088"/>
          <p14:tracePt t="27306" x="1741488" y="2170113"/>
          <p14:tracePt t="27323" x="1428750" y="2133600"/>
          <p14:tracePt t="27339" x="1187450" y="2133600"/>
          <p14:tracePt t="27356" x="965200" y="2133600"/>
          <p14:tracePt t="27373" x="911225" y="2133600"/>
          <p14:tracePt t="27424" x="901700" y="2133600"/>
          <p14:tracePt t="27431" x="893763" y="2152650"/>
          <p14:tracePt t="27440" x="884238" y="2160588"/>
          <p14:tracePt t="27456" x="874713" y="2179638"/>
          <p14:tracePt t="27473" x="874713" y="2187575"/>
          <p14:tracePt t="27489" x="874713" y="2197100"/>
          <p14:tracePt t="27506" x="884238" y="2205038"/>
          <p14:tracePt t="27523" x="901700" y="2205038"/>
          <p14:tracePt t="27539" x="928688" y="2205038"/>
          <p14:tracePt t="27576" x="938213" y="2205038"/>
          <p14:tracePt t="27589" x="955675" y="2214563"/>
          <p14:tracePt t="27606" x="1027113" y="2232025"/>
          <p14:tracePt t="27623" x="1250950" y="2330450"/>
          <p14:tracePt t="27640" x="1401763" y="2347913"/>
          <p14:tracePt t="27656" x="1562100" y="2357438"/>
          <p14:tracePt t="27673" x="1704975" y="2357438"/>
          <p14:tracePt t="27689" x="1901825" y="2330450"/>
          <p14:tracePt t="27706" x="2027238" y="2303463"/>
          <p14:tracePt t="27723" x="2108200" y="2268538"/>
          <p14:tracePt t="27739" x="2205038" y="2232025"/>
          <p14:tracePt t="27756" x="2241550" y="2187575"/>
          <p14:tracePt t="27773" x="2276475" y="2133600"/>
          <p14:tracePt t="27789" x="2276475" y="2098675"/>
          <p14:tracePt t="27806" x="2268538" y="2054225"/>
          <p14:tracePt t="27823" x="2133600" y="1982788"/>
          <p14:tracePt t="27840" x="2009775" y="1911350"/>
          <p14:tracePt t="27856" x="1830388" y="1874838"/>
          <p14:tracePt t="27873" x="1643063" y="1847850"/>
          <p14:tracePt t="27889" x="1384300" y="1812925"/>
          <p14:tracePt t="27906" x="1231900" y="1803400"/>
          <p14:tracePt t="27923" x="1125538" y="1803400"/>
          <p14:tracePt t="27939" x="1062038" y="1803400"/>
          <p14:tracePt t="27956" x="1017588" y="1812925"/>
          <p14:tracePt t="27973" x="938213" y="1830388"/>
          <p14:tracePt t="27989" x="866775" y="1857375"/>
          <p14:tracePt t="28006" x="822325" y="1874838"/>
          <p14:tracePt t="28024" x="758825" y="1928813"/>
          <p14:tracePt t="28040" x="741363" y="1965325"/>
          <p14:tracePt t="28056" x="731838" y="1990725"/>
          <p14:tracePt t="28073" x="741363" y="2009775"/>
          <p14:tracePt t="28104" x="750888" y="2009775"/>
          <p14:tracePt t="28112" x="776288" y="2009775"/>
          <p14:tracePt t="28123" x="795338" y="2017713"/>
          <p14:tracePt t="28140" x="847725" y="2044700"/>
          <p14:tracePt t="28156" x="928688" y="2081213"/>
          <p14:tracePt t="28173" x="1027113" y="2116138"/>
          <p14:tracePt t="28189" x="1108075" y="2143125"/>
          <p14:tracePt t="28206" x="1187450" y="2170113"/>
          <p14:tracePt t="28224" x="1339850" y="2179638"/>
          <p14:tracePt t="28240" x="1455738" y="2179638"/>
          <p14:tracePt t="28256" x="1581150" y="2170113"/>
          <p14:tracePt t="28273" x="1687513" y="2152650"/>
          <p14:tracePt t="28289" x="1830388" y="2071688"/>
          <p14:tracePt t="28306" x="1893888" y="2027238"/>
          <p14:tracePt t="28323" x="1911350" y="2009775"/>
          <p14:tracePt t="28339" x="1919288" y="1990725"/>
          <p14:tracePt t="28356" x="1911350" y="1955800"/>
          <p14:tracePt t="28373" x="1847850" y="1901825"/>
          <p14:tracePt t="28389" x="1731963" y="1847850"/>
          <p14:tracePt t="28406" x="1581150" y="1776413"/>
          <p14:tracePt t="28423" x="1268413" y="1704975"/>
          <p14:tracePt t="28440" x="1089025" y="1704975"/>
          <p14:tracePt t="28456" x="928688" y="1704975"/>
          <p14:tracePt t="28473" x="652463" y="1741488"/>
          <p14:tracePt t="28490" x="509588" y="1758950"/>
          <p14:tracePt t="28506" x="374650" y="1776413"/>
          <p14:tracePt t="28523" x="357188" y="1776413"/>
          <p14:tracePt t="28539" x="347663" y="1776413"/>
          <p14:tracePt t="28556" x="322263" y="1795463"/>
          <p14:tracePt t="28560" x="322263" y="1803400"/>
          <p14:tracePt t="28576" x="330200" y="1822450"/>
          <p14:tracePt t="28600" x="339725" y="1822450"/>
          <p14:tracePt t="28608" x="347663" y="1822450"/>
          <p14:tracePt t="28623" x="374650" y="1822450"/>
          <p14:tracePt t="28656" x="419100" y="1822450"/>
          <p14:tracePt t="28673" x="687388" y="1893888"/>
          <p14:tracePt t="28689" x="830263" y="1928813"/>
          <p14:tracePt t="28706" x="928688" y="1938338"/>
          <p14:tracePt t="28723" x="1000125" y="1946275"/>
          <p14:tracePt t="28739" x="1098550" y="1946275"/>
          <p14:tracePt t="28756" x="1179513" y="1938338"/>
          <p14:tracePt t="28773" x="1223963" y="1911350"/>
          <p14:tracePt t="28789" x="1241425" y="1893888"/>
          <p14:tracePt t="28806" x="1231900" y="1866900"/>
          <p14:tracePt t="28824" x="1179513" y="1830388"/>
          <p14:tracePt t="28840" x="1133475" y="1812925"/>
          <p14:tracePt t="28856" x="1125538" y="1812925"/>
          <p14:tracePt t="28873" x="1125538" y="1803400"/>
          <p14:tracePt t="29224" x="1116013" y="1803400"/>
          <p14:tracePt t="30489" x="1152525" y="1812925"/>
          <p14:tracePt t="30497" x="1241425" y="1857375"/>
          <p14:tracePt t="30506" x="1295400" y="1874838"/>
          <p14:tracePt t="30523" x="1419225" y="1901825"/>
          <p14:tracePt t="30540" x="1536700" y="1938338"/>
          <p14:tracePt t="30557" x="1589088" y="1965325"/>
          <p14:tracePt t="30560" x="1616075" y="1965325"/>
          <p14:tracePt t="30574" x="1714500" y="2009775"/>
          <p14:tracePt t="30590" x="1919288" y="2081213"/>
          <p14:tracePt t="30607" x="2224088" y="2152650"/>
          <p14:tracePt t="30624" x="2857500" y="2276475"/>
          <p14:tracePt t="30641" x="3402013" y="2357438"/>
          <p14:tracePt t="30657" x="4125913" y="2482850"/>
          <p14:tracePt t="30673" x="4714875" y="2536825"/>
          <p14:tracePt t="30690" x="5062538" y="2536825"/>
          <p14:tracePt t="30707" x="5268913" y="2536825"/>
          <p14:tracePt t="30723" x="5375275" y="2536825"/>
          <p14:tracePt t="30740" x="5394325" y="2536825"/>
          <p14:tracePt t="30757" x="5402263" y="2536825"/>
          <p14:tracePt t="30841" x="5411788" y="2536825"/>
          <p14:tracePt t="30849" x="5419725" y="2536825"/>
          <p14:tracePt t="30865" x="5429250" y="2536825"/>
          <p14:tracePt t="30897" x="5429250" y="2527300"/>
          <p14:tracePt t="30905" x="5429250" y="2517775"/>
          <p14:tracePt t="30914" x="5402263" y="2500313"/>
          <p14:tracePt t="30923" x="5322888" y="2465388"/>
          <p14:tracePt t="30940" x="5286375" y="2446338"/>
          <p14:tracePt t="30957" x="5170488" y="2428875"/>
          <p14:tracePt t="30974" x="5037138" y="2411413"/>
          <p14:tracePt t="30990" x="4973638" y="2411413"/>
          <p14:tracePt t="31007" x="4965700" y="2411413"/>
          <p14:tracePt t="31065" x="4956175" y="2411413"/>
          <p14:tracePt t="31081" x="4946650" y="2411413"/>
          <p14:tracePt t="31097" x="4938713" y="2411413"/>
          <p14:tracePt t="31104" x="4919663" y="2411413"/>
          <p14:tracePt t="31120" x="4894263" y="2419350"/>
          <p14:tracePt t="31129" x="4884738" y="2419350"/>
          <p14:tracePt t="31140" x="4830763" y="2428875"/>
          <p14:tracePt t="31157" x="4751388" y="2438400"/>
          <p14:tracePt t="31173" x="4679950" y="2446338"/>
          <p14:tracePt t="31191" x="4625975" y="2446338"/>
          <p14:tracePt t="31207" x="4608513" y="2446338"/>
          <p14:tracePt t="31224" x="4589463" y="2438400"/>
          <p14:tracePt t="31258" x="4581525" y="2438400"/>
          <p14:tracePt t="31361" x="4572000" y="2438400"/>
          <p14:tracePt t="31385" x="4562475" y="2438400"/>
          <p14:tracePt t="31393" x="4562475" y="2428875"/>
          <p14:tracePt t="31417" x="4562475" y="2419350"/>
          <p14:tracePt t="31425" x="4562475" y="2393950"/>
          <p14:tracePt t="31441" x="4562475" y="2357438"/>
          <p14:tracePt t="31457" x="4581525" y="2312988"/>
          <p14:tracePt t="31473" x="4608513" y="2286000"/>
          <p14:tracePt t="31490" x="4608513" y="2259013"/>
          <p14:tracePt t="31507" x="4616450" y="2241550"/>
          <p14:tracePt t="31524" x="4625975" y="2241550"/>
          <p14:tracePt t="31641" x="4616450" y="2241550"/>
          <p14:tracePt t="31657" x="4616450" y="2251075"/>
          <p14:tracePt t="31665" x="4616450" y="2259013"/>
          <p14:tracePt t="31674" x="4608513" y="2268538"/>
          <p14:tracePt t="31690" x="4608513" y="2303463"/>
          <p14:tracePt t="31707" x="4608513" y="2322513"/>
          <p14:tracePt t="31724" x="4608513" y="2347913"/>
          <p14:tracePt t="31740" x="4608513" y="2384425"/>
          <p14:tracePt t="31757" x="4616450" y="2393950"/>
          <p14:tracePt t="31774" x="4633913" y="2419350"/>
          <p14:tracePt t="31790" x="4652963" y="2446338"/>
          <p14:tracePt t="31807" x="4679950" y="2482850"/>
          <p14:tracePt t="31824" x="4724400" y="2536825"/>
          <p14:tracePt t="31841" x="4751388" y="2562225"/>
          <p14:tracePt t="31857" x="4768850" y="2589213"/>
          <p14:tracePt t="31874" x="4795838" y="2616200"/>
          <p14:tracePt t="31890" x="4848225" y="2652713"/>
          <p14:tracePt t="31907" x="4875213" y="2670175"/>
          <p14:tracePt t="31924" x="4894263" y="2670175"/>
          <p14:tracePt t="31940" x="4902200" y="2670175"/>
          <p14:tracePt t="31957" x="4946650" y="2670175"/>
          <p14:tracePt t="31974" x="4973638" y="2652713"/>
          <p14:tracePt t="31992" x="5018088" y="2625725"/>
          <p14:tracePt t="32007" x="5037138" y="2616200"/>
          <p14:tracePt t="32025" x="5054600" y="2571750"/>
          <p14:tracePt t="32041" x="5062538" y="2536825"/>
          <p14:tracePt t="32057" x="5062538" y="2490788"/>
          <p14:tracePt t="32074" x="5054600" y="2428875"/>
          <p14:tracePt t="32090" x="5018088" y="2330450"/>
          <p14:tracePt t="32107" x="5000625" y="2312988"/>
          <p14:tracePt t="32124" x="4991100" y="2295525"/>
          <p14:tracePt t="32140" x="4973638" y="2286000"/>
          <p14:tracePt t="32157" x="4956175" y="2276475"/>
          <p14:tracePt t="32174" x="4946650" y="2268538"/>
          <p14:tracePt t="32190" x="4929188" y="2268538"/>
          <p14:tracePt t="32207" x="4911725" y="2268538"/>
          <p14:tracePt t="32225" x="4840288" y="2268538"/>
          <p14:tracePt t="32241" x="4776788" y="2268538"/>
          <p14:tracePt t="32257" x="4751388" y="2268538"/>
          <p14:tracePt t="32274" x="4724400" y="2268538"/>
          <p14:tracePt t="32290" x="4705350" y="2276475"/>
          <p14:tracePt t="32307" x="4705350" y="2286000"/>
          <p14:tracePt t="32386" x="4697413" y="2286000"/>
          <p14:tracePt t="32401" x="4687888" y="2295525"/>
          <p14:tracePt t="34050" x="4670425" y="2295525"/>
          <p14:tracePt t="34058" x="4660900" y="2303463"/>
          <p14:tracePt t="34066" x="4633913" y="2312988"/>
          <p14:tracePt t="34075" x="4500563" y="2374900"/>
          <p14:tracePt t="34091" x="4276725" y="2473325"/>
          <p14:tracePt t="34108" x="4143375" y="2517775"/>
          <p14:tracePt t="34124" x="4089400" y="2527300"/>
          <p14:tracePt t="34141" x="4062413" y="2527300"/>
          <p14:tracePt t="34158" x="4027488" y="2527300"/>
          <p14:tracePt t="34175" x="3911600" y="2517775"/>
          <p14:tracePt t="34191" x="3571875" y="2465388"/>
          <p14:tracePt t="34208" x="2928938" y="2339975"/>
          <p14:tracePt t="34225" x="1946275" y="2322513"/>
          <p14:tracePt t="34242" x="1571625" y="2339975"/>
          <p14:tracePt t="34258" x="1357313" y="2374900"/>
          <p14:tracePt t="34274" x="1285875" y="2384425"/>
          <p14:tracePt t="34291" x="1258888" y="2401888"/>
          <p14:tracePt t="34308" x="1250950" y="2428875"/>
          <p14:tracePt t="34325" x="1241425" y="2473325"/>
          <p14:tracePt t="34341" x="1223963" y="2562225"/>
          <p14:tracePt t="34358" x="1214438" y="2589213"/>
          <p14:tracePt t="34375" x="1204913" y="2608263"/>
          <p14:tracePt t="34391" x="1204913" y="2633663"/>
          <p14:tracePt t="34408" x="1196975" y="2670175"/>
          <p14:tracePt t="34442" x="1179513" y="2670175"/>
          <p14:tracePt t="34458" x="1143000" y="2687638"/>
          <p14:tracePt t="34474" x="1125538" y="2714625"/>
          <p14:tracePt t="34491" x="1116013" y="2759075"/>
          <p14:tracePt t="34508" x="1125538" y="2803525"/>
          <p14:tracePt t="34524" x="1160463" y="2830513"/>
          <p14:tracePt t="34541" x="1241425" y="2857500"/>
          <p14:tracePt t="34558" x="1258888" y="2857500"/>
          <p14:tracePt t="34575" x="1268413" y="2857500"/>
          <p14:tracePt t="34591" x="1303338" y="2847975"/>
          <p14:tracePt t="34608" x="1339850" y="2830513"/>
          <p14:tracePt t="34625" x="1393825" y="2822575"/>
          <p14:tracePt t="34642" x="1438275" y="2822575"/>
          <p14:tracePt t="34658" x="1500188" y="2847975"/>
          <p14:tracePt t="34674" x="1536700" y="2874963"/>
          <p14:tracePt t="34691" x="1581150" y="2911475"/>
          <p14:tracePt t="34708" x="1589088" y="2911475"/>
          <p14:tracePt t="34724" x="1697038" y="3000375"/>
          <p14:tracePt t="34741" x="1768475" y="3044825"/>
          <p14:tracePt t="34758" x="1812925" y="3071813"/>
          <p14:tracePt t="34774" x="1830388" y="3089275"/>
          <p14:tracePt t="34826" x="1830388" y="3098800"/>
          <p14:tracePt t="34834" x="1839913" y="3098800"/>
          <p14:tracePt t="34850" x="1857375" y="3116263"/>
          <p14:tracePt t="34867" x="1866900" y="3116263"/>
          <p14:tracePt t="34875" x="1866900" y="3125788"/>
          <p14:tracePt t="34891" x="1893888" y="3125788"/>
          <p14:tracePt t="34908" x="1965325" y="3125788"/>
          <p14:tracePt t="34925" x="2187575" y="3125788"/>
          <p14:tracePt t="34941" x="2401888" y="3125788"/>
          <p14:tracePt t="34958" x="2652713" y="3116263"/>
          <p14:tracePt t="34975" x="2874963" y="3116263"/>
          <p14:tracePt t="34992" x="3143250" y="3152775"/>
          <p14:tracePt t="35008" x="3402013" y="3197225"/>
          <p14:tracePt t="35025" x="3848100" y="3251200"/>
          <p14:tracePt t="35042" x="4062413" y="3251200"/>
          <p14:tracePt t="35058" x="4330700" y="3187700"/>
          <p14:tracePt t="35075" x="4581525" y="3152775"/>
          <p14:tracePt t="35091" x="4741863" y="3125788"/>
          <p14:tracePt t="35108" x="4795838" y="3089275"/>
          <p14:tracePt t="35242" x="4786313" y="3089275"/>
          <p14:tracePt t="35258" x="4776788" y="3089275"/>
          <p14:tracePt t="35266" x="4768850" y="3089275"/>
          <p14:tracePt t="35282" x="4759325" y="3089275"/>
          <p14:tracePt t="36327" x="4751388" y="3089275"/>
          <p14:tracePt t="36651" x="4759325" y="3089275"/>
          <p14:tracePt t="36659" x="4786313" y="3081338"/>
          <p14:tracePt t="36666" x="4803775" y="3071813"/>
          <p14:tracePt t="36676" x="4813300" y="3071813"/>
          <p14:tracePt t="36691" x="4822825" y="3062288"/>
          <p14:tracePt t="36714" x="4822825" y="3054350"/>
          <p14:tracePt t="36739" x="4822825" y="3044825"/>
          <p14:tracePt t="36746" x="4822825" y="3027363"/>
          <p14:tracePt t="36762" x="4813300" y="3009900"/>
          <p14:tracePt t="36775" x="4813300" y="3000375"/>
          <p14:tracePt t="36792" x="4776788" y="2955925"/>
          <p14:tracePt t="36808" x="4732338" y="2919413"/>
          <p14:tracePt t="36826" x="4687888" y="2884488"/>
          <p14:tracePt t="36890" x="4679950" y="2884488"/>
          <p14:tracePt t="36914" x="4660900" y="2894013"/>
          <p14:tracePt t="36931" x="4660900" y="2901950"/>
          <p14:tracePt t="36939" x="4652963" y="2911475"/>
          <p14:tracePt t="36947" x="4652963" y="2938463"/>
          <p14:tracePt t="36958" x="4652963" y="2946400"/>
          <p14:tracePt t="36975" x="4679950" y="3009900"/>
          <p14:tracePt t="36992" x="4679950" y="3027363"/>
          <p14:tracePt t="37008" x="4687888" y="3027363"/>
          <p14:tracePt t="37025" x="4687888" y="3036888"/>
          <p14:tracePt t="38259" x="4679950" y="3036888"/>
          <p14:tracePt t="38267" x="4625975" y="3054350"/>
          <p14:tracePt t="38276" x="4545013" y="3081338"/>
          <p14:tracePt t="38292" x="4268788" y="3224213"/>
          <p14:tracePt t="38309" x="3929063" y="3348038"/>
          <p14:tracePt t="38325" x="3581400" y="3517900"/>
          <p14:tracePt t="38342" x="3367088" y="3608388"/>
          <p14:tracePt t="38359" x="3197225" y="3670300"/>
          <p14:tracePt t="38376" x="3081338" y="3697288"/>
          <p14:tracePt t="38393" x="3009900" y="3697288"/>
          <p14:tracePt t="38409" x="2911475" y="3687763"/>
          <p14:tracePt t="38426" x="2652713" y="3670300"/>
          <p14:tracePt t="38444" x="2500313" y="3687763"/>
          <p14:tracePt t="38459" x="2374900" y="3714750"/>
          <p14:tracePt t="38476" x="2259013" y="3732213"/>
          <p14:tracePt t="38492" x="2125663" y="3786188"/>
          <p14:tracePt t="38509" x="1973263" y="3875088"/>
          <p14:tracePt t="38526" x="1751013" y="3983038"/>
          <p14:tracePt t="38542" x="1625600" y="4000500"/>
          <p14:tracePt t="38559" x="1571625" y="3990975"/>
          <p14:tracePt t="38562" x="1571625" y="3983038"/>
          <p14:tracePt t="38576" x="1571625" y="3956050"/>
          <p14:tracePt t="38592" x="1571625" y="3902075"/>
          <p14:tracePt t="38609" x="1581150" y="3848100"/>
          <p14:tracePt t="38626" x="1616075" y="3786188"/>
          <p14:tracePt t="38643" x="1616075" y="3768725"/>
          <p14:tracePt t="38659" x="1633538" y="3768725"/>
          <p14:tracePt t="38676" x="1633538" y="3759200"/>
          <p14:tracePt t="38692" x="1643063" y="3759200"/>
          <p14:tracePt t="38725" x="1643063" y="3751263"/>
          <p14:tracePt t="38787" x="1652588" y="3751263"/>
          <p14:tracePt t="38796" x="1660525" y="3751263"/>
          <p14:tracePt t="38809" x="1670050" y="3741738"/>
          <p14:tracePt t="38826" x="1687513" y="3732213"/>
          <p14:tracePt t="38843" x="2170113" y="3598863"/>
          <p14:tracePt t="38859" x="2517775" y="3536950"/>
          <p14:tracePt t="38876" x="2867025" y="3465513"/>
          <p14:tracePt t="38892" x="3036888" y="3438525"/>
          <p14:tracePt t="38909" x="3170238" y="3411538"/>
          <p14:tracePt t="38926" x="3205163" y="3411538"/>
          <p14:tracePt t="38942" x="3205163" y="3402013"/>
          <p14:tracePt t="39139" x="3197225" y="3402013"/>
          <p14:tracePt t="39147" x="3179763" y="3402013"/>
          <p14:tracePt t="39159" x="3170238" y="3402013"/>
          <p14:tracePt t="39176" x="3081338" y="3411538"/>
          <p14:tracePt t="39192" x="2919413" y="3446463"/>
          <p14:tracePt t="39209" x="2697163" y="3482975"/>
          <p14:tracePt t="39226" x="2446338" y="3527425"/>
          <p14:tracePt t="39244" x="2081213" y="3571875"/>
          <p14:tracePt t="39259" x="2009775" y="3571875"/>
          <p14:tracePt t="39276" x="2000250" y="3571875"/>
          <p14:tracePt t="39379" x="2000250" y="3581400"/>
          <p14:tracePt t="39387" x="2009775" y="3581400"/>
          <p14:tracePt t="39397" x="2027238" y="3581400"/>
          <p14:tracePt t="39409" x="2036763" y="3589338"/>
          <p14:tracePt t="39426" x="2044700" y="3589338"/>
          <p14:tracePt t="39444" x="2054225" y="3589338"/>
          <p14:tracePt t="39460" x="2062163" y="3589338"/>
          <p14:tracePt t="39476" x="2089150" y="3589338"/>
          <p14:tracePt t="39492" x="2160588" y="3562350"/>
          <p14:tracePt t="39509" x="2205038" y="3527425"/>
          <p14:tracePt t="39526" x="2241550" y="3500438"/>
          <p14:tracePt t="39542" x="2286000" y="3473450"/>
          <p14:tracePt t="39559" x="2312988" y="3446463"/>
          <p14:tracePt t="39576" x="2330450" y="3429000"/>
          <p14:tracePt t="39592" x="2330450" y="3394075"/>
          <p14:tracePt t="39609" x="2259013" y="3330575"/>
          <p14:tracePt t="39626" x="2187575" y="3295650"/>
          <p14:tracePt t="39644" x="2098675" y="3259138"/>
          <p14:tracePt t="39660" x="2036763" y="3224213"/>
          <p14:tracePt t="39676" x="1955800" y="3187700"/>
          <p14:tracePt t="39692" x="1874838" y="3152775"/>
          <p14:tracePt t="39709" x="1812925" y="3133725"/>
          <p14:tracePt t="39726" x="1758950" y="3125788"/>
          <p14:tracePt t="39742" x="1714500" y="3125788"/>
          <p14:tracePt t="39759" x="1697038" y="3125788"/>
          <p14:tracePt t="39803" x="1697038" y="3133725"/>
          <p14:tracePt t="39812" x="1697038" y="3152775"/>
          <p14:tracePt t="39826" x="1714500" y="3187700"/>
          <p14:tracePt t="39843" x="1758950" y="3241675"/>
          <p14:tracePt t="39860" x="1839913" y="3330575"/>
          <p14:tracePt t="39876" x="1884363" y="3384550"/>
          <p14:tracePt t="39892" x="1928813" y="3419475"/>
          <p14:tracePt t="39909" x="1955800" y="3438525"/>
          <p14:tracePt t="39926" x="2009775" y="3482975"/>
          <p14:tracePt t="39942" x="2098675" y="3527425"/>
          <p14:tracePt t="39959" x="2187575" y="3562350"/>
          <p14:tracePt t="39976" x="2241550" y="3581400"/>
          <p14:tracePt t="40236" x="2251075" y="3581400"/>
          <p14:tracePt t="40276" x="2259013" y="3581400"/>
          <p14:tracePt t="40332" x="2268538" y="3581400"/>
          <p14:tracePt t="40558" x="2276475" y="3581400"/>
          <p14:tracePt t="40820" x="2286000" y="3581400"/>
          <p14:tracePt t="40836" x="2295525" y="3581400"/>
          <p14:tracePt t="40844" x="2303463" y="3581400"/>
          <p14:tracePt t="40852" x="2312988" y="3581400"/>
          <p14:tracePt t="40868" x="2322513" y="3581400"/>
          <p14:tracePt t="40891" x="2339975" y="3581400"/>
          <p14:tracePt t="40900" x="2357438" y="3581400"/>
          <p14:tracePt t="40909" x="2374900" y="3581400"/>
          <p14:tracePt t="40927" x="2419350" y="3581400"/>
          <p14:tracePt t="40943" x="2490788" y="3581400"/>
          <p14:tracePt t="40959" x="2571750" y="3581400"/>
          <p14:tracePt t="40976" x="2679700" y="3589338"/>
          <p14:tracePt t="40993" x="2768600" y="3608388"/>
          <p14:tracePt t="41010" x="2884488" y="3616325"/>
          <p14:tracePt t="41026" x="3062288" y="3616325"/>
          <p14:tracePt t="41044" x="3465513" y="3589338"/>
          <p14:tracePt t="41060" x="3687763" y="3544888"/>
          <p14:tracePt t="41076" x="3830638" y="3517900"/>
          <p14:tracePt t="41093" x="3919538" y="3500438"/>
          <p14:tracePt t="41109" x="3990975" y="3490913"/>
          <p14:tracePt t="41126" x="4027488" y="3482975"/>
          <p14:tracePt t="41143" x="4062413" y="3473450"/>
          <p14:tracePt t="41159" x="4098925" y="3455988"/>
          <p14:tracePt t="41176" x="4160838" y="3429000"/>
          <p14:tracePt t="41193" x="4197350" y="3411538"/>
          <p14:tracePt t="41209" x="4205288" y="3411538"/>
          <p14:tracePt t="41226" x="4205288" y="3402013"/>
          <p14:tracePt t="41308" x="4197350" y="3402013"/>
          <p14:tracePt t="41316" x="4160838" y="3419475"/>
          <p14:tracePt t="41326" x="4152900" y="3429000"/>
          <p14:tracePt t="41343" x="4098925" y="3438525"/>
          <p14:tracePt t="41359" x="4071938" y="3455988"/>
          <p14:tracePt t="41376" x="4037013" y="3482975"/>
          <p14:tracePt t="41394" x="4017963" y="3490913"/>
          <p14:tracePt t="41409" x="4000500" y="3500438"/>
          <p14:tracePt t="41426" x="3983038" y="3509963"/>
          <p14:tracePt t="41444" x="3956050" y="3517900"/>
          <p14:tracePt t="41580" x="3946525" y="3517900"/>
          <p14:tracePt t="41588" x="3938588" y="3517900"/>
          <p14:tracePt t="41604" x="3911600" y="3509963"/>
          <p14:tracePt t="41612" x="3902075" y="3500438"/>
          <p14:tracePt t="41627" x="3857625" y="3500438"/>
          <p14:tracePt t="41644" x="3822700" y="3500438"/>
          <p14:tracePt t="41660" x="3803650" y="3500438"/>
          <p14:tracePt t="41773" x="3795713" y="3500438"/>
          <p14:tracePt t="41780" x="3795713" y="3490913"/>
          <p14:tracePt t="41798" x="3786188" y="3490913"/>
          <p14:tracePt t="41844" x="3786188" y="3482975"/>
          <p14:tracePt t="42596" x="3776663" y="3482975"/>
          <p14:tracePt t="42956" x="3786188" y="3482975"/>
          <p14:tracePt t="42973" x="3803650" y="3490913"/>
          <p14:tracePt t="42981" x="3813175" y="3490913"/>
          <p14:tracePt t="43005" x="3822700" y="3490913"/>
          <p14:tracePt t="43013" x="3830638" y="3500438"/>
          <p14:tracePt t="43028" x="3840163" y="3500438"/>
          <p14:tracePt t="43044" x="3848100" y="3500438"/>
          <p14:tracePt t="43061" x="3875088" y="3517900"/>
          <p14:tracePt t="43077" x="3919538" y="3517900"/>
          <p14:tracePt t="43093" x="3973513" y="3517900"/>
          <p14:tracePt t="43111" x="4037013" y="3509963"/>
          <p14:tracePt t="43127" x="4187825" y="3490913"/>
          <p14:tracePt t="43143" x="4295775" y="3482975"/>
          <p14:tracePt t="43160" x="4456113" y="3482975"/>
          <p14:tracePt t="43177" x="4598988" y="3482975"/>
          <p14:tracePt t="43193" x="4714875" y="3482975"/>
          <p14:tracePt t="43210" x="4776788" y="3473450"/>
          <p14:tracePt t="43227" x="4786313" y="3473450"/>
          <p14:tracePt t="43365" x="4786313" y="3465513"/>
          <p14:tracePt t="43405" x="4786313" y="3455988"/>
          <p14:tracePt t="43461" x="4776788" y="3455988"/>
          <p14:tracePt t="43469" x="4776788" y="3446463"/>
          <p14:tracePt t="43478" x="4768850" y="3446463"/>
          <p14:tracePt t="43494" x="4741863" y="3429000"/>
          <p14:tracePt t="43510" x="4724400" y="3411538"/>
          <p14:tracePt t="43527" x="4714875" y="3402013"/>
          <p14:tracePt t="43543" x="4705350" y="3394075"/>
          <p14:tracePt t="43560" x="4697413" y="3394075"/>
          <p14:tracePt t="43644" x="4687888" y="3394075"/>
          <p14:tracePt t="43661" x="4679950" y="3394075"/>
          <p14:tracePt t="43709" x="4670425" y="3394075"/>
          <p14:tracePt t="43725" x="4660900" y="3394075"/>
          <p14:tracePt t="43741" x="4652963" y="3394075"/>
          <p14:tracePt t="43749" x="4643438" y="3402013"/>
          <p14:tracePt t="43765" x="4633913" y="3402013"/>
          <p14:tracePt t="43781" x="4616450" y="3411538"/>
          <p14:tracePt t="43798" x="4608513" y="3411538"/>
          <p14:tracePt t="43811" x="4608513" y="3419475"/>
          <p14:tracePt t="43827" x="4589463" y="3429000"/>
          <p14:tracePt t="43844" x="4589463" y="3438525"/>
          <p14:tracePt t="43861" x="4589463" y="3455988"/>
          <p14:tracePt t="43877" x="4589463" y="3465513"/>
          <p14:tracePt t="43893" x="4589463" y="3482975"/>
          <p14:tracePt t="43910" x="4589463" y="3500438"/>
          <p14:tracePt t="43928" x="4598988" y="3517900"/>
          <p14:tracePt t="43944" x="4625975" y="3554413"/>
          <p14:tracePt t="43960" x="4660900" y="3589338"/>
          <p14:tracePt t="43977" x="4670425" y="3616325"/>
          <p14:tracePt t="43994" x="4687888" y="3625850"/>
          <p14:tracePt t="44010" x="4697413" y="3643313"/>
          <p14:tracePt t="44027" x="4714875" y="3652838"/>
          <p14:tracePt t="44044" x="4741863" y="3660775"/>
          <p14:tracePt t="44061" x="4751388" y="3660775"/>
          <p14:tracePt t="44078" x="4759325" y="3660775"/>
          <p14:tracePt t="44094" x="4768850" y="3660775"/>
          <p14:tracePt t="44110" x="4776788" y="3660775"/>
          <p14:tracePt t="44132" x="4786313" y="3660775"/>
          <p14:tracePt t="44157" x="4795838" y="3660775"/>
          <p14:tracePt t="44165" x="4803775" y="3643313"/>
          <p14:tracePt t="44181" x="4813300" y="3625850"/>
          <p14:tracePt t="44197" x="4830763" y="3616325"/>
          <p14:tracePt t="44210" x="4840288" y="3598863"/>
          <p14:tracePt t="44227" x="4848225" y="3581400"/>
          <p14:tracePt t="44245" x="4857750" y="3554413"/>
          <p14:tracePt t="44262" x="4857750" y="3527425"/>
          <p14:tracePt t="44277" x="4840288" y="3490913"/>
          <p14:tracePt t="44294" x="4822825" y="3473450"/>
          <p14:tracePt t="44310" x="4786313" y="3455988"/>
          <p14:tracePt t="44327" x="4759325" y="3446463"/>
          <p14:tracePt t="44344" x="4732338" y="3446463"/>
          <p14:tracePt t="44360" x="4724400" y="3446463"/>
          <p14:tracePt t="44378" x="4705350" y="3446463"/>
          <p14:tracePt t="44394" x="4687888" y="3446463"/>
          <p14:tracePt t="44410" x="4660900" y="3455988"/>
          <p14:tracePt t="44427" x="4652963" y="3465513"/>
          <p14:tracePt t="44445" x="4643438" y="3490913"/>
          <p14:tracePt t="44461" x="4643438" y="3536950"/>
          <p14:tracePt t="44477" x="4670425" y="3598863"/>
          <p14:tracePt t="44493" x="4687888" y="3625850"/>
          <p14:tracePt t="44510" x="4705350" y="3633788"/>
          <p14:tracePt t="44527" x="4732338" y="3660775"/>
          <p14:tracePt t="44544" x="4759325" y="3679825"/>
          <p14:tracePt t="44560" x="4768850" y="3679825"/>
          <p14:tracePt t="44577" x="4741863" y="3660775"/>
          <p14:tracePt t="44594" x="4714875" y="3633788"/>
          <p14:tracePt t="44610" x="4697413" y="3625850"/>
          <p14:tracePt t="44627" x="4687888" y="3625850"/>
          <p14:tracePt t="44645" x="4679950" y="3625850"/>
          <p14:tracePt t="44685" x="4670425" y="3616325"/>
          <p14:tracePt t="46093" x="4679950" y="3616325"/>
          <p14:tracePt t="46101" x="4697413" y="3616325"/>
          <p14:tracePt t="46182" x="4705350" y="3616325"/>
          <p14:tracePt t="46190" x="4705350" y="3608388"/>
          <p14:tracePt t="46197" x="4714875" y="3598863"/>
          <p14:tracePt t="46211" x="4714875" y="3589338"/>
          <p14:tracePt t="46227" x="4714875" y="3571875"/>
          <p14:tracePt t="46245" x="4714875" y="3544888"/>
          <p14:tracePt t="46262" x="4714875" y="3536950"/>
          <p14:tracePt t="46278" x="4714875" y="3527425"/>
          <p14:tracePt t="46294" x="4705350" y="3517900"/>
          <p14:tracePt t="46311" x="4705350" y="3500438"/>
          <p14:tracePt t="46328" x="4705350" y="3490913"/>
          <p14:tracePt t="46344" x="4697413" y="3473450"/>
          <p14:tracePt t="46361" x="4697413" y="3465513"/>
          <p14:tracePt t="46378" x="4687888" y="3455988"/>
          <p14:tracePt t="46395" x="4679950" y="3455988"/>
          <p14:tracePt t="46411" x="4670425" y="3446463"/>
          <p14:tracePt t="46427" x="4660900" y="3446463"/>
          <p14:tracePt t="46453" x="4660900" y="3438525"/>
          <p14:tracePt t="46462" x="4652963" y="3438525"/>
          <p14:tracePt t="46478" x="4643438" y="3438525"/>
          <p14:tracePt t="46494" x="4633913" y="3438525"/>
          <p14:tracePt t="46518" x="4625975" y="3438525"/>
          <p14:tracePt t="46534" x="4616450" y="3438525"/>
          <p14:tracePt t="46550" x="4608513" y="3438525"/>
          <p14:tracePt t="46561" x="4598988" y="3438525"/>
          <p14:tracePt t="46578" x="4589463" y="3429000"/>
          <p14:tracePt t="46594" x="4581525" y="3429000"/>
          <p14:tracePt t="46685" x="4581525" y="3438525"/>
          <p14:tracePt t="46694" x="4581525" y="3455988"/>
          <p14:tracePt t="46709" x="4581525" y="3465513"/>
          <p14:tracePt t="46718" x="4581525" y="3482975"/>
          <p14:tracePt t="46727" x="4581525" y="3500438"/>
          <p14:tracePt t="46926" x="4581525" y="3509963"/>
          <p14:tracePt t="46935" x="4581525" y="3517900"/>
          <p14:tracePt t="46944" x="4589463" y="3527425"/>
          <p14:tracePt t="47006" x="4598988" y="3536950"/>
          <p14:tracePt t="47014" x="4598988" y="3544888"/>
          <p14:tracePt t="47028" x="4608513" y="3544888"/>
          <p14:tracePt t="47045" x="4643438" y="3581400"/>
          <p14:tracePt t="47061" x="4652963" y="3581400"/>
          <p14:tracePt t="47110" x="4652963" y="3589338"/>
          <p14:tracePt t="47118" x="4660900" y="3589338"/>
          <p14:tracePt t="47142" x="4670425" y="3598863"/>
          <p14:tracePt t="47222" x="4660900" y="3598863"/>
          <p14:tracePt t="47230" x="4652963" y="3598863"/>
          <p14:tracePt t="47244" x="4643438" y="3589338"/>
          <p14:tracePt t="47566" x="4643438" y="3581400"/>
          <p14:tracePt t="47590" x="4643438" y="3571875"/>
          <p14:tracePt t="47614" x="4633913" y="3571875"/>
          <p14:tracePt t="47622" x="4625975" y="3571875"/>
          <p14:tracePt t="47646" x="4616450" y="3571875"/>
          <p14:tracePt t="47662" x="4598988" y="3571875"/>
          <p14:tracePt t="47670" x="4581525" y="3581400"/>
          <p14:tracePt t="47679" x="4572000" y="3589338"/>
          <p14:tracePt t="47695" x="4554538" y="3625850"/>
          <p14:tracePt t="47711" x="4510088" y="3652838"/>
          <p14:tracePt t="47728" x="4473575" y="3670300"/>
          <p14:tracePt t="47744" x="4429125" y="3705225"/>
          <p14:tracePt t="47761" x="4402138" y="3724275"/>
          <p14:tracePt t="47778" x="4384675" y="3741738"/>
          <p14:tracePt t="47795" x="4348163" y="3768725"/>
          <p14:tracePt t="47811" x="4295775" y="3822700"/>
          <p14:tracePt t="47828" x="4187825" y="3919538"/>
          <p14:tracePt t="47846" x="4116388" y="4010025"/>
          <p14:tracePt t="47862" x="4098925" y="4037013"/>
          <p14:tracePt t="47942" x="4108450" y="4044950"/>
          <p14:tracePt t="47950" x="4116388" y="4044950"/>
          <p14:tracePt t="47961" x="4125913" y="4044950"/>
          <p14:tracePt t="47978" x="4152900" y="4044950"/>
          <p14:tracePt t="47995" x="4179888" y="4044950"/>
          <p14:tracePt t="48011" x="4205288" y="4044950"/>
          <p14:tracePt t="48028" x="4224338" y="4044950"/>
          <p14:tracePt t="48046" x="4251325" y="4037013"/>
          <p14:tracePt t="48062" x="4268788" y="4037013"/>
          <p14:tracePt t="48078" x="4295775" y="4037013"/>
          <p14:tracePt t="48095" x="4303713" y="4037013"/>
          <p14:tracePt t="48246" x="4295775" y="4037013"/>
          <p14:tracePt t="48343" x="4286250" y="4037013"/>
          <p14:tracePt t="48350" x="4276725" y="4037013"/>
          <p14:tracePt t="48366" x="4268788" y="4037013"/>
          <p14:tracePt t="48382" x="4259263" y="4037013"/>
          <p14:tracePt t="48395" x="4251325" y="4037013"/>
          <p14:tracePt t="48411" x="4170363" y="4037013"/>
          <p14:tracePt t="48428" x="4089400" y="4037013"/>
          <p14:tracePt t="48446" x="3946525" y="4027488"/>
          <p14:tracePt t="48462" x="3751263" y="3990975"/>
          <p14:tracePt t="48478" x="3625850" y="3965575"/>
          <p14:tracePt t="48495" x="3536950" y="3938588"/>
          <p14:tracePt t="48511" x="3482975" y="3929063"/>
          <p14:tracePt t="48528" x="3465513" y="3929063"/>
          <p14:tracePt t="48545" x="3465513" y="3919538"/>
          <p14:tracePt t="48606" x="3482975" y="3919538"/>
          <p14:tracePt t="48614" x="3490913" y="3919538"/>
          <p14:tracePt t="48628" x="3517900" y="3919538"/>
          <p14:tracePt t="48646" x="3643313" y="3919538"/>
          <p14:tracePt t="48662" x="3795713" y="3929063"/>
          <p14:tracePt t="48678" x="3965575" y="3973513"/>
          <p14:tracePt t="48695" x="4125913" y="4000500"/>
          <p14:tracePt t="48711" x="4214813" y="4010025"/>
          <p14:tracePt t="48728" x="4276725" y="4010025"/>
          <p14:tracePt t="48745" x="4303713" y="4010025"/>
          <p14:tracePt t="48799" x="4313238" y="4010025"/>
          <p14:tracePt t="48806" x="4322763" y="4010025"/>
          <p14:tracePt t="48814" x="4330700" y="4010025"/>
          <p14:tracePt t="48838" x="4340225" y="4010025"/>
          <p14:tracePt t="48863" x="4348163" y="4010025"/>
          <p14:tracePt t="48870" x="4357688" y="4010025"/>
          <p14:tracePt t="48879" x="4367213" y="4010025"/>
          <p14:tracePt t="48895" x="4375150" y="4010025"/>
          <p14:tracePt t="48911" x="4402138" y="4010025"/>
          <p14:tracePt t="48928" x="4411663" y="4010025"/>
          <p14:tracePt t="49063" x="4402138" y="4017963"/>
          <p14:tracePt t="49070" x="4402138" y="4027488"/>
          <p14:tracePt t="49079" x="4394200" y="4037013"/>
          <p14:tracePt t="49095" x="4384675" y="4054475"/>
          <p14:tracePt t="49112" x="4375150" y="4054475"/>
          <p14:tracePt t="49128" x="4375150" y="4062413"/>
          <p14:tracePt t="49145" x="4375150" y="4081463"/>
          <p14:tracePt t="49162" x="4367213" y="4081463"/>
          <p14:tracePt t="49178" x="4367213" y="4108450"/>
          <p14:tracePt t="49195" x="4367213" y="4143375"/>
          <p14:tracePt t="49211" x="4367213" y="4187825"/>
          <p14:tracePt t="49228" x="4357688" y="4232275"/>
          <p14:tracePt t="49246" x="4348163" y="4276725"/>
          <p14:tracePt t="49262" x="4340225" y="4276725"/>
          <p14:tracePt t="49278" x="4330700" y="4276725"/>
          <p14:tracePt t="49295" x="4322763" y="4286250"/>
          <p14:tracePt t="49312" x="4268788" y="4286250"/>
          <p14:tracePt t="49328" x="4160838" y="4268788"/>
          <p14:tracePt t="49345" x="3965575" y="4224338"/>
          <p14:tracePt t="49362" x="3660775" y="4179888"/>
          <p14:tracePt t="49378" x="3276600" y="4133850"/>
          <p14:tracePt t="49395" x="3108325" y="4133850"/>
          <p14:tracePt t="49412" x="2973388" y="4133850"/>
          <p14:tracePt t="49428" x="2894013" y="4116388"/>
          <p14:tracePt t="49446" x="2867025" y="4116388"/>
          <p14:tracePt t="49462" x="2857500" y="4116388"/>
          <p14:tracePt t="49502" x="2847975" y="4116388"/>
          <p14:tracePt t="49512" x="2840038" y="4116388"/>
          <p14:tracePt t="49528" x="2830513" y="4108450"/>
          <p14:tracePt t="49545" x="2813050" y="4108450"/>
          <p14:tracePt t="49562" x="2803525" y="4098925"/>
          <p14:tracePt t="49579" x="2795588" y="4098925"/>
          <p14:tracePt t="49595" x="2795588" y="4089400"/>
          <p14:tracePt t="49612" x="2786063" y="4089400"/>
          <p14:tracePt t="49628" x="2786063" y="4081463"/>
          <p14:tracePt t="49647" x="2786063" y="4062413"/>
          <p14:tracePt t="49663" x="2795588" y="4054475"/>
          <p14:tracePt t="49679" x="2822575" y="4010025"/>
          <p14:tracePt t="49696" x="2857500" y="3965575"/>
          <p14:tracePt t="49712" x="2874963" y="3938588"/>
          <p14:tracePt t="49729" x="2894013" y="3919538"/>
          <p14:tracePt t="49746" x="2901950" y="3902075"/>
          <p14:tracePt t="49798" x="2911475" y="3902075"/>
          <p14:tracePt t="49806" x="2919413" y="3902075"/>
          <p14:tracePt t="49814" x="2928938" y="3902075"/>
          <p14:tracePt t="49830" x="2973388" y="3902075"/>
          <p14:tracePt t="49846" x="3071813" y="3894138"/>
          <p14:tracePt t="49863" x="3224213" y="3884613"/>
          <p14:tracePt t="49880" x="3367088" y="3875088"/>
          <p14:tracePt t="49896" x="3509963" y="3875088"/>
          <p14:tracePt t="49913" x="3660775" y="3875088"/>
          <p14:tracePt t="49930" x="3840163" y="3875088"/>
          <p14:tracePt t="49946" x="4081463" y="3875088"/>
          <p14:tracePt t="49962" x="4224338" y="3875088"/>
          <p14:tracePt t="49978" x="4313238" y="3875088"/>
          <p14:tracePt t="49995" x="4375150" y="3875088"/>
          <p14:tracePt t="50012" x="4446588" y="3884613"/>
          <p14:tracePt t="50029" x="4473575" y="3884613"/>
          <p14:tracePt t="50045" x="4483100" y="3884613"/>
          <p14:tracePt t="50095" x="4491038" y="3884613"/>
          <p14:tracePt t="50119" x="4510088" y="3884613"/>
          <p14:tracePt t="50135" x="4527550" y="3884613"/>
          <p14:tracePt t="50143" x="4537075" y="3884613"/>
          <p14:tracePt t="50255" x="4537075" y="3894138"/>
          <p14:tracePt t="50263" x="4537075" y="3902075"/>
          <p14:tracePt t="50279" x="4518025" y="3911600"/>
          <p14:tracePt t="50287" x="4510088" y="3929063"/>
          <p14:tracePt t="50296" x="4500563" y="3938588"/>
          <p14:tracePt t="50312" x="4483100" y="3946525"/>
          <p14:tracePt t="50328" x="4473575" y="3956050"/>
          <p14:tracePt t="50351" x="4465638" y="3965575"/>
          <p14:tracePt t="50374" x="4456113" y="3973513"/>
          <p14:tracePt t="50391" x="4456113" y="3990975"/>
          <p14:tracePt t="50401" x="4446588" y="4010025"/>
          <p14:tracePt t="50414" x="4438650" y="4017963"/>
          <p14:tracePt t="50429" x="4438650" y="4027488"/>
          <p14:tracePt t="50479" x="4429125" y="4027488"/>
          <p14:tracePt t="50487" x="4429125" y="4037013"/>
          <p14:tracePt t="50496" x="4419600" y="4037013"/>
          <p14:tracePt t="50512" x="4419600" y="4044950"/>
          <p14:tracePt t="50599" x="4411663" y="4044950"/>
          <p14:tracePt t="50607" x="4402138" y="4044950"/>
          <p14:tracePt t="50615" x="4402138" y="4054475"/>
          <p14:tracePt t="50628" x="4402138" y="4062413"/>
          <p14:tracePt t="50647" x="4384675" y="4071938"/>
          <p14:tracePt t="50663" x="4367213" y="4081463"/>
          <p14:tracePt t="50679" x="4357688" y="4098925"/>
          <p14:tracePt t="50695" x="4330700" y="4108450"/>
          <p14:tracePt t="50712" x="4295775" y="4125913"/>
          <p14:tracePt t="50729" x="4259263" y="4160838"/>
          <p14:tracePt t="50745" x="4241800" y="4170363"/>
          <p14:tracePt t="50762" x="4232275" y="4170363"/>
          <p14:tracePt t="50823" x="4224338" y="4170363"/>
          <p14:tracePt t="52551" x="4241800" y="4170363"/>
          <p14:tracePt t="52561" x="4251325" y="4170363"/>
          <p14:tracePt t="52567" x="4259263" y="4170363"/>
          <p14:tracePt t="52579" x="4268788" y="4170363"/>
          <p14:tracePt t="52596" x="4303713" y="4170363"/>
          <p14:tracePt t="52613" x="4340225" y="4160838"/>
          <p14:tracePt t="52629" x="4384675" y="4143375"/>
          <p14:tracePt t="52646" x="4438650" y="4143375"/>
          <p14:tracePt t="52664" x="4572000" y="4116388"/>
          <p14:tracePt t="52680" x="4660900" y="4098925"/>
          <p14:tracePt t="52696" x="4714875" y="4089400"/>
          <p14:tracePt t="52712" x="4732338" y="4081463"/>
          <p14:tracePt t="52729" x="4759325" y="4081463"/>
          <p14:tracePt t="52746" x="4768850" y="4081463"/>
          <p14:tracePt t="52791" x="4768850" y="4071938"/>
          <p14:tracePt t="53752" x="4759325" y="4071938"/>
          <p14:tracePt t="53760" x="4751388" y="4071938"/>
          <p14:tracePt t="53792" x="4751388" y="4081463"/>
          <p14:tracePt t="53816" x="4741863" y="4081463"/>
          <p14:tracePt t="53824" x="4741863" y="4089400"/>
          <p14:tracePt t="53856" x="4732338" y="4089400"/>
          <p14:tracePt t="53912" x="4732338" y="4098925"/>
          <p14:tracePt t="53928" x="4714875" y="4098925"/>
          <p14:tracePt t="53944" x="4697413" y="4108450"/>
          <p14:tracePt t="53952" x="4687888" y="4116388"/>
          <p14:tracePt t="53963" x="4670425" y="4116388"/>
          <p14:tracePt t="53979" x="4652963" y="4133850"/>
          <p14:tracePt t="53996" x="4625975" y="4133850"/>
          <p14:tracePt t="54013" x="4616450" y="4133850"/>
          <p14:tracePt t="54088" x="4616450" y="4143375"/>
          <p14:tracePt t="54112" x="4625975" y="4143375"/>
          <p14:tracePt t="54136" x="4633913" y="4143375"/>
          <p14:tracePt t="54152" x="4643438" y="4143375"/>
          <p14:tracePt t="54160" x="4652963" y="4143375"/>
          <p14:tracePt t="54168" x="4660900" y="4143375"/>
          <p14:tracePt t="54179" x="4670425" y="4143375"/>
          <p14:tracePt t="54196" x="4687888" y="4152900"/>
          <p14:tracePt t="54213" x="4697413" y="4152900"/>
          <p14:tracePt t="54230" x="4705350" y="4152900"/>
          <p14:tracePt t="54246" x="4724400" y="4152900"/>
          <p14:tracePt t="54264" x="4786313" y="4152900"/>
          <p14:tracePt t="54280" x="4795838" y="4143375"/>
          <p14:tracePt t="54296" x="4795838" y="4133850"/>
          <p14:tracePt t="54313" x="4803775" y="4133850"/>
          <p14:tracePt t="54330" x="4822825" y="4116388"/>
          <p14:tracePt t="54346" x="4822825" y="4098925"/>
          <p14:tracePt t="54363" x="4822825" y="4071938"/>
          <p14:tracePt t="54380" x="4822825" y="4037013"/>
          <p14:tracePt t="54397" x="4822825" y="4010025"/>
          <p14:tracePt t="54413" x="4813300" y="3990975"/>
          <p14:tracePt t="54430" x="4813300" y="3973513"/>
          <p14:tracePt t="54446" x="4813300" y="3965575"/>
          <p14:tracePt t="54463" x="4813300" y="3956050"/>
          <p14:tracePt t="54497" x="4813300" y="3946525"/>
          <p14:tracePt t="54513" x="4795838" y="3946525"/>
          <p14:tracePt t="54530" x="4786313" y="3938588"/>
          <p14:tracePt t="54546" x="4776788" y="3929063"/>
          <p14:tracePt t="54563" x="4768850" y="3919538"/>
          <p14:tracePt t="54580" x="4751388" y="3902075"/>
          <p14:tracePt t="54596" x="4724400" y="3894138"/>
          <p14:tracePt t="54613" x="4705350" y="3875088"/>
          <p14:tracePt t="54630" x="4687888" y="3875088"/>
          <p14:tracePt t="54646" x="4679950" y="3875088"/>
          <p14:tracePt t="54663" x="4652963" y="3875088"/>
          <p14:tracePt t="54680" x="4625975" y="3894138"/>
          <p14:tracePt t="54696" x="4589463" y="3902075"/>
          <p14:tracePt t="54713" x="4572000" y="3919538"/>
          <p14:tracePt t="54730" x="4572000" y="3929063"/>
          <p14:tracePt t="54747" x="4562475" y="3938588"/>
          <p14:tracePt t="54763" x="4554538" y="3946525"/>
          <p14:tracePt t="54780" x="4554538" y="3965575"/>
          <p14:tracePt t="54797" x="4554538" y="3990975"/>
          <p14:tracePt t="54813" x="4554538" y="4017963"/>
          <p14:tracePt t="54830" x="4572000" y="4071938"/>
          <p14:tracePt t="54846" x="4589463" y="4098925"/>
          <p14:tracePt t="54881" x="4598988" y="4098925"/>
          <p14:tracePt t="54904" x="4608513" y="4108450"/>
          <p14:tracePt t="54920" x="4616450" y="4108450"/>
          <p14:tracePt t="54930" x="4625975" y="4108450"/>
          <p14:tracePt t="54946" x="4643438" y="4116388"/>
          <p14:tracePt t="54963" x="4660900" y="4116388"/>
          <p14:tracePt t="54980" x="4670425" y="4116388"/>
          <p14:tracePt t="55013" x="4687888" y="4116388"/>
          <p14:tracePt t="55030" x="4697413" y="4116388"/>
          <p14:tracePt t="55046" x="4714875" y="4108450"/>
          <p14:tracePt t="55063" x="4724400" y="4089400"/>
          <p14:tracePt t="55153" x="4724400" y="4098925"/>
          <p14:tracePt t="55177" x="4724400" y="4108450"/>
          <p14:tracePt t="55200" x="4732338" y="4125913"/>
          <p14:tracePt t="55216" x="4741863" y="4125913"/>
          <p14:tracePt t="55224" x="4741863" y="4133850"/>
          <p14:tracePt t="55473" x="4741863" y="4125913"/>
          <p14:tracePt t="55481" x="4741863" y="4116388"/>
          <p14:tracePt t="57017" x="4741863" y="4108450"/>
          <p14:tracePt t="57025" x="4732338" y="4108450"/>
          <p14:tracePt t="57562" x="4724400" y="4108450"/>
          <p14:tracePt t="57569" x="4724400" y="4098925"/>
          <p14:tracePt t="57581" x="4724400" y="4081463"/>
          <p14:tracePt t="57597" x="4724400" y="4044950"/>
          <p14:tracePt t="57614" x="4759325" y="3956050"/>
          <p14:tracePt t="57630" x="4803775" y="3830638"/>
          <p14:tracePt t="57647" x="4813300" y="3697288"/>
          <p14:tracePt t="57665" x="4803775" y="3429000"/>
          <p14:tracePt t="57681" x="4803775" y="3375025"/>
          <p14:tracePt t="57714" x="4803775" y="3259138"/>
          <p14:tracePt t="57730" x="4803775" y="3071813"/>
          <p14:tracePt t="57748" x="4803775" y="3000375"/>
          <p14:tracePt t="57764" x="4803775" y="2973388"/>
          <p14:tracePt t="57780" x="4803775" y="2928938"/>
          <p14:tracePt t="57797" x="4803775" y="2874963"/>
          <p14:tracePt t="57814" x="4795838" y="2813050"/>
          <p14:tracePt t="57830" x="4795838" y="2776538"/>
          <p14:tracePt t="57848" x="4786313" y="2751138"/>
          <p14:tracePt t="57865" x="4768850" y="2724150"/>
          <p14:tracePt t="57881" x="4751388" y="2714625"/>
          <p14:tracePt t="57897" x="4741863" y="2714625"/>
          <p14:tracePt t="57914" x="4732338" y="2705100"/>
          <p14:tracePt t="57931" x="4732338" y="2697163"/>
          <p14:tracePt t="57947" x="4724400" y="2687638"/>
          <p14:tracePt t="57964" x="4714875" y="2608263"/>
          <p14:tracePt t="57980" x="4714875" y="2536825"/>
          <p14:tracePt t="57997" x="4687888" y="2401888"/>
          <p14:tracePt t="58014" x="4643438" y="2303463"/>
          <p14:tracePt t="58031" x="4598988" y="2205038"/>
          <p14:tracePt t="58047" x="4589463" y="2160588"/>
          <p14:tracePt t="58065" x="4581525" y="2108200"/>
          <p14:tracePt t="58081" x="4581525" y="2081213"/>
          <p14:tracePt t="58097" x="4581525" y="2036763"/>
          <p14:tracePt t="58114" x="4572000" y="2009775"/>
          <p14:tracePt t="58130" x="4562475" y="1990725"/>
          <p14:tracePt t="58147" x="4554538" y="1965325"/>
          <p14:tracePt t="58164" x="4545013" y="1965325"/>
          <p14:tracePt t="58266" x="4554538" y="1965325"/>
          <p14:tracePt t="58273" x="4572000" y="1965325"/>
          <p14:tracePt t="58282" x="4589463" y="1965325"/>
          <p14:tracePt t="58297" x="4652963" y="1973263"/>
          <p14:tracePt t="58314" x="4714875" y="1982788"/>
          <p14:tracePt t="58330" x="4786313" y="1982788"/>
          <p14:tracePt t="58347" x="4938713" y="1982788"/>
          <p14:tracePt t="58364" x="5062538" y="1982788"/>
          <p14:tracePt t="58381" x="5205413" y="1982788"/>
          <p14:tracePt t="58397" x="5295900" y="1990725"/>
          <p14:tracePt t="58414" x="5330825" y="2000250"/>
          <p14:tracePt t="58431" x="5348288" y="2000250"/>
          <p14:tracePt t="58464" x="5348288" y="2009775"/>
          <p14:tracePt t="58529" x="5357813" y="2009775"/>
          <p14:tracePt t="58537" x="5357813" y="2017713"/>
          <p14:tracePt t="58554" x="5357813" y="2027238"/>
          <p14:tracePt t="58565" x="5357813" y="2036763"/>
          <p14:tracePt t="58593" x="5357813" y="2044700"/>
          <p14:tracePt t="58617" x="5348288" y="2062163"/>
          <p14:tracePt t="58626" x="5340350" y="2062163"/>
          <p14:tracePt t="58633" x="5330825" y="2081213"/>
          <p14:tracePt t="58647" x="5322888" y="2089150"/>
          <p14:tracePt t="58665" x="5295900" y="2143125"/>
          <p14:tracePt t="58682" x="5286375" y="2179638"/>
          <p14:tracePt t="58697" x="5276850" y="2241550"/>
          <p14:tracePt t="58714" x="5268913" y="2312988"/>
          <p14:tracePt t="58731" x="5251450" y="2446338"/>
          <p14:tracePt t="58747" x="5232400" y="2544763"/>
          <p14:tracePt t="58764" x="5232400" y="2643188"/>
          <p14:tracePt t="58781" x="5232400" y="2741613"/>
          <p14:tracePt t="58798" x="5232400" y="2867025"/>
          <p14:tracePt t="58814" x="5232400" y="2894013"/>
          <p14:tracePt t="58831" x="5232400" y="2973388"/>
          <p14:tracePt t="58848" x="5232400" y="3143250"/>
          <p14:tracePt t="58865" x="5232400" y="3197225"/>
          <p14:tracePt t="58882" x="5224463" y="3232150"/>
          <p14:tracePt t="58898" x="5205413" y="3295650"/>
          <p14:tracePt t="58914" x="5197475" y="3394075"/>
          <p14:tracePt t="58932" x="5187950" y="3473450"/>
          <p14:tracePt t="58965" x="5187950" y="3482975"/>
          <p14:tracePt t="59386" x="5187950" y="3490913"/>
          <p14:tracePt t="59393" x="5180013" y="3517900"/>
          <p14:tracePt t="59401" x="5143500" y="3562350"/>
          <p14:tracePt t="59414" x="5133975" y="3589338"/>
          <p14:tracePt t="59431" x="5081588" y="3660775"/>
          <p14:tracePt t="59448" x="5072063" y="3679825"/>
          <p14:tracePt t="59465" x="5037138" y="3759200"/>
          <p14:tracePt t="59482" x="5027613" y="3768725"/>
          <p14:tracePt t="59498" x="5018088" y="3768725"/>
          <p14:tracePt t="59514" x="5010150" y="3776663"/>
          <p14:tracePt t="59531" x="5000625" y="3776663"/>
          <p14:tracePt t="59548" x="4991100" y="3776663"/>
          <p14:tracePt t="59564" x="4983163" y="3776663"/>
          <p14:tracePt t="59581" x="4973638" y="3786188"/>
          <p14:tracePt t="59598" x="4965700" y="3786188"/>
          <p14:tracePt t="59614" x="4946650" y="3786188"/>
          <p14:tracePt t="59631" x="4911725" y="3795713"/>
          <p14:tracePt t="59648" x="4884738" y="3803650"/>
          <p14:tracePt t="59665" x="4803775" y="3803650"/>
          <p14:tracePt t="59682" x="4741863" y="3786188"/>
          <p14:tracePt t="59698" x="4714875" y="3768725"/>
          <p14:tracePt t="59962" x="4705350" y="3768725"/>
          <p14:tracePt t="59970" x="4697413" y="3768725"/>
          <p14:tracePt t="60010" x="4697413" y="3759200"/>
          <p14:tracePt t="60090" x="4687888" y="3759200"/>
          <p14:tracePt t="60098" x="4670425" y="3751263"/>
          <p14:tracePt t="60114" x="4652963" y="3732213"/>
          <p14:tracePt t="60122" x="4633913" y="3724275"/>
          <p14:tracePt t="60131" x="4616450" y="3705225"/>
          <p14:tracePt t="60148" x="4562475" y="3670300"/>
          <p14:tracePt t="60165" x="4518025" y="3660775"/>
          <p14:tracePt t="60181" x="4483100" y="3643313"/>
          <p14:tracePt t="60198" x="4473575" y="3633788"/>
          <p14:tracePt t="60215" x="4465638" y="3633788"/>
          <p14:tracePt t="60282" x="4465638" y="3625850"/>
          <p14:tracePt t="60298" x="4473575" y="3598863"/>
          <p14:tracePt t="60306" x="4473575" y="3589338"/>
          <p14:tracePt t="60315" x="4483100" y="3554413"/>
          <p14:tracePt t="60331" x="4483100" y="3517900"/>
          <p14:tracePt t="60348" x="4500563" y="3490913"/>
          <p14:tracePt t="60364" x="4500563" y="3455988"/>
          <p14:tracePt t="60381" x="4500563" y="3402013"/>
          <p14:tracePt t="60398" x="4500563" y="3394075"/>
          <p14:tracePt t="60415" x="4500563" y="3375025"/>
          <p14:tracePt t="60431" x="4510088" y="3340100"/>
          <p14:tracePt t="60448" x="4510088" y="3313113"/>
          <p14:tracePt t="60466" x="4510088" y="3251200"/>
          <p14:tracePt t="60482" x="4510088" y="3160713"/>
          <p14:tracePt t="60498" x="4500563" y="3089275"/>
          <p14:tracePt t="60515" x="4483100" y="3017838"/>
          <p14:tracePt t="60531" x="4473575" y="3000375"/>
          <p14:tracePt t="60548" x="4473575" y="2990850"/>
          <p14:tracePt t="60642" x="4491038" y="2982913"/>
          <p14:tracePt t="60650" x="4500563" y="2973388"/>
          <p14:tracePt t="60666" x="4545013" y="2938463"/>
          <p14:tracePt t="60682" x="4598988" y="2894013"/>
          <p14:tracePt t="60698" x="4679950" y="2847975"/>
          <p14:tracePt t="60715" x="4714875" y="2813050"/>
          <p14:tracePt t="60731" x="4732338" y="2795588"/>
          <p14:tracePt t="60748" x="4751388" y="2786063"/>
          <p14:tracePt t="60765" x="4768850" y="2751138"/>
          <p14:tracePt t="60781" x="4803775" y="2714625"/>
          <p14:tracePt t="60798" x="4822825" y="2687638"/>
          <p14:tracePt t="60815" x="4830763" y="2670175"/>
          <p14:tracePt t="60831" x="4830763" y="2660650"/>
          <p14:tracePt t="60848" x="4830763" y="2652713"/>
          <p14:tracePt t="60866" x="4830763" y="2633663"/>
          <p14:tracePt t="60882" x="4830763" y="2625725"/>
          <p14:tracePt t="60954" x="4822825" y="2625725"/>
          <p14:tracePt t="60970" x="4813300" y="2633663"/>
          <p14:tracePt t="60978" x="4803775" y="2643188"/>
          <p14:tracePt t="61490" x="4803775" y="2652713"/>
          <p14:tracePt t="61506" x="4786313" y="2670175"/>
          <p14:tracePt t="61514" x="4768850" y="2679700"/>
          <p14:tracePt t="61522" x="4741863" y="2697163"/>
          <p14:tracePt t="61532" x="4732338" y="2697163"/>
          <p14:tracePt t="61548" x="4697413" y="2697163"/>
          <p14:tracePt t="61565" x="4643438" y="2697163"/>
          <p14:tracePt t="61582" x="4608513" y="2679700"/>
          <p14:tracePt t="61598" x="4572000" y="2670175"/>
          <p14:tracePt t="61615" x="4545013" y="2660650"/>
          <p14:tracePt t="61631" x="4537075" y="2643188"/>
          <p14:tracePt t="61648" x="4518025" y="2616200"/>
          <p14:tracePt t="61666" x="4483100" y="2581275"/>
          <p14:tracePt t="61778" x="4500563" y="2571750"/>
          <p14:tracePt t="61786" x="4527550" y="2562225"/>
          <p14:tracePt t="61798" x="4572000" y="2544763"/>
          <p14:tracePt t="61815" x="4687888" y="2527300"/>
          <p14:tracePt t="61832" x="4813300" y="2509838"/>
          <p14:tracePt t="61848" x="4929188" y="2490788"/>
          <p14:tracePt t="61866" x="5116513" y="2455863"/>
          <p14:tracePt t="61883" x="5170488" y="2446338"/>
          <p14:tracePt t="61898" x="5197475" y="2438400"/>
          <p14:tracePt t="61915" x="5214938" y="2438400"/>
          <p14:tracePt t="62058" x="5214938" y="2455863"/>
          <p14:tracePt t="62066" x="5214938" y="2465388"/>
          <p14:tracePt t="62075" x="5214938" y="2500313"/>
          <p14:tracePt t="62083" x="5214938" y="2527300"/>
          <p14:tracePt t="62098" x="5214938" y="2652713"/>
          <p14:tracePt t="62115" x="5214938" y="2768600"/>
          <p14:tracePt t="62131" x="5214938" y="2911475"/>
          <p14:tracePt t="62148" x="5205413" y="3009900"/>
          <p14:tracePt t="62165" x="5205413" y="3071813"/>
          <p14:tracePt t="62182" x="5205413" y="3152775"/>
          <p14:tracePt t="62198" x="5205413" y="3170238"/>
          <p14:tracePt t="62215" x="5205413" y="3197225"/>
          <p14:tracePt t="62232" x="5205413" y="3205163"/>
          <p14:tracePt t="62248" x="5214938" y="3214688"/>
          <p14:tracePt t="62283" x="5224463" y="3224213"/>
          <p14:tracePt t="62331" x="5232400" y="3224213"/>
          <p14:tracePt t="62507" x="5241925" y="3224213"/>
          <p14:tracePt t="62690" x="5241925" y="3232150"/>
          <p14:tracePt t="62755" x="5241925" y="3241675"/>
          <p14:tracePt t="62794" x="5241925" y="3251200"/>
          <p14:tracePt t="63203" x="5232400" y="3259138"/>
          <p14:tracePt t="63211" x="5224463" y="3259138"/>
          <p14:tracePt t="63218" x="5224463" y="3268663"/>
          <p14:tracePt t="63232" x="5214938" y="3268663"/>
          <p14:tracePt t="63249" x="5205413" y="3276600"/>
          <p14:tracePt t="63316" x="5205413" y="3286125"/>
          <p14:tracePt t="63323" x="5197475" y="3286125"/>
          <p14:tracePt t="63332" x="5180013" y="3303588"/>
          <p14:tracePt t="63349" x="5143500" y="3322638"/>
          <p14:tracePt t="63365" x="5126038" y="3340100"/>
          <p14:tracePt t="63382" x="5108575" y="3348038"/>
          <p14:tracePt t="63399" x="5108575" y="3357563"/>
          <p14:tracePt t="63419" x="5099050" y="3357563"/>
          <p14:tracePt t="63432" x="5099050" y="3367088"/>
          <p14:tracePt t="63449" x="5089525" y="3384550"/>
          <p14:tracePt t="63465" x="5081588" y="3394075"/>
          <p14:tracePt t="63667" x="5081588" y="3402013"/>
          <p14:tracePt t="63675" x="5081588" y="3411538"/>
          <p14:tracePt t="63707" x="5081588" y="3419475"/>
          <p14:tracePt t="65924" x="5089525" y="3419475"/>
          <p14:tracePt t="66116" x="5089525" y="3411538"/>
          <p14:tracePt t="66124" x="5089525" y="3384550"/>
          <p14:tracePt t="66133" x="5089525" y="3348038"/>
          <p14:tracePt t="66149" x="5062538" y="3286125"/>
          <p14:tracePt t="66166" x="5045075" y="3251200"/>
          <p14:tracePt t="66184" x="5045075" y="3224213"/>
          <p14:tracePt t="66199" x="5062538" y="3179763"/>
          <p14:tracePt t="66216" x="5089525" y="3125788"/>
          <p14:tracePt t="66233" x="5089525" y="3108325"/>
          <p14:tracePt t="66249" x="5089525" y="3089275"/>
          <p14:tracePt t="66267" x="5089525" y="3044825"/>
          <p14:tracePt t="66283" x="5099050" y="3017838"/>
          <p14:tracePt t="66300" x="5108575" y="2990850"/>
          <p14:tracePt t="66316" x="5116513" y="2946400"/>
          <p14:tracePt t="66333" x="5126038" y="2919413"/>
          <p14:tracePt t="66350" x="5126038" y="2911475"/>
          <p14:tracePt t="66366" x="5099050" y="2901950"/>
          <p14:tracePt t="66383" x="5054600" y="2901950"/>
          <p14:tracePt t="66400" x="5037138" y="2911475"/>
          <p14:tracePt t="66416" x="5018088" y="2911475"/>
          <p14:tracePt t="66868" x="5018088" y="2901950"/>
          <p14:tracePt t="66877" x="5018088" y="2894013"/>
          <p14:tracePt t="66892" x="5018088" y="2874963"/>
          <p14:tracePt t="66901" x="5000625" y="2847975"/>
          <p14:tracePt t="66916" x="4983163" y="2830513"/>
          <p14:tracePt t="66972" x="4956175" y="2813050"/>
          <p14:tracePt t="66988" x="4946650" y="2776538"/>
          <p14:tracePt t="66996" x="4946650" y="2768600"/>
          <p14:tracePt t="67004" x="4902200" y="2697163"/>
          <p14:tracePt t="67016" x="4875213" y="2660650"/>
          <p14:tracePt t="67033" x="4786313" y="2536825"/>
          <p14:tracePt t="67050" x="4751388" y="2482850"/>
          <p14:tracePt t="67132" x="4751388" y="2473325"/>
          <p14:tracePt t="67140" x="4741863" y="2473325"/>
          <p14:tracePt t="67372" x="4741863" y="2465388"/>
          <p14:tracePt t="67380" x="4741863" y="2455863"/>
          <p14:tracePt t="67388" x="4732338" y="2446338"/>
          <p14:tracePt t="67444" x="4724400" y="2446338"/>
          <p14:tracePt t="67460" x="4705350" y="2419350"/>
          <p14:tracePt t="67468" x="4679950" y="2401888"/>
          <p14:tracePt t="67484" x="4608513" y="2330450"/>
          <p14:tracePt t="67517" x="4608513" y="2312988"/>
          <p14:tracePt t="67533" x="4608513" y="2303463"/>
          <p14:tracePt t="67550" x="4608513" y="2295525"/>
          <p14:tracePt t="67567" x="4608513" y="2286000"/>
          <p14:tracePt t="67583" x="4616450" y="2286000"/>
          <p14:tracePt t="67644" x="4625975" y="2286000"/>
          <p14:tracePt t="67652" x="4625975" y="2276475"/>
          <p14:tracePt t="67669" x="4633913" y="2276475"/>
          <p14:tracePt t="67683" x="4660900" y="2259013"/>
          <p14:tracePt t="67700" x="4679950" y="2241550"/>
          <p14:tracePt t="67716" x="4643438" y="2214563"/>
          <p14:tracePt t="67733" x="4652963" y="2205038"/>
          <p14:tracePt t="67766" x="4652963" y="2197100"/>
          <p14:tracePt t="67783" x="4660900" y="2187575"/>
          <p14:tracePt t="67800" x="4660900" y="2170113"/>
          <p14:tracePt t="67817" x="4660900" y="2152650"/>
          <p14:tracePt t="67836" x="4660900" y="2143125"/>
          <p14:tracePt t="67885" x="4660900" y="2133600"/>
          <p14:tracePt t="67932" x="4670425" y="2133600"/>
          <p14:tracePt t="67949" x="4679950" y="2133600"/>
          <p14:tracePt t="67956" x="4687888" y="2133600"/>
          <p14:tracePt t="67966" x="4697413" y="2133600"/>
          <p14:tracePt t="67983" x="4776788" y="2133600"/>
          <p14:tracePt t="68000" x="4946650" y="2133600"/>
          <p14:tracePt t="68017" x="5045075" y="2133600"/>
          <p14:tracePt t="68033" x="5153025" y="2133600"/>
          <p14:tracePt t="68050" x="5241925" y="2133600"/>
          <p14:tracePt t="68067" x="5295900" y="2133600"/>
          <p14:tracePt t="68070" x="5322888" y="2133600"/>
          <p14:tracePt t="68092" x="5330825" y="2133600"/>
          <p14:tracePt t="68213" x="5330825" y="2143125"/>
          <p14:tracePt t="68236" x="5330825" y="2152650"/>
          <p14:tracePt t="68261" x="5330825" y="2160588"/>
          <p14:tracePt t="68276" x="5330825" y="2170113"/>
          <p14:tracePt t="68285" x="5330825" y="2179638"/>
          <p14:tracePt t="68301" x="5330825" y="2197100"/>
          <p14:tracePt t="68309" x="5330825" y="2205038"/>
          <p14:tracePt t="68318" x="5340350" y="2241550"/>
          <p14:tracePt t="68333" x="5340350" y="2303463"/>
          <p14:tracePt t="68350" x="5340350" y="2357438"/>
          <p14:tracePt t="68367" x="5322888" y="2419350"/>
          <p14:tracePt t="68383" x="5322888" y="2455863"/>
          <p14:tracePt t="68401" x="5322888" y="2473325"/>
          <p14:tracePt t="68417" x="5322888" y="2490788"/>
          <p14:tracePt t="68433" x="5303838" y="2562225"/>
          <p14:tracePt t="68450" x="5286375" y="2608263"/>
          <p14:tracePt t="68467" x="5286375" y="2660650"/>
          <p14:tracePt t="68484" x="5276850" y="2697163"/>
          <p14:tracePt t="68501" x="5276850" y="2714625"/>
          <p14:tracePt t="68517" x="5276850" y="2724150"/>
          <p14:tracePt t="68533" x="5276850" y="2751138"/>
          <p14:tracePt t="68550" x="5276850" y="2768600"/>
          <p14:tracePt t="68567" x="5286375" y="2776538"/>
          <p14:tracePt t="68583" x="5286375" y="2795588"/>
          <p14:tracePt t="68600" x="5295900" y="2803525"/>
          <p14:tracePt t="68617" x="5303838" y="2803525"/>
          <p14:tracePt t="68708" x="5295900" y="2803525"/>
          <p14:tracePt t="68717" x="5286375" y="2803525"/>
          <p14:tracePt t="68725" x="5268913" y="2813050"/>
          <p14:tracePt t="68734" x="5259388" y="2822575"/>
          <p14:tracePt t="68750" x="5205413" y="2822575"/>
          <p14:tracePt t="68767" x="5153025" y="2822575"/>
          <p14:tracePt t="68783" x="5000625" y="2803525"/>
          <p14:tracePt t="68800" x="4884738" y="2795588"/>
          <p14:tracePt t="68817" x="4822825" y="2786063"/>
          <p14:tracePt t="68833" x="4795838" y="2786063"/>
          <p14:tracePt t="68850" x="4724400" y="2786063"/>
          <p14:tracePt t="68867" x="4697413" y="2786063"/>
          <p14:tracePt t="68884" x="4652963" y="2786063"/>
          <p14:tracePt t="68901" x="4643438" y="2786063"/>
          <p14:tracePt t="68933" x="4633913" y="2786063"/>
          <p14:tracePt t="68957" x="4625975" y="2786063"/>
          <p14:tracePt t="68973" x="4616450" y="2786063"/>
          <p14:tracePt t="68988" x="4608513" y="2786063"/>
          <p14:tracePt t="69004" x="4598988" y="2786063"/>
          <p14:tracePt t="69029" x="4589463" y="2786063"/>
          <p14:tracePt t="69037" x="4581525" y="2786063"/>
          <p14:tracePt t="69053" x="4572000" y="2786063"/>
          <p14:tracePt t="69069" x="4562475" y="2786063"/>
          <p14:tracePt t="69084" x="4545013" y="2776538"/>
          <p14:tracePt t="69101" x="4537075" y="2768600"/>
          <p14:tracePt t="69117" x="4537075" y="2759075"/>
          <p14:tracePt t="69133" x="4518025" y="2724150"/>
          <p14:tracePt t="69150" x="4510088" y="2670175"/>
          <p14:tracePt t="69167" x="4500563" y="2536825"/>
          <p14:tracePt t="69183" x="4483100" y="2473325"/>
          <p14:tracePt t="69200" x="4483100" y="2465388"/>
          <p14:tracePt t="69217" x="4483100" y="2438400"/>
          <p14:tracePt t="69234" x="4483100" y="2411413"/>
          <p14:tracePt t="69250" x="4518025" y="2339975"/>
          <p14:tracePt t="69267" x="4554538" y="2241550"/>
          <p14:tracePt t="69285" x="4581525" y="2125663"/>
          <p14:tracePt t="69301" x="4589463" y="2108200"/>
          <p14:tracePt t="69318" x="4589463" y="2081213"/>
          <p14:tracePt t="69334" x="4589463" y="2071688"/>
          <p14:tracePt t="69367" x="4589463" y="2062163"/>
          <p14:tracePt t="69389" x="4589463" y="2054225"/>
          <p14:tracePt t="69400" x="4598988" y="2054225"/>
          <p14:tracePt t="69417" x="4608513" y="2054225"/>
          <p14:tracePt t="69434" x="4643438" y="2054225"/>
          <p14:tracePt t="69450" x="4714875" y="2036763"/>
          <p14:tracePt t="69467" x="4795838" y="2017713"/>
          <p14:tracePt t="69485" x="4938713" y="1990725"/>
          <p14:tracePt t="69501" x="5010150" y="1990725"/>
          <p14:tracePt t="69517" x="5072063" y="1982788"/>
          <p14:tracePt t="69533" x="5143500" y="1982788"/>
          <p14:tracePt t="69550" x="5214938" y="1982788"/>
          <p14:tracePt t="69567" x="5268913" y="1990725"/>
          <p14:tracePt t="69584" x="5286375" y="2000250"/>
          <p14:tracePt t="69617" x="5303838" y="2000250"/>
          <p14:tracePt t="69661" x="5313363" y="2000250"/>
          <p14:tracePt t="69701" x="5313363" y="2009775"/>
          <p14:tracePt t="69717" x="5303838" y="2009775"/>
          <p14:tracePt t="69725" x="5295900" y="2027238"/>
          <p14:tracePt t="69734" x="5286375" y="2036763"/>
          <p14:tracePt t="69750" x="5251450" y="2098675"/>
          <p14:tracePt t="69767" x="5232400" y="2160588"/>
          <p14:tracePt t="69784" x="5224463" y="2214563"/>
          <p14:tracePt t="69800" x="5214938" y="2286000"/>
          <p14:tracePt t="69818" x="5197475" y="2347913"/>
          <p14:tracePt t="69833" x="5197475" y="2366963"/>
          <p14:tracePt t="69850" x="5197475" y="2374900"/>
          <p14:tracePt t="69867" x="5197475" y="2393950"/>
          <p14:tracePt t="69884" x="5187950" y="2401888"/>
          <p14:tracePt t="69917" x="5187950" y="2411413"/>
          <p14:tracePt t="70005" x="5187950" y="2419350"/>
          <p14:tracePt t="70029" x="5187950" y="2428875"/>
          <p14:tracePt t="70053" x="5187950" y="2438400"/>
          <p14:tracePt t="70085" x="5187950" y="2446338"/>
          <p14:tracePt t="70102" x="5180013" y="2446338"/>
          <p14:tracePt t="70109" x="5180013" y="2455863"/>
          <p14:tracePt t="70118" x="5170488" y="2455863"/>
          <p14:tracePt t="70134" x="5170488" y="2482850"/>
          <p14:tracePt t="70150" x="5153025" y="2500313"/>
          <p14:tracePt t="70167" x="5133975" y="2509838"/>
          <p14:tracePt t="70184" x="5116513" y="2517775"/>
          <p14:tracePt t="70200" x="5108575" y="2527300"/>
          <p14:tracePt t="70217" x="5099050" y="2536825"/>
          <p14:tracePt t="70234" x="5089525" y="2536825"/>
          <p14:tracePt t="70250" x="5018088" y="2571750"/>
          <p14:tracePt t="70267" x="4884738" y="2625725"/>
          <p14:tracePt t="70285" x="4679950" y="2697163"/>
          <p14:tracePt t="70301" x="4554538" y="2759075"/>
          <p14:tracePt t="70318" x="4473575" y="2795588"/>
          <p14:tracePt t="70334" x="4429125" y="2813050"/>
          <p14:tracePt t="70350" x="4419600" y="2813050"/>
          <p14:tracePt t="70367" x="4411663" y="2822575"/>
          <p14:tracePt t="70384" x="4402138" y="2822575"/>
          <p14:tracePt t="70401" x="4402138" y="2830513"/>
          <p14:tracePt t="70417" x="4394200" y="2840038"/>
          <p14:tracePt t="70461" x="4394200" y="2830513"/>
          <p14:tracePt t="70469" x="4394200" y="2822575"/>
          <p14:tracePt t="70485" x="4394200" y="2786063"/>
          <p14:tracePt t="70502" x="4394200" y="2714625"/>
          <p14:tracePt t="70517" x="4394200" y="2616200"/>
          <p14:tracePt t="70534" x="4394200" y="2598738"/>
          <p14:tracePt t="70568" x="4394200" y="2581275"/>
          <p14:tracePt t="70584" x="4394200" y="2536825"/>
          <p14:tracePt t="70601" x="4394200" y="2500313"/>
          <p14:tracePt t="70617" x="4402138" y="2419350"/>
          <p14:tracePt t="70634" x="4402138" y="2366963"/>
          <p14:tracePt t="70651" x="4419600" y="2330450"/>
          <p14:tracePt t="70667" x="4438650" y="2303463"/>
          <p14:tracePt t="70685" x="4438650" y="2295525"/>
          <p14:tracePt t="70701" x="4446588" y="2295525"/>
          <p14:tracePt t="70717" x="4446588" y="2286000"/>
          <p14:tracePt t="70734" x="4473575" y="2259013"/>
          <p14:tracePt t="70750" x="4500563" y="2241550"/>
          <p14:tracePt t="70767" x="4537075" y="2214563"/>
          <p14:tracePt t="70784" x="4554538" y="2197100"/>
          <p14:tracePt t="70801" x="4589463" y="2187575"/>
          <p14:tracePt t="70817" x="4633913" y="2179638"/>
          <p14:tracePt t="70834" x="4679950" y="2179638"/>
          <p14:tracePt t="70850" x="4759325" y="2170113"/>
          <p14:tracePt t="70867" x="4902200" y="2160588"/>
          <p14:tracePt t="70885" x="5010150" y="2143125"/>
          <p14:tracePt t="70902" x="5099050" y="2143125"/>
          <p14:tracePt t="70917" x="5197475" y="2152650"/>
          <p14:tracePt t="70934" x="5259388" y="2152650"/>
          <p14:tracePt t="70951" x="5268913" y="2152650"/>
          <p14:tracePt t="70984" x="5268913" y="2170113"/>
          <p14:tracePt t="71001" x="5268913" y="2197100"/>
          <p14:tracePt t="71017" x="5268913" y="2251075"/>
          <p14:tracePt t="71034" x="5268913" y="2303463"/>
          <p14:tracePt t="71051" x="5268913" y="2366963"/>
          <p14:tracePt t="71070" x="5268913" y="2411413"/>
          <p14:tracePt t="71117" x="5268913" y="2419350"/>
          <p14:tracePt t="71133" x="5268913" y="2428875"/>
          <p14:tracePt t="71142" x="5268913" y="2438400"/>
          <p14:tracePt t="71151" x="5268913" y="2446338"/>
          <p14:tracePt t="71167" x="5259388" y="2465388"/>
          <p14:tracePt t="71184" x="5241925" y="2482850"/>
          <p14:tracePt t="71317" x="5224463" y="2482850"/>
          <p14:tracePt t="71325" x="5187950" y="2482850"/>
          <p14:tracePt t="71334" x="5099050" y="2490788"/>
          <p14:tracePt t="71351" x="5010150" y="2517775"/>
          <p14:tracePt t="71368" x="4991100" y="2517775"/>
          <p14:tracePt t="71384" x="4965700" y="2517775"/>
          <p14:tracePt t="71462" x="4956175" y="2517775"/>
          <p14:tracePt t="71470" x="4946650" y="2517775"/>
          <p14:tracePt t="71486" x="4938713" y="2517775"/>
          <p14:tracePt t="71710" x="4929188" y="2517775"/>
          <p14:tracePt t="71718" x="4919663" y="2517775"/>
          <p14:tracePt t="71725" x="4911725" y="2517775"/>
          <p14:tracePt t="71742" x="4902200" y="2517775"/>
          <p14:tracePt t="71757" x="4894263" y="2517775"/>
          <p14:tracePt t="72206" x="4894263" y="2509838"/>
          <p14:tracePt t="72214" x="4884738" y="2490788"/>
          <p14:tracePt t="72222" x="4884738" y="2500313"/>
          <p14:tracePt t="72234" x="4911725" y="2509838"/>
          <p14:tracePt t="72251" x="4911725" y="2517775"/>
          <p14:tracePt t="72278" x="4911725" y="2527300"/>
          <p14:tracePt t="72286" x="4911725" y="2536825"/>
          <p14:tracePt t="72310" x="4911725" y="2544763"/>
          <p14:tracePt t="72342" x="4911725" y="2536825"/>
          <p14:tracePt t="72358" x="4911725" y="2527300"/>
          <p14:tracePt t="72366" x="4911725" y="2500313"/>
          <p14:tracePt t="72373" x="4911725" y="2455863"/>
          <p14:tracePt t="72384" x="4911725" y="2428875"/>
          <p14:tracePt t="72401" x="4911725" y="2384425"/>
          <p14:tracePt t="72418" x="4894263" y="2322513"/>
          <p14:tracePt t="72434" x="4875213" y="2276475"/>
          <p14:tracePt t="72451" x="4776788" y="2214563"/>
          <p14:tracePt t="72468" x="4679950" y="2143125"/>
          <p14:tracePt t="72485" x="4483100" y="2062163"/>
          <p14:tracePt t="72502" x="4402138" y="2044700"/>
          <p14:tracePt t="72518" x="4367213" y="2044700"/>
          <p14:tracePt t="72534" x="4348163" y="2044700"/>
          <p14:tracePt t="72568" x="4340225" y="2044700"/>
          <p14:tracePt t="72590" x="4330700" y="2044700"/>
          <p14:tracePt t="72601" x="4322763" y="2054225"/>
          <p14:tracePt t="72618" x="4313238" y="2054225"/>
          <p14:tracePt t="72635" x="4303713" y="2071688"/>
          <p14:tracePt t="72651" x="4295775" y="2089150"/>
          <p14:tracePt t="72668" x="4295775" y="2098675"/>
          <p14:tracePt t="72685" x="4295775" y="2125663"/>
          <p14:tracePt t="72702" x="4295775" y="2143125"/>
          <p14:tracePt t="72718" x="4295775" y="2160588"/>
          <p14:tracePt t="72734" x="4295775" y="2179638"/>
          <p14:tracePt t="72751" x="4303713" y="2205038"/>
          <p14:tracePt t="72784" x="4313238" y="2205038"/>
          <p14:tracePt t="72802" x="4330700" y="2205038"/>
          <p14:tracePt t="72819" x="4402138" y="2232025"/>
          <p14:tracePt t="72834" x="4465638" y="2241550"/>
          <p14:tracePt t="72851" x="4491038" y="2241550"/>
          <p14:tracePt t="72868" x="4510088" y="2241550"/>
          <p14:tracePt t="72884" x="4537075" y="2232025"/>
          <p14:tracePt t="72910" x="4537075" y="2224088"/>
          <p14:tracePt t="72919" x="4545013" y="2214563"/>
          <p14:tracePt t="72934" x="4554538" y="2205038"/>
          <p14:tracePt t="72951" x="4510088" y="2143125"/>
          <p14:tracePt t="72968" x="4411663" y="2089150"/>
          <p14:tracePt t="72985" x="4313238" y="2054225"/>
          <p14:tracePt t="73001" x="4251325" y="2044700"/>
          <p14:tracePt t="73018" x="4224338" y="2044700"/>
          <p14:tracePt t="73051" x="4214813" y="2044700"/>
          <p14:tracePt t="73068" x="4214813" y="2081213"/>
          <p14:tracePt t="73478" x="4214813" y="2098675"/>
          <p14:tracePt t="73486" x="4214813" y="2116138"/>
          <p14:tracePt t="73494" x="4224338" y="2133600"/>
          <p14:tracePt t="73504" x="4232275" y="2160588"/>
          <p14:tracePt t="73518" x="4322763" y="2214563"/>
          <p14:tracePt t="73535" x="4438650" y="2268538"/>
          <p14:tracePt t="73551" x="4554538" y="2303463"/>
          <p14:tracePt t="73568" x="4705350" y="2322513"/>
          <p14:tracePt t="73585" x="4830763" y="2322513"/>
          <p14:tracePt t="73601" x="4884738" y="2322513"/>
          <p14:tracePt t="73618" x="4956175" y="2312988"/>
          <p14:tracePt t="73635" x="4973638" y="2295525"/>
          <p14:tracePt t="73668" x="4965700" y="2295525"/>
          <p14:tracePt t="73686" x="4956175" y="2295525"/>
          <p14:tracePt t="73702" x="4946650" y="2295525"/>
          <p14:tracePt t="73718" x="4938713" y="2295525"/>
          <p14:tracePt t="73806" x="4929188" y="2295525"/>
          <p14:tracePt t="73822" x="4929188" y="2312988"/>
          <p14:tracePt t="73830" x="4929188" y="2322513"/>
          <p14:tracePt t="73838" x="4919663" y="2357438"/>
          <p14:tracePt t="73851" x="4919663" y="2366963"/>
          <p14:tracePt t="73868" x="4911725" y="2438400"/>
          <p14:tracePt t="73901" x="4911725" y="2455863"/>
          <p14:tracePt t="73918" x="4911725" y="2500313"/>
          <p14:tracePt t="73935" x="4919663" y="2544763"/>
          <p14:tracePt t="73951" x="4919663" y="2589213"/>
          <p14:tracePt t="73968" x="4911725" y="2616200"/>
          <p14:tracePt t="73985" x="4911725" y="2633663"/>
          <p14:tracePt t="74094" x="4902200" y="2633663"/>
          <p14:tracePt t="74102" x="4894263" y="2625725"/>
          <p14:tracePt t="74110" x="4875213" y="2616200"/>
          <p14:tracePt t="74119" x="4884738" y="2616200"/>
          <p14:tracePt t="74142" x="4867275" y="2616200"/>
          <p14:tracePt t="74158" x="4857750" y="2616200"/>
          <p14:tracePt t="74168" x="4848225" y="2616200"/>
          <p14:tracePt t="74185" x="4822825" y="2625725"/>
          <p14:tracePt t="74202" x="4803775" y="2633663"/>
          <p14:tracePt t="74246" x="4803775" y="2643188"/>
          <p14:tracePt t="74255" x="4786313" y="2652713"/>
          <p14:tracePt t="74268" x="4786313" y="2660650"/>
          <p14:tracePt t="74286" x="4768850" y="2714625"/>
          <p14:tracePt t="74302" x="4768850" y="2751138"/>
          <p14:tracePt t="74319" x="4776788" y="2786063"/>
          <p14:tracePt t="74335" x="4803775" y="2813050"/>
          <p14:tracePt t="74351" x="4857750" y="2867025"/>
          <p14:tracePt t="74368" x="4929188" y="2938463"/>
          <p14:tracePt t="74385" x="5018088" y="2990850"/>
          <p14:tracePt t="74401" x="5062538" y="3009900"/>
          <p14:tracePt t="74435" x="5108575" y="3017838"/>
          <p14:tracePt t="74452" x="5108575" y="3027363"/>
          <p14:tracePt t="74494" x="5126038" y="3044825"/>
          <p14:tracePt t="74503" x="5133975" y="3044825"/>
          <p14:tracePt t="74510" x="5133975" y="3054350"/>
          <p14:tracePt t="75543" x="5116513" y="3044825"/>
          <p14:tracePt t="75551" x="5099050" y="3044825"/>
          <p14:tracePt t="75559" x="5062538" y="3017838"/>
          <p14:tracePt t="75570" x="5045075" y="3017838"/>
          <p14:tracePt t="75585" x="5037138" y="3009900"/>
          <p14:tracePt t="75602" x="5000625" y="3009900"/>
          <p14:tracePt t="75619" x="4875213" y="2965450"/>
          <p14:tracePt t="75635" x="4786313" y="2928938"/>
          <p14:tracePt t="76023" x="4786313" y="2919413"/>
          <p14:tracePt t="76031" x="4786313" y="2884488"/>
          <p14:tracePt t="76039" x="4786313" y="2857500"/>
          <p14:tracePt t="76052" x="4795838" y="2795588"/>
          <p14:tracePt t="76069" x="4803775" y="2759075"/>
          <p14:tracePt t="76071" x="4803775" y="2714625"/>
          <p14:tracePt t="76086" x="4803775" y="2705100"/>
          <p14:tracePt t="76103" x="4813300" y="2670175"/>
          <p14:tracePt t="76263" x="4822825" y="2670175"/>
          <p14:tracePt t="76295" x="4822825" y="2679700"/>
          <p14:tracePt t="76320" x="4830763" y="2687638"/>
          <p14:tracePt t="76335" x="4830763" y="2697163"/>
          <p14:tracePt t="76351" x="4830763" y="2705100"/>
          <p14:tracePt t="76383" x="4830763" y="2714625"/>
          <p14:tracePt t="76399" x="4822825" y="2724150"/>
          <p14:tracePt t="76407" x="4813300" y="2724150"/>
          <p14:tracePt t="76419" x="4803775" y="2724150"/>
          <p14:tracePt t="76436" x="4786313" y="2732088"/>
          <p14:tracePt t="76452" x="4759325" y="2732088"/>
          <p14:tracePt t="76469" x="4705350" y="2732088"/>
          <p14:tracePt t="76487" x="4643438" y="2732088"/>
          <p14:tracePt t="76503" x="4608513" y="2732088"/>
          <p14:tracePt t="76519" x="4572000" y="2732088"/>
          <p14:tracePt t="76536" x="4562475" y="2732088"/>
          <p14:tracePt t="76553" x="4527550" y="2732088"/>
          <p14:tracePt t="76569" x="4510088" y="2724150"/>
          <p14:tracePt t="76585" x="4473575" y="2724150"/>
          <p14:tracePt t="76619" x="4465638" y="2724150"/>
          <p14:tracePt t="76719" x="4465638" y="2714625"/>
          <p14:tracePt t="76727" x="4483100" y="2714625"/>
          <p14:tracePt t="76743" x="4500563" y="2714625"/>
          <p14:tracePt t="76752" x="4510088" y="2714625"/>
          <p14:tracePt t="76769" x="4545013" y="2687638"/>
          <p14:tracePt t="76786" x="4633913" y="2616200"/>
          <p14:tracePt t="76802" x="4714875" y="2554288"/>
          <p14:tracePt t="76820" x="4768850" y="2509838"/>
          <p14:tracePt t="76836" x="4813300" y="2446338"/>
          <p14:tracePt t="76852" x="4857750" y="2393950"/>
          <p14:tracePt t="76869" x="4884738" y="2339975"/>
          <p14:tracePt t="76887" x="4902200" y="2303463"/>
          <p14:tracePt t="77159" x="4911725" y="2312988"/>
          <p14:tracePt t="77288" x="4902200" y="2312988"/>
          <p14:tracePt t="77295" x="4894263" y="2312988"/>
          <p14:tracePt t="77304" x="4884738" y="2312988"/>
          <p14:tracePt t="77320" x="4867275" y="2312988"/>
          <p14:tracePt t="77336" x="4857750" y="2312988"/>
          <p14:tracePt t="77352" x="4848225" y="2312988"/>
          <p14:tracePt t="77369" x="4813300" y="2312988"/>
          <p14:tracePt t="77386" x="4795838" y="2312988"/>
          <p14:tracePt t="77402" x="4776788" y="2312988"/>
          <p14:tracePt t="77420" x="4759325" y="2312988"/>
          <p14:tracePt t="77436" x="4741863" y="2312988"/>
          <p14:tracePt t="77469" x="4732338" y="2312988"/>
          <p14:tracePt t="77495" x="4724400" y="2312988"/>
          <p14:tracePt t="77511" x="4714875" y="2312988"/>
          <p14:tracePt t="77520" x="4705350" y="2312988"/>
          <p14:tracePt t="77536" x="4687888" y="2322513"/>
          <p14:tracePt t="77553" x="4679950" y="2322513"/>
          <p14:tracePt t="80008" x="4687888" y="2322513"/>
          <p14:tracePt t="80016" x="4705350" y="2322513"/>
          <p14:tracePt t="80024" x="4714875" y="2312988"/>
          <p14:tracePt t="80037" x="4768850" y="2303463"/>
          <p14:tracePt t="80053" x="4848225" y="2268538"/>
          <p14:tracePt t="80070" x="4894263" y="2251075"/>
          <p14:tracePt t="80074" x="4902200" y="2241550"/>
          <p14:tracePt t="80086" x="4902200" y="2232025"/>
          <p14:tracePt t="80104" x="4894263" y="2197100"/>
          <p14:tracePt t="80120" x="4875213" y="2170113"/>
          <p14:tracePt t="80137" x="4848225" y="2143125"/>
          <p14:tracePt t="80153" x="4830763" y="2125663"/>
          <p14:tracePt t="80170" x="4786313" y="2089150"/>
          <p14:tracePt t="80187" x="4759325" y="2062163"/>
          <p14:tracePt t="80203" x="4724400" y="2027238"/>
          <p14:tracePt t="80220" x="4705350" y="2017713"/>
          <p14:tracePt t="80264" x="4697413" y="2017713"/>
          <p14:tracePt t="80272" x="4687888" y="2017713"/>
          <p14:tracePt t="80286" x="4687888" y="2027238"/>
          <p14:tracePt t="80304" x="4643438" y="2098675"/>
          <p14:tracePt t="80321" x="4625975" y="2143125"/>
          <p14:tracePt t="80337" x="4616450" y="2187575"/>
          <p14:tracePt t="80353" x="4616450" y="2241550"/>
          <p14:tracePt t="80370" x="4616450" y="2286000"/>
          <p14:tracePt t="80387" x="4660900" y="2330450"/>
          <p14:tracePt t="80403" x="4670425" y="2330450"/>
          <p14:tracePt t="80436" x="4679950" y="2330450"/>
          <p14:tracePt t="80453" x="4687888" y="2330450"/>
          <p14:tracePt t="80470" x="4697413" y="2330450"/>
          <p14:tracePt t="80486" x="4714875" y="2330450"/>
          <p14:tracePt t="80504" x="4741863" y="2330450"/>
          <p14:tracePt t="80520" x="4776788" y="2286000"/>
          <p14:tracePt t="80537" x="4813300" y="2241550"/>
          <p14:tracePt t="80553" x="4840288" y="2179638"/>
          <p14:tracePt t="80570" x="4848225" y="2125663"/>
          <p14:tracePt t="80587" x="4848225" y="2098675"/>
          <p14:tracePt t="80603" x="4840288" y="2089150"/>
          <p14:tracePt t="80620" x="4813300" y="2081213"/>
          <p14:tracePt t="80636" x="4759325" y="2071688"/>
          <p14:tracePt t="80653" x="4705350" y="2071688"/>
          <p14:tracePt t="80670" x="4643438" y="2071688"/>
          <p14:tracePt t="80687" x="4581525" y="2098675"/>
          <p14:tracePt t="80703" x="4554538" y="2098675"/>
          <p14:tracePt t="80721" x="4554538" y="2125663"/>
          <p14:tracePt t="80737" x="4562475" y="2143125"/>
          <p14:tracePt t="80753" x="4581525" y="2187575"/>
          <p14:tracePt t="80787" x="4589463" y="2197100"/>
          <p14:tracePt t="80832" x="4608513" y="2197100"/>
          <p14:tracePt t="80840" x="4625975" y="2197100"/>
          <p14:tracePt t="80857" x="4652963" y="2197100"/>
          <p14:tracePt t="80870" x="4679950" y="2197100"/>
          <p14:tracePt t="80887" x="4751388" y="2205038"/>
          <p14:tracePt t="80904" x="4848225" y="2187575"/>
          <p14:tracePt t="80921" x="4875213" y="2152650"/>
          <p14:tracePt t="80937" x="4884738" y="2108200"/>
          <p14:tracePt t="80953" x="4884738" y="2062163"/>
          <p14:tracePt t="80970" x="4813300" y="1982788"/>
          <p14:tracePt t="80987" x="4759325" y="1946275"/>
          <p14:tracePt t="81003" x="4705350" y="1911350"/>
          <p14:tracePt t="81020" x="4670425" y="1911350"/>
          <p14:tracePt t="81037" x="4652963" y="1901825"/>
          <p14:tracePt t="81053" x="4643438" y="1901825"/>
          <p14:tracePt t="81070" x="4633913" y="1901825"/>
          <p14:tracePt t="81087" x="4616450" y="1901825"/>
          <p14:tracePt t="81104" x="4581525" y="1901825"/>
          <p14:tracePt t="81121" x="4562475" y="1919288"/>
          <p14:tracePt t="81137" x="4545013" y="1928813"/>
          <p14:tracePt t="81153" x="4537075" y="1965325"/>
          <p14:tracePt t="81170" x="4527550" y="1990725"/>
          <p14:tracePt t="81203" x="4537075" y="2027238"/>
          <p14:tracePt t="81220" x="4554538" y="2054225"/>
          <p14:tracePt t="81237" x="4589463" y="2089150"/>
          <p14:tracePt t="81253" x="4608513" y="2098675"/>
          <p14:tracePt t="81664" x="4598988" y="2098675"/>
          <p14:tracePt t="81681" x="4598988" y="2108200"/>
          <p14:tracePt t="81689" x="4589463" y="2116138"/>
          <p14:tracePt t="81705" x="4589463" y="2170113"/>
          <p14:tracePt t="81721" x="4616450" y="2232025"/>
          <p14:tracePt t="81737" x="4670425" y="2330450"/>
          <p14:tracePt t="81754" x="4732338" y="2446338"/>
          <p14:tracePt t="81770" x="4759325" y="2509838"/>
          <p14:tracePt t="81787" x="4786313" y="2571750"/>
          <p14:tracePt t="81803" x="4830763" y="2625725"/>
          <p14:tracePt t="81821" x="4857750" y="2652713"/>
          <p14:tracePt t="81837" x="4867275" y="2660650"/>
          <p14:tracePt t="81854" x="4875213" y="2670175"/>
          <p14:tracePt t="81897" x="4875213" y="2660650"/>
          <p14:tracePt t="81905" x="4875213" y="2652713"/>
          <p14:tracePt t="81913" x="4875213" y="2633663"/>
          <p14:tracePt t="81922" x="4875213" y="2625725"/>
          <p14:tracePt t="81937" x="4875213" y="2616200"/>
          <p14:tracePt t="81954" x="4875213" y="2598738"/>
          <p14:tracePt t="81970" x="4857750" y="2571750"/>
          <p14:tracePt t="81987" x="4822825" y="2544763"/>
          <p14:tracePt t="82003" x="4776788" y="2517775"/>
          <p14:tracePt t="82020" x="4741863" y="2509838"/>
          <p14:tracePt t="82037" x="4705350" y="2500313"/>
          <p14:tracePt t="82054" x="4697413" y="2500313"/>
          <p14:tracePt t="82177" x="4697413" y="2509838"/>
          <p14:tracePt t="82185" x="4714875" y="2527300"/>
          <p14:tracePt t="82192" x="4724400" y="2536825"/>
          <p14:tracePt t="82203" x="4741863" y="2562225"/>
          <p14:tracePt t="82221" x="4776788" y="2581275"/>
          <p14:tracePt t="82237" x="4795838" y="2581275"/>
          <p14:tracePt t="82254" x="4830763" y="2598738"/>
          <p14:tracePt t="82271" x="4875213" y="2598738"/>
          <p14:tracePt t="82287" x="4919663" y="2581275"/>
          <p14:tracePt t="82305" x="4983163" y="2509838"/>
          <p14:tracePt t="82322" x="5000625" y="2455863"/>
          <p14:tracePt t="82337" x="5010150" y="2384425"/>
          <p14:tracePt t="82354" x="4983163" y="2347913"/>
          <p14:tracePt t="82370" x="4938713" y="2303463"/>
          <p14:tracePt t="82387" x="4894263" y="2268538"/>
          <p14:tracePt t="82404" x="4840288" y="2259013"/>
          <p14:tracePt t="82421" x="4795838" y="2251075"/>
          <p14:tracePt t="82437" x="4751388" y="2251075"/>
          <p14:tracePt t="82454" x="4714875" y="2251075"/>
          <p14:tracePt t="82471" x="4679950" y="2268538"/>
          <p14:tracePt t="82487" x="4670425" y="2303463"/>
          <p14:tracePt t="82504" x="4652963" y="2339975"/>
          <p14:tracePt t="82521" x="4652963" y="2393950"/>
          <p14:tracePt t="82537" x="4670425" y="2419350"/>
          <p14:tracePt t="82554" x="4679950" y="2428875"/>
          <p14:tracePt t="82571" x="4714875" y="2455863"/>
          <p14:tracePt t="82587" x="4759325" y="2482850"/>
          <p14:tracePt t="82604" x="4786313" y="2490788"/>
          <p14:tracePt t="82621" x="4830763" y="2490788"/>
          <p14:tracePt t="82637" x="4867275" y="2490788"/>
          <p14:tracePt t="82654" x="4911725" y="2438400"/>
          <p14:tracePt t="82671" x="4919663" y="2393950"/>
          <p14:tracePt t="82687" x="4919663" y="2347913"/>
          <p14:tracePt t="82704" x="4884738" y="2303463"/>
          <p14:tracePt t="82721" x="4840288" y="2276475"/>
          <p14:tracePt t="82737" x="4822825" y="2268538"/>
          <p14:tracePt t="82754" x="4795838" y="2259013"/>
          <p14:tracePt t="82771" x="4776788" y="2259013"/>
          <p14:tracePt t="82787" x="4751388" y="2268538"/>
          <p14:tracePt t="82804" x="4732338" y="2295525"/>
          <p14:tracePt t="82821" x="4714875" y="2322513"/>
          <p14:tracePt t="82837" x="4714875" y="2357438"/>
          <p14:tracePt t="82854" x="4714875" y="2393950"/>
          <p14:tracePt t="82871" x="4741863" y="2438400"/>
          <p14:tracePt t="82887" x="4795838" y="2473325"/>
          <p14:tracePt t="82905" x="4867275" y="2517775"/>
          <p14:tracePt t="82921" x="4884738" y="2527300"/>
          <p14:tracePt t="82937" x="4894263" y="2527300"/>
          <p14:tracePt t="82954" x="4911725" y="2527300"/>
          <p14:tracePt t="82970" x="4919663" y="2500313"/>
          <p14:tracePt t="82987" x="4919663" y="2455863"/>
          <p14:tracePt t="83004" x="4919663" y="2411413"/>
          <p14:tracePt t="83021" x="4894263" y="2374900"/>
          <p14:tracePt t="83037" x="4857750" y="2347913"/>
          <p14:tracePt t="83054" x="4830763" y="2347913"/>
          <p14:tracePt t="83071" x="4813300" y="2347913"/>
          <p14:tracePt t="83073" x="4803775" y="2347913"/>
          <p14:tracePt t="83087" x="4786313" y="2357438"/>
          <p14:tracePt t="83105" x="4759325" y="2419350"/>
          <p14:tracePt t="83121" x="4759325" y="2438400"/>
          <p14:tracePt t="83154" x="4776788" y="2455863"/>
          <p14:tracePt t="83171" x="4830763" y="2465388"/>
          <p14:tracePt t="83188" x="4894263" y="2465388"/>
          <p14:tracePt t="83204" x="4929188" y="2455863"/>
          <p14:tracePt t="83221" x="4938713" y="2419350"/>
          <p14:tracePt t="83237" x="4929188" y="2339975"/>
          <p14:tracePt t="83254" x="4884738" y="2268538"/>
          <p14:tracePt t="83271" x="4840288" y="2241550"/>
          <p14:tracePt t="83288" x="4813300" y="2214563"/>
          <p14:tracePt t="83305" x="4786313" y="2214563"/>
          <p14:tracePt t="83322" x="4768850" y="2214563"/>
          <p14:tracePt t="83337" x="4751388" y="2232025"/>
          <p14:tracePt t="83354" x="4751388" y="2259013"/>
          <p14:tracePt t="83387" x="4751388" y="2268538"/>
          <p14:tracePt t="83404" x="4786313" y="2276475"/>
          <p14:tracePt t="83421" x="4803775" y="2276475"/>
          <p14:tracePt t="83438" x="4822825" y="2286000"/>
          <p14:tracePt t="83454" x="4830763" y="2303463"/>
          <p14:tracePt t="83471" x="4830763" y="2347913"/>
          <p14:tracePt t="83487" x="4830763" y="2438400"/>
          <p14:tracePt t="83505" x="4803775" y="2608263"/>
          <p14:tracePt t="83521" x="4803775" y="2786063"/>
          <p14:tracePt t="83538" x="4803775" y="3009900"/>
          <p14:tracePt t="83554" x="4830763" y="3197225"/>
          <p14:tracePt t="83571" x="4813300" y="3455988"/>
          <p14:tracePt t="83587" x="4813300" y="3500438"/>
          <p14:tracePt t="83604" x="4786313" y="3652838"/>
          <p14:tracePt t="83621" x="4768850" y="3786188"/>
          <p14:tracePt t="83665" x="4776788" y="3786188"/>
          <p14:tracePt t="83673" x="4786313" y="3786188"/>
          <p14:tracePt t="83687" x="4813300" y="3786188"/>
          <p14:tracePt t="83705" x="4938713" y="3741738"/>
          <p14:tracePt t="83721" x="5000625" y="3714750"/>
          <p14:tracePt t="83737" x="5143500" y="3554413"/>
          <p14:tracePt t="83754" x="5214938" y="3419475"/>
          <p14:tracePt t="83771" x="5241925" y="3017838"/>
          <p14:tracePt t="83787" x="5187950" y="2598738"/>
          <p14:tracePt t="83804" x="5027613" y="2197100"/>
          <p14:tracePt t="83821" x="4830763" y="1857375"/>
          <p14:tracePt t="83837" x="4776788" y="1758950"/>
          <p14:tracePt t="83854" x="4768850" y="1731963"/>
          <p14:tracePt t="83871" x="4759325" y="1714500"/>
          <p14:tracePt t="83887" x="4751388" y="1687513"/>
          <p14:tracePt t="83905" x="4751388" y="1660525"/>
          <p14:tracePt t="84058" x="4741863" y="1660525"/>
          <p14:tracePt t="84066" x="4741863" y="1679575"/>
          <p14:tracePt t="84074" x="4732338" y="1724025"/>
          <p14:tracePt t="84087" x="4724400" y="1741488"/>
          <p14:tracePt t="84105" x="4714875" y="1830388"/>
          <p14:tracePt t="84121" x="4714875" y="1874838"/>
          <p14:tracePt t="84138" x="4714875" y="1928813"/>
          <p14:tracePt t="84154" x="4714875" y="1965325"/>
          <p14:tracePt t="84171" x="4724400" y="1990725"/>
          <p14:tracePt t="84187" x="4732338" y="2000250"/>
          <p14:tracePt t="84204" x="4759325" y="2017713"/>
          <p14:tracePt t="84221" x="4776788" y="2044700"/>
          <p14:tracePt t="84238" x="4803775" y="2062163"/>
          <p14:tracePt t="84314" x="4795838" y="2062163"/>
          <p14:tracePt t="84322" x="4786313" y="2054225"/>
          <p14:tracePt t="84337" x="4776788" y="2054225"/>
          <p14:tracePt t="84346" x="4759325" y="2054225"/>
          <p14:tracePt t="84355" x="4759325" y="2044700"/>
          <p14:tracePt t="84371" x="4732338" y="2044700"/>
          <p14:tracePt t="84387" x="4724400" y="2044700"/>
          <p14:tracePt t="84404" x="4714875" y="2044700"/>
          <p14:tracePt t="84422" x="4714875" y="2054225"/>
          <p14:tracePt t="84437" x="4714875" y="2071688"/>
          <p14:tracePt t="84454" x="4714875" y="2089150"/>
          <p14:tracePt t="84471" x="4724400" y="2108200"/>
          <p14:tracePt t="84488" x="4768850" y="2152650"/>
          <p14:tracePt t="84529" x="4776788" y="2152650"/>
          <p14:tracePt t="84546" x="4786313" y="2152650"/>
          <p14:tracePt t="84562" x="4803775" y="2152650"/>
          <p14:tracePt t="84572" x="4813300" y="2152650"/>
          <p14:tracePt t="84588" x="4822825" y="2125663"/>
          <p14:tracePt t="84604" x="4813300" y="2098675"/>
          <p14:tracePt t="84621" x="4786313" y="2071688"/>
          <p14:tracePt t="84638" x="4741863" y="2036763"/>
          <p14:tracePt t="84655" x="4670425" y="2000250"/>
          <p14:tracePt t="84671" x="4616450" y="1990725"/>
          <p14:tracePt t="84688" x="4598988" y="1990725"/>
          <p14:tracePt t="84745" x="4598988" y="2009775"/>
          <p14:tracePt t="84754" x="4598988" y="2027238"/>
          <p14:tracePt t="84762" x="4598988" y="2036763"/>
          <p14:tracePt t="84850" x="4616450" y="2044700"/>
          <p14:tracePt t="84858" x="4670425" y="2081213"/>
          <p14:tracePt t="84871" x="4697413" y="2098675"/>
          <p14:tracePt t="84888" x="4768850" y="2116138"/>
          <p14:tracePt t="84905" x="4848225" y="2116138"/>
          <p14:tracePt t="84922" x="4857750" y="2116138"/>
          <p14:tracePt t="84938" x="4857750" y="2098675"/>
          <p14:tracePt t="84954" x="4830763" y="2062163"/>
          <p14:tracePt t="84971" x="4786313" y="2036763"/>
          <p14:tracePt t="84988" x="4751388" y="2027238"/>
          <p14:tracePt t="85004" x="4732338" y="2027238"/>
          <p14:tracePt t="85021" x="4724400" y="2027238"/>
          <p14:tracePt t="85058" x="4714875" y="2036763"/>
          <p14:tracePt t="85071" x="4714875" y="2054225"/>
          <p14:tracePt t="85088" x="4705350" y="2071688"/>
          <p14:tracePt t="85105" x="4705350" y="2152650"/>
          <p14:tracePt t="85122" x="4705350" y="2214563"/>
          <p14:tracePt t="85138" x="4714875" y="2259013"/>
          <p14:tracePt t="85154" x="4741863" y="2303463"/>
          <p14:tracePt t="85171" x="4803775" y="2347913"/>
          <p14:tracePt t="85188" x="4822825" y="2347913"/>
          <p14:tracePt t="85204" x="4830763" y="2347913"/>
          <p14:tracePt t="85221" x="4840288" y="2347913"/>
          <p14:tracePt t="85238" x="4840288" y="2339975"/>
          <p14:tracePt t="85254" x="4830763" y="2312988"/>
          <p14:tracePt t="85271" x="4830763" y="2295525"/>
          <p14:tracePt t="85298" x="4822825" y="2295525"/>
          <p14:tracePt t="85306" x="4813300" y="2295525"/>
          <p14:tracePt t="85322" x="4786313" y="2295525"/>
          <p14:tracePt t="85338" x="4741863" y="2295525"/>
          <p14:tracePt t="85355" x="4670425" y="2366963"/>
          <p14:tracePt t="85371" x="4633913" y="2411413"/>
          <p14:tracePt t="85388" x="4608513" y="2473325"/>
          <p14:tracePt t="85405" x="4598988" y="2517775"/>
          <p14:tracePt t="85422" x="4598988" y="2562225"/>
          <p14:tracePt t="85438" x="4633913" y="2616200"/>
          <p14:tracePt t="85454" x="4652963" y="2625725"/>
          <p14:tracePt t="85471" x="4633913" y="2616200"/>
          <p14:tracePt t="85488" x="4643438" y="2616200"/>
          <p14:tracePt t="85505" x="4705350" y="2616200"/>
          <p14:tracePt t="85522" x="4714875" y="2608263"/>
          <p14:tracePt t="85562" x="4714875" y="2598738"/>
          <p14:tracePt t="85573" x="4714875" y="2571750"/>
          <p14:tracePt t="85588" x="4660900" y="2490788"/>
          <p14:tracePt t="85605" x="4581525" y="2393950"/>
          <p14:tracePt t="85621" x="4527550" y="2339975"/>
          <p14:tracePt t="85638" x="4491038" y="2312988"/>
          <p14:tracePt t="85655" x="4465638" y="2303463"/>
          <p14:tracePt t="85672" x="4446588" y="2303463"/>
          <p14:tracePt t="85688" x="4438650" y="2303463"/>
          <p14:tracePt t="85705" x="4411663" y="2322513"/>
          <p14:tracePt t="85722" x="4402138" y="2384425"/>
          <p14:tracePt t="85738" x="4402138" y="2438400"/>
          <p14:tracePt t="85755" x="4402138" y="2490788"/>
          <p14:tracePt t="85771" x="4402138" y="2517775"/>
          <p14:tracePt t="85788" x="4375150" y="2527300"/>
          <p14:tracePt t="85805" x="4411663" y="2527300"/>
          <p14:tracePt t="85822" x="4429125" y="2527300"/>
          <p14:tracePt t="85838" x="4500563" y="2517775"/>
          <p14:tracePt t="85855" x="4589463" y="2500313"/>
          <p14:tracePt t="85872" x="4679950" y="2465388"/>
          <p14:tracePt t="85888" x="4705350" y="2446338"/>
          <p14:tracePt t="85905" x="4714875" y="2428875"/>
          <p14:tracePt t="85978" x="4705350" y="2428875"/>
          <p14:tracePt t="85986" x="4687888" y="2419350"/>
          <p14:tracePt t="86002" x="4679950" y="2411413"/>
          <p14:tracePt t="86010" x="4679950" y="2401888"/>
          <p14:tracePt t="86021" x="4679950" y="2393950"/>
          <p14:tracePt t="86038" x="4679950" y="2374900"/>
          <p14:tracePt t="86072" x="4679950" y="2366963"/>
          <p14:tracePt t="86530" x="4679950" y="2384425"/>
          <p14:tracePt t="86538" x="4652963" y="2411413"/>
          <p14:tracePt t="86546" x="4643438" y="2428875"/>
          <p14:tracePt t="86555" x="4643438" y="2438400"/>
          <p14:tracePt t="86578" x="4652963" y="2455863"/>
          <p14:tracePt t="86588" x="4660900" y="2482850"/>
          <p14:tracePt t="86605" x="4697413" y="2517775"/>
          <p14:tracePt t="86622" x="4741863" y="2544763"/>
          <p14:tracePt t="86638" x="4776788" y="2562225"/>
          <p14:tracePt t="86655" x="4786313" y="2571750"/>
          <p14:tracePt t="86672" x="4803775" y="2581275"/>
          <p14:tracePt t="86688" x="4813300" y="2581275"/>
          <p14:tracePt t="86706" x="4848225" y="2571750"/>
          <p14:tracePt t="86738" x="4867275" y="2554288"/>
          <p14:tracePt t="86755" x="4911725" y="2509838"/>
          <p14:tracePt t="86771" x="4965700" y="2482850"/>
          <p14:tracePt t="86788" x="4983163" y="2465388"/>
          <p14:tracePt t="86805" x="5000625" y="2446338"/>
          <p14:tracePt t="86822" x="5000625" y="2419350"/>
          <p14:tracePt t="86838" x="5000625" y="2393950"/>
          <p14:tracePt t="86855" x="4956175" y="2303463"/>
          <p14:tracePt t="86872" x="4875213" y="2241550"/>
          <p14:tracePt t="86888" x="4875213" y="2232025"/>
          <p14:tracePt t="86905" x="4857750" y="2232025"/>
          <p14:tracePt t="87018" x="4857750" y="2251075"/>
          <p14:tracePt t="87027" x="4857750" y="2259013"/>
          <p14:tracePt t="87038" x="4867275" y="2268538"/>
          <p14:tracePt t="87055" x="4902200" y="2322513"/>
          <p14:tracePt t="87072" x="4938713" y="2347913"/>
          <p14:tracePt t="87074" x="4946650" y="2347913"/>
          <p14:tracePt t="87131" x="4956175" y="2339975"/>
          <p14:tracePt t="87147" x="4956175" y="2322513"/>
          <p14:tracePt t="87155" x="4911725" y="2259013"/>
          <p14:tracePt t="87162" x="4902200" y="2232025"/>
          <p14:tracePt t="87172" x="4857750" y="2179638"/>
          <p14:tracePt t="87234" x="4840288" y="2179638"/>
          <p14:tracePt t="87251" x="4830763" y="2179638"/>
          <p14:tracePt t="87259" x="4822825" y="2179638"/>
          <p14:tracePt t="87272" x="4813300" y="2187575"/>
          <p14:tracePt t="87288" x="4795838" y="2214563"/>
          <p14:tracePt t="87306" x="4786313" y="2259013"/>
          <p14:tracePt t="87323" x="4786313" y="2268538"/>
          <p14:tracePt t="87387" x="4786313" y="2276475"/>
          <p14:tracePt t="87395" x="4795838" y="2286000"/>
          <p14:tracePt t="87410" x="4795838" y="2295525"/>
          <p14:tracePt t="87422" x="4795838" y="2303463"/>
          <p14:tracePt t="87442" x="4795838" y="2312988"/>
          <p14:tracePt t="89587" x="4786313" y="2312988"/>
          <p14:tracePt t="89595" x="4786313" y="2322513"/>
          <p14:tracePt t="89636" x="4786313" y="2330450"/>
          <p14:tracePt t="89683" x="4776788" y="2330450"/>
          <p14:tracePt t="89699" x="4759325" y="2330450"/>
          <p14:tracePt t="89715" x="4759325" y="2322513"/>
          <p14:tracePt t="89819" x="4751388" y="2322513"/>
          <p14:tracePt t="89836" x="4741863" y="2312988"/>
          <p14:tracePt t="90364" x="4732338" y="2312988"/>
          <p14:tracePt t="90380" x="4732338" y="2303463"/>
          <p14:tracePt t="90388" x="4724400" y="2303463"/>
          <p14:tracePt t="90483" x="4714875" y="2303463"/>
          <p14:tracePt t="90491" x="4705350" y="2303463"/>
          <p14:tracePt t="90851" x="4697413" y="2303463"/>
          <p14:tracePt t="90940" x="4705350" y="2303463"/>
          <p14:tracePt t="90964" x="4697413" y="2303463"/>
          <p14:tracePt t="90980" x="4697413" y="2312988"/>
          <p14:tracePt t="91028" x="4724400" y="2330450"/>
          <p14:tracePt t="91068" x="4751388" y="2330450"/>
          <p14:tracePt t="91076" x="4741863" y="2330450"/>
          <p14:tracePt t="91089" x="4732338" y="2330450"/>
          <p14:tracePt t="91108" x="4741863" y="2330450"/>
          <p14:tracePt t="91148" x="4732338" y="2330450"/>
          <p14:tracePt t="91156" x="4741863" y="2330450"/>
          <p14:tracePt t="91204" x="4732338" y="2330450"/>
          <p14:tracePt t="91236" x="4732338" y="2339975"/>
          <p14:tracePt t="91244" x="4751388" y="2347913"/>
          <p14:tracePt t="91256" x="4751388" y="2357438"/>
          <p14:tracePt t="91355" x="4759325" y="2357438"/>
          <p14:tracePt t="91364" x="4768850" y="2366963"/>
          <p14:tracePt t="91373" x="4768850" y="2374900"/>
          <p14:tracePt t="91389" x="4776788" y="2374900"/>
          <p14:tracePt t="91924" x="4776788" y="2366963"/>
          <p14:tracePt t="91948" x="4776788" y="2357438"/>
          <p14:tracePt t="91964" x="4768850" y="2357438"/>
          <p14:tracePt t="91972" x="4759325" y="2357438"/>
          <p14:tracePt t="91980" x="4759325" y="2347913"/>
          <p14:tracePt t="91996" x="4751388" y="2339975"/>
          <p14:tracePt t="92006" x="4732338" y="2330450"/>
          <p14:tracePt t="92023" x="4714875" y="2312988"/>
          <p14:tracePt t="92040" x="4705350" y="2312988"/>
          <p14:tracePt t="92620" x="4705350" y="2322513"/>
          <p14:tracePt t="92628" x="4714875" y="2330450"/>
          <p14:tracePt t="92644" x="4714875" y="2339975"/>
          <p14:tracePt t="93124" x="4714875" y="2347913"/>
          <p14:tracePt t="93285" x="4724400" y="2357438"/>
          <p14:tracePt t="93308" x="4724400" y="2366963"/>
          <p14:tracePt t="93340" x="4724400" y="2374900"/>
          <p14:tracePt t="93365" x="4724400" y="2384425"/>
          <p14:tracePt t="93756" x="4732338" y="2384425"/>
          <p14:tracePt t="93788" x="4732338" y="2374900"/>
          <p14:tracePt t="93853" x="4732338" y="2366963"/>
          <p14:tracePt t="94020" x="4724400" y="2366963"/>
          <p14:tracePt t="94037" x="4714875" y="2366963"/>
          <p14:tracePt t="94044" x="4714875" y="2357438"/>
          <p14:tracePt t="94493" x="4705350" y="2357438"/>
          <p14:tracePt t="95005" x="4697413" y="2357438"/>
          <p14:tracePt t="95014" x="4697413" y="2366963"/>
          <p14:tracePt t="95024" x="4687888" y="2366963"/>
          <p14:tracePt t="95040" x="4679950" y="2384425"/>
          <p14:tracePt t="95057" x="4660900" y="2393950"/>
          <p14:tracePt t="95453" x="4679950" y="2384425"/>
          <p14:tracePt t="95461" x="4705350" y="2384425"/>
          <p14:tracePt t="95474" x="4714875" y="2366963"/>
          <p14:tracePt t="95490" x="4741863" y="2366963"/>
          <p14:tracePt t="95507" x="4751388" y="2366963"/>
          <p14:tracePt t="95524" x="4724400" y="2366963"/>
          <p14:tracePt t="95541" x="4687888" y="2366963"/>
          <p14:tracePt t="95557" x="4633913" y="2366963"/>
          <p14:tracePt t="95574" x="4562475" y="2366963"/>
          <p14:tracePt t="95591" x="4446588" y="2366963"/>
          <p14:tracePt t="95607" x="4303713" y="2357438"/>
          <p14:tracePt t="95624" x="3902075" y="2286000"/>
          <p14:tracePt t="95641" x="3724275" y="2241550"/>
          <p14:tracePt t="95658" x="3562350" y="2224088"/>
          <p14:tracePt t="95674" x="3394075" y="2197100"/>
          <p14:tracePt t="95690" x="3384550" y="2197100"/>
          <p14:tracePt t="95707" x="3367088" y="2187575"/>
          <p14:tracePt t="95725" x="3340100" y="2179638"/>
          <p14:tracePt t="95758" x="3330575" y="2179638"/>
          <p14:tracePt t="95774" x="3313113" y="2179638"/>
          <p14:tracePt t="95791" x="3303588" y="2179638"/>
          <p14:tracePt t="96221" x="3295650" y="2179638"/>
          <p14:tracePt t="96229" x="3268663" y="2179638"/>
          <p14:tracePt t="96241" x="3251200" y="2179638"/>
          <p14:tracePt t="96257" x="3197225" y="2179638"/>
          <p14:tracePt t="96274" x="3170238" y="2179638"/>
          <p14:tracePt t="96291" x="3160713" y="2179638"/>
          <p14:tracePt t="96333" x="3160713" y="2170113"/>
          <p14:tracePt t="96342" x="3170238" y="2170113"/>
          <p14:tracePt t="96349" x="3179763" y="2160588"/>
          <p14:tracePt t="96358" x="3187700" y="2160588"/>
          <p14:tracePt t="96374" x="3232150" y="2160588"/>
          <p14:tracePt t="96469" x="3251200" y="2160588"/>
          <p14:tracePt t="96477" x="3286125" y="2160588"/>
          <p14:tracePt t="96491" x="3348038" y="2160588"/>
          <p14:tracePt t="96507" x="3517900" y="2160588"/>
          <p14:tracePt t="96525" x="3714750" y="2160588"/>
          <p14:tracePt t="96541" x="3875088" y="2179638"/>
          <p14:tracePt t="96558" x="3919538" y="2179638"/>
          <p14:tracePt t="96574" x="3929063" y="2179638"/>
          <p14:tracePt t="96591" x="3938588" y="2179638"/>
          <p14:tracePt t="96607" x="3956050" y="2170113"/>
          <p14:tracePt t="96624" x="3990975" y="2160588"/>
          <p14:tracePt t="96641" x="4062413" y="2160588"/>
          <p14:tracePt t="96657" x="4125913" y="2160588"/>
          <p14:tracePt t="96674" x="4205288" y="2143125"/>
          <p14:tracePt t="96691" x="4276725" y="2133600"/>
          <p14:tracePt t="96707" x="4348163" y="2133600"/>
          <p14:tracePt t="96725" x="4537075" y="2133600"/>
          <p14:tracePt t="96741" x="4679950" y="2133600"/>
          <p14:tracePt t="96757" x="4776788" y="2133600"/>
          <p14:tracePt t="96774" x="4840288" y="2125663"/>
          <p14:tracePt t="96791" x="4848225" y="2125663"/>
          <p14:tracePt t="96807" x="4830763" y="2125663"/>
          <p14:tracePt t="96825" x="4795838" y="2116138"/>
          <p14:tracePt t="96841" x="4776788" y="2116138"/>
          <p14:tracePt t="97126" x="4768850" y="2116138"/>
          <p14:tracePt t="97142" x="4759325" y="2116138"/>
          <p14:tracePt t="97173" x="4751388" y="2116138"/>
          <p14:tracePt t="97190" x="4741863" y="2116138"/>
          <p14:tracePt t="97205" x="4741863" y="2125663"/>
          <p14:tracePt t="97214" x="4741863" y="2133600"/>
          <p14:tracePt t="97229" x="4724400" y="2152650"/>
          <p14:tracePt t="97241" x="4724400" y="2160588"/>
          <p14:tracePt t="97257" x="4724400" y="2197100"/>
          <p14:tracePt t="97274" x="4724400" y="2232025"/>
          <p14:tracePt t="97291" x="4732338" y="2259013"/>
          <p14:tracePt t="97494" x="4732338" y="2251075"/>
          <p14:tracePt t="97502" x="4732338" y="2241550"/>
          <p14:tracePt t="97558" x="4741863" y="2241550"/>
          <p14:tracePt t="97678" x="4751388" y="2241550"/>
          <p14:tracePt t="97709" x="4751388" y="2251075"/>
          <p14:tracePt t="97725" x="4751388" y="2259013"/>
          <p14:tracePt t="97742" x="4732338" y="2268538"/>
          <p14:tracePt t="97750" x="4697413" y="2286000"/>
          <p14:tracePt t="97758" x="4616450" y="2303463"/>
          <p14:tracePt t="97774" x="4419600" y="2312988"/>
          <p14:tracePt t="97791" x="4322763" y="2322513"/>
          <p14:tracePt t="98142" x="4303713" y="2322513"/>
          <p14:tracePt t="98166" x="4276725" y="2322513"/>
          <p14:tracePt t="98174" x="4251325" y="2322513"/>
          <p14:tracePt t="98182" x="4214813" y="2322513"/>
          <p14:tracePt t="98191" x="4197350" y="2322513"/>
          <p14:tracePt t="98208" x="4143375" y="2312988"/>
          <p14:tracePt t="98224" x="4010025" y="2295525"/>
          <p14:tracePt t="98241" x="3848100" y="2276475"/>
          <p14:tracePt t="98258" x="3687763" y="2251075"/>
          <p14:tracePt t="98275" x="3517900" y="2232025"/>
          <p14:tracePt t="98308" x="3509963" y="2232025"/>
          <p14:tracePt t="98406" x="3500438" y="2232025"/>
          <p14:tracePt t="98414" x="3490913" y="2232025"/>
          <p14:tracePt t="98425" x="3482975" y="2224088"/>
          <p14:tracePt t="98441" x="3429000" y="2205038"/>
          <p14:tracePt t="98458" x="3357563" y="2205038"/>
          <p14:tracePt t="98475" x="3340100" y="2205038"/>
          <p14:tracePt t="98491" x="3330575" y="2205038"/>
          <p14:tracePt t="98508" x="3276600" y="2205038"/>
          <p14:tracePt t="98525" x="3036888" y="2205038"/>
          <p14:tracePt t="98542" x="2803525" y="2187575"/>
          <p14:tracePt t="98558" x="2687638" y="2160588"/>
          <p14:tracePt t="98830" x="2687638" y="2143125"/>
          <p14:tracePt t="98838" x="2687638" y="2133600"/>
          <p14:tracePt t="98846" x="2687638" y="2125663"/>
          <p14:tracePt t="98886" x="2687638" y="2116138"/>
          <p14:tracePt t="98894" x="2697163" y="2116138"/>
          <p14:tracePt t="98908" x="2705100" y="2116138"/>
          <p14:tracePt t="98926" x="2911475" y="2071688"/>
          <p14:tracePt t="98942" x="3108325" y="2044700"/>
          <p14:tracePt t="98958" x="3152775" y="2036763"/>
          <p14:tracePt t="98975" x="3295650" y="2017713"/>
          <p14:tracePt t="98991" x="3330575" y="2017713"/>
          <p14:tracePt t="99008" x="3465513" y="2017713"/>
          <p14:tracePt t="99025" x="3598863" y="2017713"/>
          <p14:tracePt t="99041" x="3697288" y="2000250"/>
          <p14:tracePt t="99058" x="3768725" y="2009775"/>
          <p14:tracePt t="99075" x="3867150" y="2017713"/>
          <p14:tracePt t="99078" x="3902075" y="2027238"/>
          <p14:tracePt t="99091" x="4000500" y="2044700"/>
          <p14:tracePt t="99110" x="4241800" y="2044700"/>
          <p14:tracePt t="99126" x="4330700" y="2044700"/>
          <p14:tracePt t="99142" x="4384675" y="2044700"/>
          <p14:tracePt t="99158" x="4394200" y="2044700"/>
          <p14:tracePt t="99175" x="4411663" y="2044700"/>
          <p14:tracePt t="99191" x="4456113" y="2054225"/>
          <p14:tracePt t="99208" x="4527550" y="2098675"/>
          <p14:tracePt t="99225" x="4652963" y="2116138"/>
          <p14:tracePt t="99241" x="4670425" y="2125663"/>
          <p14:tracePt t="99258" x="4687888" y="2116138"/>
          <p14:tracePt t="99275" x="4741863" y="2116138"/>
          <p14:tracePt t="99291" x="4848225" y="2133600"/>
          <p14:tracePt t="99308" x="4973638" y="2152650"/>
          <p14:tracePt t="99326" x="5072063" y="2170113"/>
          <p14:tracePt t="99342" x="5108575" y="2170113"/>
          <p14:tracePt t="99358" x="5126038" y="2170113"/>
          <p14:tracePt t="99375" x="5143500" y="2170113"/>
          <p14:tracePt t="99391" x="5160963" y="2170113"/>
          <p14:tracePt t="99408" x="5180013" y="2179638"/>
          <p14:tracePt t="99425" x="5241925" y="2187575"/>
          <p14:tracePt t="99441" x="5268913" y="2197100"/>
          <p14:tracePt t="99550" x="5268913" y="2205038"/>
          <p14:tracePt t="99566" x="5259388" y="2224088"/>
          <p14:tracePt t="99576" x="5259388" y="2232025"/>
          <p14:tracePt t="99582" x="5232400" y="2259013"/>
          <p14:tracePt t="99592" x="5224463" y="2276475"/>
          <p14:tracePt t="99608" x="5197475" y="2347913"/>
          <p14:tracePt t="99625" x="5197475" y="2419350"/>
          <p14:tracePt t="99641" x="5197475" y="2473325"/>
          <p14:tracePt t="99658" x="5187950" y="2517775"/>
          <p14:tracePt t="99675" x="5180013" y="2571750"/>
          <p14:tracePt t="99691" x="5143500" y="2625725"/>
          <p14:tracePt t="99708" x="5143500" y="2643188"/>
          <p14:tracePt t="99790" x="5133975" y="2643188"/>
          <p14:tracePt t="99799" x="5126038" y="2652713"/>
          <p14:tracePt t="99808" x="5099050" y="2660650"/>
          <p14:tracePt t="99825" x="5045075" y="2687638"/>
          <p14:tracePt t="99842" x="5000625" y="2687638"/>
          <p14:tracePt t="99858" x="4973638" y="2687638"/>
          <p14:tracePt t="99875" x="4946650" y="2687638"/>
          <p14:tracePt t="99892" x="4884738" y="2687638"/>
          <p14:tracePt t="99908" x="4795838" y="2687638"/>
          <p14:tracePt t="99926" x="4687888" y="2687638"/>
          <p14:tracePt t="99942" x="4652963" y="2679700"/>
          <p14:tracePt t="99958" x="4643438" y="2670175"/>
          <p14:tracePt t="99975" x="4643438" y="2660650"/>
          <p14:tracePt t="99991" x="4625975" y="2625725"/>
          <p14:tracePt t="100008" x="4616450" y="2581275"/>
          <p14:tracePt t="100026" x="4598988" y="2562225"/>
          <p14:tracePt t="100042" x="4572000" y="2536825"/>
          <p14:tracePt t="100058" x="4554538" y="2509838"/>
          <p14:tracePt t="100075" x="4527550" y="2482850"/>
          <p14:tracePt t="100079" x="4518025" y="2473325"/>
          <p14:tracePt t="100092" x="4510088" y="2473325"/>
          <p14:tracePt t="100108" x="4483100" y="2455863"/>
          <p14:tracePt t="100126" x="4438650" y="2419350"/>
          <p14:tracePt t="100142" x="4384675" y="2393950"/>
          <p14:tracePt t="100159" x="4322763" y="2374900"/>
          <p14:tracePt t="100175" x="4286250" y="2366963"/>
          <p14:tracePt t="100191" x="4268788" y="2366963"/>
          <p14:tracePt t="100208" x="4259263" y="2384425"/>
          <p14:tracePt t="100225" x="4259263" y="2419350"/>
          <p14:tracePt t="100242" x="4276725" y="2465388"/>
          <p14:tracePt t="100258" x="4313238" y="2500313"/>
          <p14:tracePt t="100275" x="4340225" y="2527300"/>
          <p14:tracePt t="100292" x="4375150" y="2562225"/>
          <p14:tracePt t="100308" x="4419600" y="2598738"/>
          <p14:tracePt t="100326" x="4491038" y="2643188"/>
          <p14:tracePt t="100343" x="4527550" y="2643188"/>
          <p14:tracePt t="100359" x="4554538" y="2643188"/>
          <p14:tracePt t="100375" x="4581525" y="2616200"/>
          <p14:tracePt t="100392" x="4598988" y="2554288"/>
          <p14:tracePt t="100408" x="4608513" y="2509838"/>
          <p14:tracePt t="100425" x="4608513" y="2482850"/>
          <p14:tracePt t="100442" x="4608513" y="2455863"/>
          <p14:tracePt t="100458" x="4608513" y="2438400"/>
          <p14:tracePt t="100475" x="4581525" y="2419350"/>
          <p14:tracePt t="100492" x="4545013" y="2393950"/>
          <p14:tracePt t="100508" x="4518025" y="2374900"/>
          <p14:tracePt t="100526" x="4465638" y="2374900"/>
          <p14:tracePt t="100542" x="4438650" y="2374900"/>
          <p14:tracePt t="100558" x="4429125" y="2411413"/>
          <p14:tracePt t="100575" x="4429125" y="2438400"/>
          <p14:tracePt t="100592" x="4446588" y="2482850"/>
          <p14:tracePt t="100609" x="4473575" y="2517775"/>
          <p14:tracePt t="100625" x="4510088" y="2544763"/>
          <p14:tracePt t="100642" x="4562475" y="2581275"/>
          <p14:tracePt t="100658" x="4616450" y="2598738"/>
          <p14:tracePt t="100675" x="4652963" y="2598738"/>
          <p14:tracePt t="100692" x="4679950" y="2589213"/>
          <p14:tracePt t="100709" x="4697413" y="2554288"/>
          <p14:tracePt t="100726" x="4697413" y="2500313"/>
          <p14:tracePt t="100743" x="4687888" y="2482850"/>
          <p14:tracePt t="100758" x="4679950" y="2482850"/>
          <p14:tracePt t="100815" x="4670425" y="2482850"/>
          <p14:tracePt t="101454" x="4660900" y="2482850"/>
          <p14:tracePt t="101463" x="4652963" y="2473325"/>
          <p14:tracePt t="101475" x="4633913" y="2473325"/>
          <p14:tracePt t="101492" x="4581525" y="2446338"/>
          <p14:tracePt t="101509" x="4537075" y="2428875"/>
          <p14:tracePt t="101527" x="4500563" y="2384425"/>
          <p14:tracePt t="101543" x="4473575" y="2339975"/>
          <p14:tracePt t="101559" x="4446588" y="2303463"/>
          <p14:tracePt t="101575" x="4438650" y="2295525"/>
          <p14:tracePt t="102159" x="4446588" y="2295525"/>
          <p14:tracePt t="102167" x="4456113" y="2295525"/>
          <p14:tracePt t="102176" x="4510088" y="2312988"/>
          <p14:tracePt t="102192" x="4616450" y="2330450"/>
          <p14:tracePt t="102209" x="4687888" y="2339975"/>
          <p14:tracePt t="102226" x="4732338" y="2339975"/>
          <p14:tracePt t="102243" x="4751388" y="2330450"/>
          <p14:tracePt t="102259" x="4759325" y="2322513"/>
          <p14:tracePt t="102276" x="4768850" y="2322513"/>
          <p14:tracePt t="102292" x="4776788" y="2322513"/>
          <p14:tracePt t="102310" x="4786313" y="2322513"/>
          <p14:tracePt t="102326" x="4795838" y="2322513"/>
          <p14:tracePt t="102344" x="4803775" y="2322513"/>
          <p14:tracePt t="102367" x="4813300" y="2322513"/>
          <p14:tracePt t="102376" x="4822825" y="2322513"/>
          <p14:tracePt t="102392" x="4830763" y="2330450"/>
          <p14:tracePt t="102409" x="4840288" y="2330450"/>
          <p14:tracePt t="102543" x="4840288" y="2339975"/>
          <p14:tracePt t="102559" x="4840288" y="2347913"/>
          <p14:tracePt t="102567" x="4840288" y="2357438"/>
          <p14:tracePt t="102578" x="4840288" y="2374900"/>
          <p14:tracePt t="102593" x="4830763" y="2438400"/>
          <p14:tracePt t="102609" x="4822825" y="2500313"/>
          <p14:tracePt t="102626" x="4822825" y="2527300"/>
          <p14:tracePt t="102642" x="4822825" y="2544763"/>
          <p14:tracePt t="102659" x="4848225" y="2571750"/>
          <p14:tracePt t="102676" x="4902200" y="2598738"/>
          <p14:tracePt t="102692" x="4911725" y="2598738"/>
          <p14:tracePt t="102709" x="4956175" y="2598738"/>
          <p14:tracePt t="102727" x="4983163" y="2589213"/>
          <p14:tracePt t="102744" x="4983163" y="2544763"/>
          <p14:tracePt t="102759" x="4973638" y="2473325"/>
          <p14:tracePt t="102776" x="4938713" y="2419350"/>
          <p14:tracePt t="102793" x="4911725" y="2384425"/>
          <p14:tracePt t="102809" x="4884738" y="2357438"/>
          <p14:tracePt t="102826" x="4830763" y="2330450"/>
          <p14:tracePt t="102842" x="4786313" y="2322513"/>
          <p14:tracePt t="102859" x="4732338" y="2303463"/>
          <p14:tracePt t="102876" x="4724400" y="2303463"/>
          <p14:tracePt t="102893" x="4714875" y="2303463"/>
          <p14:tracePt t="102952" x="4714875" y="2312988"/>
          <p14:tracePt t="102960" x="4714875" y="2322513"/>
          <p14:tracePt t="102967" x="4714875" y="2330450"/>
          <p14:tracePt t="102977" x="4714875" y="2347913"/>
          <p14:tracePt t="102992" x="4714875" y="2384425"/>
          <p14:tracePt t="103009" x="4714875" y="2411413"/>
          <p14:tracePt t="103026" x="4724400" y="2446338"/>
          <p14:tracePt t="103042" x="4732338" y="2473325"/>
          <p14:tracePt t="103059" x="4732338" y="2482850"/>
          <p14:tracePt t="103076" x="4741863" y="2482850"/>
          <p14:tracePt t="103092" x="4751388" y="2482850"/>
          <p14:tracePt t="103109" x="4768850" y="2482850"/>
          <p14:tracePt t="103126" x="4795838" y="2482850"/>
          <p14:tracePt t="103144" x="4822825" y="2482850"/>
          <p14:tracePt t="103159" x="4840288" y="2473325"/>
          <p14:tracePt t="103176" x="4848225" y="2455863"/>
          <p14:tracePt t="103192" x="4848225" y="2428875"/>
          <p14:tracePt t="103209" x="4848225" y="2401888"/>
          <p14:tracePt t="103226" x="4848225" y="2366963"/>
          <p14:tracePt t="103242" x="4830763" y="2347913"/>
          <p14:tracePt t="103259" x="4803775" y="2330450"/>
          <p14:tracePt t="103292" x="4795838" y="2330450"/>
          <p14:tracePt t="103309" x="4786313" y="2330450"/>
          <p14:tracePt t="103326" x="4768850" y="2330450"/>
          <p14:tracePt t="103343" x="4741863" y="2347913"/>
          <p14:tracePt t="103360" x="4705350" y="2374900"/>
          <p14:tracePt t="103376" x="4687888" y="2411413"/>
          <p14:tracePt t="103392" x="4679950" y="2438400"/>
          <p14:tracePt t="103409" x="4679950" y="2473325"/>
          <p14:tracePt t="103426" x="4687888" y="2536825"/>
          <p14:tracePt t="103442" x="4724400" y="2581275"/>
          <p14:tracePt t="103459" x="4776788" y="2633663"/>
          <p14:tracePt t="103476" x="4848225" y="2679700"/>
          <p14:tracePt t="103493" x="4911725" y="2732088"/>
          <p14:tracePt t="103509" x="4991100" y="2751138"/>
          <p14:tracePt t="103526" x="5062538" y="2751138"/>
          <p14:tracePt t="103544" x="5081588" y="2741613"/>
          <p14:tracePt t="103560" x="5081588" y="2697163"/>
          <p14:tracePt t="103577" x="5054600" y="2616200"/>
          <p14:tracePt t="103593" x="5000625" y="2544763"/>
          <p14:tracePt t="103609" x="4956175" y="2500313"/>
          <p14:tracePt t="103626" x="4894263" y="2455863"/>
          <p14:tracePt t="103643" x="4857750" y="2446338"/>
          <p14:tracePt t="103659" x="4813300" y="2446338"/>
          <p14:tracePt t="103676" x="4768850" y="2446338"/>
          <p14:tracePt t="103693" x="4732338" y="2446338"/>
          <p14:tracePt t="103709" x="4705350" y="2473325"/>
          <p14:tracePt t="103726" x="4697413" y="2500313"/>
          <p14:tracePt t="103744" x="4697413" y="2527300"/>
          <p14:tracePt t="103760" x="4697413" y="2544763"/>
          <p14:tracePt t="103776" x="4741863" y="2571750"/>
          <p14:tracePt t="103792" x="4813300" y="2589213"/>
          <p14:tracePt t="103809" x="4894263" y="2625725"/>
          <p14:tracePt t="103826" x="4911725" y="2625725"/>
          <p14:tracePt t="103843" x="4919663" y="2625725"/>
          <p14:tracePt t="103859" x="4919663" y="2616200"/>
          <p14:tracePt t="103876" x="4919663" y="2608263"/>
          <p14:tracePt t="103893" x="4911725" y="2608263"/>
          <p14:tracePt t="104048" x="4911725" y="2616200"/>
          <p14:tracePt t="104056" x="4911725" y="2625725"/>
          <p14:tracePt t="104064" x="4902200" y="2679700"/>
          <p14:tracePt t="104076" x="4902200" y="2705100"/>
          <p14:tracePt t="104093" x="4875213" y="2813050"/>
          <p14:tracePt t="104109" x="4848225" y="2901950"/>
          <p14:tracePt t="104126" x="4830763" y="2946400"/>
          <p14:tracePt t="104144" x="4697413" y="2982913"/>
          <p14:tracePt t="104160" x="4527550" y="2990850"/>
          <p14:tracePt t="104176" x="4303713" y="2990850"/>
          <p14:tracePt t="104193" x="3884613" y="2901950"/>
          <p14:tracePt t="104209" x="3875088" y="2928938"/>
          <p14:tracePt t="104226" x="3751263" y="2911475"/>
          <p14:tracePt t="104243" x="3714750" y="2901950"/>
          <p14:tracePt t="104259" x="3670300" y="2874963"/>
          <p14:tracePt t="104277" x="3643313" y="2857500"/>
          <p14:tracePt t="104293" x="3589338" y="2830513"/>
          <p14:tracePt t="104310" x="3527425" y="2786063"/>
          <p14:tracePt t="104327" x="3446463" y="2759075"/>
          <p14:tracePt t="104416" x="3455988" y="2759075"/>
          <p14:tracePt t="104423" x="3473450" y="2759075"/>
          <p14:tracePt t="104432" x="3482975" y="2759075"/>
          <p14:tracePt t="104443" x="3517900" y="2768600"/>
          <p14:tracePt t="104459" x="3589338" y="2768600"/>
          <p14:tracePt t="104477" x="3714750" y="2768600"/>
          <p14:tracePt t="104493" x="3956050" y="2751138"/>
          <p14:tracePt t="104509" x="4027488" y="2652713"/>
          <p14:tracePt t="104526" x="4491038" y="2616200"/>
          <p14:tracePt t="104544" x="4776788" y="2616200"/>
          <p14:tracePt t="104560" x="4894263" y="2652713"/>
          <p14:tracePt t="104577" x="4973638" y="2697163"/>
          <p14:tracePt t="104593" x="5018088" y="2705100"/>
          <p14:tracePt t="104610" x="5045075" y="2714625"/>
          <p14:tracePt t="104626" x="5054600" y="2714625"/>
          <p14:tracePt t="104643" x="5108575" y="2724150"/>
          <p14:tracePt t="104659" x="5170488" y="2724150"/>
          <p14:tracePt t="104676" x="5214938" y="2724150"/>
          <p14:tracePt t="104693" x="5241925" y="2724150"/>
          <p14:tracePt t="104784" x="5241925" y="2732088"/>
          <p14:tracePt t="104792" x="5241925" y="2759075"/>
          <p14:tracePt t="104800" x="5241925" y="2776538"/>
          <p14:tracePt t="104809" x="5232400" y="2830513"/>
          <p14:tracePt t="104827" x="5214938" y="2928938"/>
          <p14:tracePt t="104843" x="5197475" y="3071813"/>
          <p14:tracePt t="104859" x="5187950" y="3241675"/>
          <p14:tracePt t="104876" x="5180013" y="3411538"/>
          <p14:tracePt t="104893" x="5180013" y="3598863"/>
          <p14:tracePt t="104909" x="5205413" y="3795713"/>
          <p14:tracePt t="104926" x="5205413" y="4000500"/>
          <p14:tracePt t="104944" x="5205413" y="4160838"/>
          <p14:tracePt t="104960" x="5187950" y="4241800"/>
          <p14:tracePt t="104976" x="5116513" y="4411663"/>
          <p14:tracePt t="104993" x="5081588" y="4500563"/>
          <p14:tracePt t="105010" x="5062538" y="4537075"/>
          <p14:tracePt t="105026" x="5045075" y="4616450"/>
          <p14:tracePt t="105043" x="5027613" y="4697413"/>
          <p14:tracePt t="105060" x="5027613" y="4741863"/>
          <p14:tracePt t="105077" x="5027613" y="4759325"/>
          <p14:tracePt t="105112" x="5018088" y="4759325"/>
          <p14:tracePt t="105120" x="5010150" y="4759325"/>
          <p14:tracePt t="105128" x="5000625" y="4759325"/>
          <p14:tracePt t="105144" x="4946650" y="4759325"/>
          <p14:tracePt t="105160" x="4875213" y="4759325"/>
          <p14:tracePt t="105177" x="4795838" y="4751388"/>
          <p14:tracePt t="105193" x="4625975" y="4751388"/>
          <p14:tracePt t="105210" x="4554538" y="4751388"/>
          <p14:tracePt t="105226" x="4429125" y="4751388"/>
          <p14:tracePt t="105243" x="4394200" y="4751388"/>
          <p14:tracePt t="105260" x="4295775" y="4751388"/>
          <p14:tracePt t="105276" x="4143375" y="4751388"/>
          <p14:tracePt t="105309" x="4125913" y="4751388"/>
          <p14:tracePt t="105328" x="4054475" y="4776788"/>
          <p14:tracePt t="105344" x="3919538" y="4795838"/>
          <p14:tracePt t="105360" x="3679825" y="4840288"/>
          <p14:tracePt t="105377" x="3527425" y="4867275"/>
          <p14:tracePt t="105393" x="3367088" y="4867275"/>
          <p14:tracePt t="105410" x="3152775" y="4867275"/>
          <p14:tracePt t="105426" x="2938463" y="4848225"/>
          <p14:tracePt t="105443" x="2768600" y="4822825"/>
          <p14:tracePt t="105460" x="2652713" y="4822825"/>
          <p14:tracePt t="105476" x="2598738" y="4813300"/>
          <p14:tracePt t="105493" x="2581275" y="4803775"/>
          <p14:tracePt t="105510" x="2544763" y="4759325"/>
          <p14:tracePt t="105527" x="2509838" y="4705350"/>
          <p14:tracePt t="105544" x="2482850" y="4581525"/>
          <p14:tracePt t="105560" x="2473325" y="4375150"/>
          <p14:tracePt t="105577" x="2509838" y="4259263"/>
          <p14:tracePt t="105593" x="2517775" y="4152900"/>
          <p14:tracePt t="105610" x="2536825" y="4037013"/>
          <p14:tracePt t="105627" x="2536825" y="3929063"/>
          <p14:tracePt t="105643" x="2527300" y="3786188"/>
          <p14:tracePt t="105660" x="2490788" y="3679825"/>
          <p14:tracePt t="105677" x="2455863" y="3589338"/>
          <p14:tracePt t="105693" x="2455863" y="3581400"/>
          <p14:tracePt t="105720" x="2455863" y="3571875"/>
          <p14:tracePt t="105842" x="2455863" y="3562350"/>
          <p14:tracePt t="105848" x="2455863" y="3544888"/>
          <p14:tracePt t="105860" x="2455863" y="3517900"/>
          <p14:tracePt t="105876" x="2473325" y="3394075"/>
          <p14:tracePt t="105893" x="2482850" y="3367088"/>
          <p14:tracePt t="105910" x="2490788" y="3295650"/>
          <p14:tracePt t="105926" x="2490788" y="3232150"/>
          <p14:tracePt t="105944" x="2500313" y="3160713"/>
          <p14:tracePt t="105960" x="2509838" y="3133725"/>
          <p14:tracePt t="105977" x="2527300" y="3071813"/>
          <p14:tracePt t="105993" x="2527300" y="3009900"/>
          <p14:tracePt t="106010" x="2536825" y="2990850"/>
          <p14:tracePt t="106026" x="2544763" y="2965450"/>
          <p14:tracePt t="106043" x="2581275" y="2938463"/>
          <p14:tracePt t="106060" x="2625725" y="2911475"/>
          <p14:tracePt t="106077" x="2705100" y="2884488"/>
          <p14:tracePt t="106079" x="2714625" y="2884488"/>
          <p14:tracePt t="106093" x="2741613" y="2884488"/>
          <p14:tracePt t="106110" x="2786063" y="2874963"/>
          <p14:tracePt t="106127" x="2803525" y="2874963"/>
          <p14:tracePt t="106144" x="2874963" y="2867025"/>
          <p14:tracePt t="106160" x="2965450" y="2857500"/>
          <p14:tracePt t="106177" x="3098800" y="2857500"/>
          <p14:tracePt t="106193" x="3276600" y="2857500"/>
          <p14:tracePt t="106210" x="3500438" y="2857500"/>
          <p14:tracePt t="106227" x="3724275" y="2813050"/>
          <p14:tracePt t="106243" x="3965575" y="2776538"/>
          <p14:tracePt t="106260" x="4214813" y="2732088"/>
          <p14:tracePt t="106277" x="4643438" y="2705100"/>
          <p14:tracePt t="106293" x="4983163" y="2697163"/>
          <p14:tracePt t="106310" x="5197475" y="2741613"/>
          <p14:tracePt t="106328" x="5348288" y="2822575"/>
          <p14:tracePt t="106345" x="5384800" y="2830513"/>
          <p14:tracePt t="106385" x="5367338" y="2830513"/>
          <p14:tracePt t="106456" x="5375275" y="2830513"/>
          <p14:tracePt t="106464" x="5402263" y="2840038"/>
          <p14:tracePt t="106477" x="5438775" y="2857500"/>
          <p14:tracePt t="106493" x="5491163" y="2874963"/>
          <p14:tracePt t="106510" x="5518150" y="2894013"/>
          <p14:tracePt t="106527" x="5537200" y="2894013"/>
          <p14:tracePt t="106544" x="5545138" y="2901950"/>
          <p14:tracePt t="106561" x="5545138" y="2919413"/>
          <p14:tracePt t="106577" x="5545138" y="3027363"/>
          <p14:tracePt t="106593" x="5545138" y="3251200"/>
          <p14:tracePt t="106610" x="5572125" y="3554413"/>
          <p14:tracePt t="106627" x="5634038" y="3875088"/>
          <p14:tracePt t="106643" x="5653088" y="4037013"/>
          <p14:tracePt t="106660" x="5653088" y="4205288"/>
          <p14:tracePt t="106677" x="5626100" y="4367213"/>
          <p14:tracePt t="106693" x="5562600" y="4572000"/>
          <p14:tracePt t="106710" x="5483225" y="4776788"/>
          <p14:tracePt t="106727" x="5429250" y="4919663"/>
          <p14:tracePt t="106744" x="5340350" y="4991100"/>
          <p14:tracePt t="106761" x="5340350" y="5010150"/>
          <p14:tracePt t="106793" x="5330825" y="5010150"/>
          <p14:tracePt t="106896" x="5330825" y="5018088"/>
          <p14:tracePt t="106904" x="5322888" y="5018088"/>
          <p14:tracePt t="106913" x="5313363" y="5018088"/>
          <p14:tracePt t="106929" x="5303838" y="5018088"/>
          <p14:tracePt t="106944" x="5268913" y="5018088"/>
          <p14:tracePt t="106960" x="5251450" y="5018088"/>
          <p14:tracePt t="106977" x="5232400" y="5018088"/>
          <p14:tracePt t="106993" x="5197475" y="5010150"/>
          <p14:tracePt t="107010" x="4840288" y="4919663"/>
          <p14:tracePt t="107027" x="4473575" y="4840288"/>
          <p14:tracePt t="107043" x="4303713" y="4840288"/>
          <p14:tracePt t="107625" x="4303713" y="4830763"/>
          <p14:tracePt t="107633" x="4313238" y="4822825"/>
          <p14:tracePt t="107644" x="4313238" y="4813300"/>
          <p14:tracePt t="107697" x="4313238" y="4803775"/>
          <p14:tracePt t="107705" x="4322763" y="4724400"/>
          <p14:tracePt t="107713" x="4394200" y="4465638"/>
          <p14:tracePt t="107727" x="4411663" y="4375150"/>
          <p14:tracePt t="107745" x="4625975" y="3741738"/>
          <p14:tracePt t="107761" x="4795838" y="3330575"/>
          <p14:tracePt t="107777" x="4894263" y="3081338"/>
          <p14:tracePt t="107794" x="4929188" y="2955925"/>
          <p14:tracePt t="107810" x="4929188" y="2874963"/>
          <p14:tracePt t="107828" x="4929188" y="2822575"/>
          <p14:tracePt t="107844" x="4919663" y="2776538"/>
          <p14:tracePt t="107860" x="4911725" y="2741613"/>
          <p14:tracePt t="107877" x="4902200" y="2724150"/>
          <p14:tracePt t="107910" x="4894263" y="2714625"/>
          <p14:tracePt t="107927" x="4884738" y="2705100"/>
          <p14:tracePt t="107945" x="4857750" y="2697163"/>
          <p14:tracePt t="107961" x="4857750" y="2670175"/>
          <p14:tracePt t="107977" x="4857750" y="2589213"/>
          <p14:tracePt t="107994" x="4867275" y="2438400"/>
          <p14:tracePt t="108010" x="4803775" y="2205038"/>
          <p14:tracePt t="108027" x="4714875" y="2160588"/>
          <p14:tracePt t="108044" x="4660900" y="2143125"/>
          <p14:tracePt t="108060" x="4652963" y="2143125"/>
          <p14:tracePt t="108078" x="4643438" y="2143125"/>
          <p14:tracePt t="108094" x="4633913" y="2143125"/>
          <p14:tracePt t="108121" x="4625975" y="2143125"/>
          <p14:tracePt t="108137" x="4608513" y="2160588"/>
          <p14:tracePt t="108146" x="4598988" y="2170113"/>
          <p14:tracePt t="108160" x="4589463" y="2197100"/>
          <p14:tracePt t="108481" x="4598988" y="2197100"/>
          <p14:tracePt t="108489" x="4608513" y="2197100"/>
          <p14:tracePt t="108497" x="4643438" y="2224088"/>
          <p14:tracePt t="108510" x="4660900" y="2241550"/>
          <p14:tracePt t="108528" x="4786313" y="2366963"/>
          <p14:tracePt t="108545" x="4848225" y="2465388"/>
          <p14:tracePt t="108561" x="4884738" y="2517775"/>
          <p14:tracePt t="108578" x="4911725" y="2554288"/>
          <p14:tracePt t="108594" x="4919663" y="2571750"/>
          <p14:tracePt t="108610" x="4929188" y="2589213"/>
          <p14:tracePt t="108628" x="4929188" y="2598738"/>
          <p14:tracePt t="108644" x="4929188" y="2608263"/>
          <p14:tracePt t="108661" x="4929188" y="2616200"/>
          <p14:tracePt t="108677" x="4946650" y="2633663"/>
          <p14:tracePt t="108753" x="4938713" y="2633663"/>
          <p14:tracePt t="108762" x="4929188" y="2633663"/>
          <p14:tracePt t="108769" x="4911725" y="2633663"/>
          <p14:tracePt t="108801" x="4894263" y="2633663"/>
          <p14:tracePt t="108809" x="4875213" y="2633663"/>
          <p14:tracePt t="108817" x="4857750" y="2633663"/>
          <p14:tracePt t="108828" x="4840288" y="2625725"/>
          <p14:tracePt t="108844" x="4786313" y="2616200"/>
          <p14:tracePt t="108861" x="4741863" y="2598738"/>
          <p14:tracePt t="108877" x="4714875" y="2581275"/>
          <p14:tracePt t="108894" x="4714875" y="2571750"/>
          <p14:tracePt t="108911" x="4705350" y="2544763"/>
          <p14:tracePt t="108927" x="4705350" y="2536825"/>
          <p14:tracePt t="108945" x="4705350" y="2517775"/>
          <p14:tracePt t="108961" x="4705350" y="2490788"/>
          <p14:tracePt t="109001" x="4705350" y="2482850"/>
          <p14:tracePt t="109011" x="4705350" y="2473325"/>
          <p14:tracePt t="109027" x="4687888" y="2465388"/>
          <p14:tracePt t="109044" x="4670425" y="2428875"/>
          <p14:tracePt t="109061" x="4660900" y="2411413"/>
          <p14:tracePt t="109077" x="4660900" y="2393950"/>
          <p14:tracePt t="109094" x="4670425" y="2374900"/>
          <p14:tracePt t="109111" x="4697413" y="2357438"/>
          <p14:tracePt t="109127" x="4732338" y="2339975"/>
          <p14:tracePt t="109145" x="4768850" y="2322513"/>
          <p14:tracePt t="109161" x="4795838" y="2322513"/>
          <p14:tracePt t="109177" x="4822825" y="2322513"/>
          <p14:tracePt t="109194" x="4830763" y="2322513"/>
          <p14:tracePt t="109211" x="4857750" y="2322513"/>
          <p14:tracePt t="109228" x="4867275" y="2322513"/>
          <p14:tracePt t="109244" x="4875213" y="2322513"/>
          <p14:tracePt t="109561" x="4884738" y="2322513"/>
          <p14:tracePt t="109569" x="4884738" y="2330450"/>
          <p14:tracePt t="109580" x="4894263" y="2330450"/>
          <p14:tracePt t="109594" x="4902200" y="2339975"/>
          <p14:tracePt t="110033" x="4894263" y="2339975"/>
          <p14:tracePt t="110050" x="4884738" y="2330450"/>
          <p14:tracePt t="110066" x="4875213" y="2330450"/>
          <p14:tracePt t="110073" x="4867275" y="2322513"/>
          <p14:tracePt t="110082" x="4857750" y="2322513"/>
          <p14:tracePt t="110105" x="4848225" y="2322513"/>
          <p14:tracePt t="110682" x="4840288" y="2322513"/>
          <p14:tracePt t="110690" x="4830763" y="2322513"/>
          <p14:tracePt t="110746" x="4840288" y="2312988"/>
          <p14:tracePt t="110762" x="4840288" y="2303463"/>
          <p14:tracePt t="110770" x="4848225" y="2303463"/>
          <p14:tracePt t="110994" x="4840288" y="2303463"/>
          <p14:tracePt t="111002" x="4830763" y="2303463"/>
          <p14:tracePt t="111026" x="4822825" y="2303463"/>
          <p14:tracePt t="111114" x="4822825" y="2312988"/>
          <p14:tracePt t="111130" x="4813300" y="2312988"/>
          <p14:tracePt t="111170" x="4803775" y="2312988"/>
          <p14:tracePt t="111194" x="4795838" y="2312988"/>
          <p14:tracePt t="111202" x="4786313" y="2312988"/>
          <p14:tracePt t="111218" x="4776788" y="2322513"/>
          <p14:tracePt t="111228" x="4768850" y="2322513"/>
          <p14:tracePt t="111245" x="4759325" y="2322513"/>
          <p14:tracePt t="111261" x="4751388" y="2322513"/>
          <p14:tracePt t="111282" x="4741863" y="2322513"/>
          <p14:tracePt t="112378" x="4732338" y="2322513"/>
          <p14:tracePt t="112394" x="4724400" y="2322513"/>
          <p14:tracePt t="112426" x="4714875" y="2330450"/>
          <p14:tracePt t="112458" x="4705350" y="2330450"/>
          <p14:tracePt t="112467" x="4705350" y="2339975"/>
          <p14:tracePt t="112478" x="4697413" y="2339975"/>
          <p14:tracePt t="112495" x="4687888" y="2347913"/>
          <p14:tracePt t="112511" x="4687888" y="2357438"/>
          <p14:tracePt t="112528" x="4679950" y="2366963"/>
          <p14:tracePt t="112546" x="4670425" y="2384425"/>
          <p14:tracePt t="112563" x="4660900" y="2411413"/>
          <p14:tracePt t="112578" x="4660900" y="2438400"/>
          <p14:tracePt t="112818" x="4670425" y="2438400"/>
          <p14:tracePt t="112827" x="4670425" y="2419350"/>
          <p14:tracePt t="112835" x="4679950" y="2419350"/>
          <p14:tracePt t="112845" x="4679950" y="2411413"/>
          <p14:tracePt t="112862" x="4687888" y="2401888"/>
          <p14:tracePt t="112899" x="4697413" y="2393950"/>
          <p14:tracePt t="112912" x="4697413" y="2384425"/>
          <p14:tracePt t="112928" x="4697413" y="2374900"/>
          <p14:tracePt t="112946" x="4714875" y="2339975"/>
          <p14:tracePt t="112962" x="4724400" y="2312988"/>
          <p14:tracePt t="112979" x="4732338" y="2286000"/>
          <p14:tracePt t="113155" x="4732338" y="2276475"/>
          <p14:tracePt t="113178" x="4714875" y="2259013"/>
          <p14:tracePt t="113186" x="4705350" y="2259013"/>
          <p14:tracePt t="113195" x="4687888" y="2251075"/>
          <p14:tracePt t="113212" x="4670425" y="2232025"/>
          <p14:tracePt t="113228" x="4652963" y="2214563"/>
          <p14:tracePt t="113245" x="4643438" y="2205038"/>
          <p14:tracePt t="113262" x="4633913" y="2205038"/>
          <p14:tracePt t="113278" x="4633913" y="2197100"/>
          <p14:tracePt t="113363" x="4633913" y="2187575"/>
          <p14:tracePt t="113379" x="4643438" y="2187575"/>
          <p14:tracePt t="113387" x="4652963" y="2187575"/>
          <p14:tracePt t="113395" x="4660900" y="2179638"/>
          <p14:tracePt t="113412" x="4705350" y="2179638"/>
          <p14:tracePt t="113429" x="4786313" y="2170113"/>
          <p14:tracePt t="113446" x="4875213" y="2152650"/>
          <p14:tracePt t="113462" x="4983163" y="2152650"/>
          <p14:tracePt t="113478" x="5062538" y="2152650"/>
          <p14:tracePt t="113495" x="5116513" y="2152650"/>
          <p14:tracePt t="113512" x="5133975" y="2152650"/>
          <p14:tracePt t="113528" x="5143500" y="2152650"/>
          <p14:tracePt t="113667" x="5143500" y="2160588"/>
          <p14:tracePt t="113683" x="5133975" y="2187575"/>
          <p14:tracePt t="113691" x="5133975" y="2197100"/>
          <p14:tracePt t="113699" x="5116513" y="2224088"/>
          <p14:tracePt t="113712" x="5099050" y="2259013"/>
          <p14:tracePt t="113728" x="5062538" y="2303463"/>
          <p14:tracePt t="113746" x="5045075" y="2347913"/>
          <p14:tracePt t="113763" x="5037138" y="2384425"/>
          <p14:tracePt t="113779" x="5027613" y="2419350"/>
          <p14:tracePt t="113795" x="5018088" y="2455863"/>
          <p14:tracePt t="113812" x="5018088" y="2490788"/>
          <p14:tracePt t="113829" x="5018088" y="2527300"/>
          <p14:tracePt t="113846" x="5018088" y="2536825"/>
          <p14:tracePt t="113862" x="5018088" y="2562225"/>
          <p14:tracePt t="113879" x="5018088" y="2571750"/>
          <p14:tracePt t="114059" x="5018088" y="2581275"/>
          <p14:tracePt t="114067" x="5010150" y="2581275"/>
          <p14:tracePt t="114083" x="4991100" y="2581275"/>
          <p14:tracePt t="114095" x="4965700" y="2581275"/>
          <p14:tracePt t="114112" x="4884738" y="2571750"/>
          <p14:tracePt t="114129" x="4803775" y="2562225"/>
          <p14:tracePt t="114699" x="4803775" y="2554288"/>
          <p14:tracePt t="114715" x="4803775" y="2544763"/>
          <p14:tracePt t="114723" x="4813300" y="2544763"/>
          <p14:tracePt t="114731" x="4813300" y="2536825"/>
          <p14:tracePt t="114746" x="4822825" y="2517775"/>
          <p14:tracePt t="114763" x="4830763" y="2490788"/>
          <p14:tracePt t="114779" x="4840288" y="2455863"/>
          <p14:tracePt t="114795" x="4848225" y="2438400"/>
          <p14:tracePt t="116140" x="4848225" y="2446338"/>
          <p14:tracePt t="116163" x="4840288" y="2446338"/>
          <p14:tracePt t="116172" x="4840288" y="2455863"/>
          <p14:tracePt t="116187" x="4840288" y="2473325"/>
          <p14:tracePt t="116196" x="4840288" y="2490788"/>
          <p14:tracePt t="116212" x="4830763" y="2536825"/>
          <p14:tracePt t="116284" x="4830763" y="2544763"/>
          <p14:tracePt t="116292" x="4830763" y="2554288"/>
          <p14:tracePt t="116300" x="4830763" y="2581275"/>
          <p14:tracePt t="116313" x="4830763" y="2589213"/>
          <p14:tracePt t="116329" x="4830763" y="2643188"/>
          <p14:tracePt t="116347" x="4830763" y="2714625"/>
          <p14:tracePt t="116363" x="4830763" y="2741613"/>
          <p14:tracePt t="116380" x="4830763" y="2751138"/>
          <p14:tracePt t="116420" x="4830763" y="2759075"/>
          <p14:tracePt t="116435" x="4830763" y="2768600"/>
          <p14:tracePt t="116748" x="4830763" y="2759075"/>
          <p14:tracePt t="116755" x="4830763" y="2751138"/>
          <p14:tracePt t="116764" x="4830763" y="2741613"/>
          <p14:tracePt t="116780" x="4830763" y="2732088"/>
          <p14:tracePt t="116836" x="4822825" y="2741613"/>
          <p14:tracePt t="116854" x="4822825" y="2751138"/>
          <p14:tracePt t="116860" x="4813300" y="2751138"/>
          <p14:tracePt t="116876" x="4803775" y="2751138"/>
          <p14:tracePt t="116884" x="4786313" y="2751138"/>
          <p14:tracePt t="116896" x="4776788" y="2751138"/>
          <p14:tracePt t="116913" x="4741863" y="2751138"/>
          <p14:tracePt t="116929" x="4616450" y="2724150"/>
          <p14:tracePt t="116948" x="4500563" y="2679700"/>
          <p14:tracePt t="116963" x="4446588" y="2670175"/>
          <p14:tracePt t="117196" x="4446588" y="2660650"/>
          <p14:tracePt t="117204" x="4446588" y="2652713"/>
          <p14:tracePt t="117236" x="4446588" y="2633663"/>
          <p14:tracePt t="117252" x="4473575" y="2616200"/>
          <p14:tracePt t="117260" x="4483100" y="2608263"/>
          <p14:tracePt t="117268" x="4500563" y="2581275"/>
          <p14:tracePt t="117279" x="4510088" y="2581275"/>
          <p14:tracePt t="117296" x="4527550" y="2562225"/>
          <p14:tracePt t="117356" x="4518025" y="2554288"/>
          <p14:tracePt t="117364" x="4510088" y="2554288"/>
          <p14:tracePt t="117372" x="4510088" y="2544763"/>
          <p14:tracePt t="117381" x="4500563" y="2517775"/>
          <p14:tracePt t="117396" x="4483100" y="2428875"/>
          <p14:tracePt t="117413" x="4438650" y="2322513"/>
          <p14:tracePt t="117429" x="4402138" y="2259013"/>
          <p14:tracePt t="117447" x="4394200" y="2205038"/>
          <p14:tracePt t="117463" x="4384675" y="2143125"/>
          <p14:tracePt t="117480" x="4375150" y="2098675"/>
          <p14:tracePt t="117496" x="4375150" y="2089150"/>
          <p14:tracePt t="117513" x="4375150" y="2081213"/>
          <p14:tracePt t="117628" x="4384675" y="2081213"/>
          <p14:tracePt t="117636" x="4402138" y="2081213"/>
          <p14:tracePt t="117652" x="4411663" y="2081213"/>
          <p14:tracePt t="117663" x="4419600" y="2081213"/>
          <p14:tracePt t="117680" x="4438650" y="2081213"/>
          <p14:tracePt t="117696" x="4473575" y="2098675"/>
          <p14:tracePt t="117713" x="4491038" y="2098675"/>
          <p14:tracePt t="117730" x="4510088" y="2098675"/>
          <p14:tracePt t="117747" x="4572000" y="2108200"/>
          <p14:tracePt t="117764" x="4660900" y="2152650"/>
          <p14:tracePt t="117780" x="4687888" y="2152650"/>
          <p14:tracePt t="117796" x="4697413" y="2160588"/>
          <p14:tracePt t="117830" x="4705350" y="2160588"/>
          <p14:tracePt t="117893" x="4705350" y="2170113"/>
          <p14:tracePt t="117900" x="4714875" y="2179638"/>
          <p14:tracePt t="117913" x="4724400" y="2179638"/>
          <p14:tracePt t="117930" x="4732338" y="2187575"/>
          <p14:tracePt t="117946" x="4741863" y="2197100"/>
          <p14:tracePt t="118132" x="4759325" y="2197100"/>
          <p14:tracePt t="118140" x="4768850" y="2187575"/>
          <p14:tracePt t="118148" x="4786313" y="2170113"/>
          <p14:tracePt t="118164" x="4803775" y="2170113"/>
          <p14:tracePt t="118196" x="4803775" y="2160588"/>
          <p14:tracePt t="118228" x="4803775" y="2170113"/>
          <p14:tracePt t="118236" x="4803775" y="2179638"/>
          <p14:tracePt t="118246" x="4803775" y="2187575"/>
          <p14:tracePt t="118263" x="4803775" y="2241550"/>
          <p14:tracePt t="118280" x="4813300" y="2366963"/>
          <p14:tracePt t="118296" x="4830763" y="2446338"/>
          <p14:tracePt t="118313" x="4840288" y="2490788"/>
          <p14:tracePt t="118330" x="4840288" y="2527300"/>
          <p14:tracePt t="118346" x="4848225" y="2544763"/>
          <p14:tracePt t="118364" x="4884738" y="2616200"/>
          <p14:tracePt t="118380" x="4884738" y="2652713"/>
          <p14:tracePt t="118396" x="4884738" y="2697163"/>
          <p14:tracePt t="118413" x="4884738" y="2724150"/>
          <p14:tracePt t="118430" x="4867275" y="2751138"/>
          <p14:tracePt t="118447" x="4867275" y="2759075"/>
          <p14:tracePt t="118480" x="4867275" y="2768600"/>
          <p14:tracePt t="118596" x="4857750" y="2768600"/>
          <p14:tracePt t="118604" x="4840288" y="2768600"/>
          <p14:tracePt t="118613" x="4822825" y="2768600"/>
          <p14:tracePt t="118630" x="4724400" y="2786063"/>
          <p14:tracePt t="118646" x="4572000" y="2795588"/>
          <p14:tracePt t="118663" x="4527550" y="2795588"/>
          <p14:tracePt t="118680" x="4518025" y="2795588"/>
          <p14:tracePt t="118697" x="4456113" y="2795588"/>
          <p14:tracePt t="118713" x="4394200" y="2803525"/>
          <p14:tracePt t="118730" x="4340225" y="2822575"/>
          <p14:tracePt t="118747" x="4276725" y="2822575"/>
          <p14:tracePt t="118764" x="4224338" y="2822575"/>
          <p14:tracePt t="118781" x="4205288" y="2822575"/>
          <p14:tracePt t="118797" x="4187825" y="2822575"/>
          <p14:tracePt t="118813" x="4160838" y="2813050"/>
          <p14:tracePt t="118830" x="4125913" y="2795588"/>
          <p14:tracePt t="118847" x="4108450" y="2795588"/>
          <p14:tracePt t="118863" x="4062413" y="2795588"/>
          <p14:tracePt t="118880" x="3990975" y="2776538"/>
          <p14:tracePt t="118896" x="3867150" y="2751138"/>
          <p14:tracePt t="118913" x="3857625" y="2751138"/>
          <p14:tracePt t="118930" x="3840163" y="2751138"/>
          <p14:tracePt t="119004" x="3830638" y="2751138"/>
          <p14:tracePt t="119172" x="3902075" y="2751138"/>
          <p14:tracePt t="119181" x="3973513" y="2741613"/>
          <p14:tracePt t="119188" x="4071938" y="2741613"/>
          <p14:tracePt t="119197" x="4187825" y="2741613"/>
          <p14:tracePt t="119213" x="4518025" y="2724150"/>
          <p14:tracePt t="119230" x="4741863" y="2714625"/>
          <p14:tracePt t="119247" x="5180013" y="2714625"/>
          <p14:tracePt t="119263" x="5357813" y="2705100"/>
          <p14:tracePt t="119280" x="5500688" y="2705100"/>
          <p14:tracePt t="119297" x="5554663" y="2697163"/>
          <p14:tracePt t="119509" x="5527675" y="2724150"/>
          <p14:tracePt t="119517" x="5500688" y="2768600"/>
          <p14:tracePt t="119557" x="5483225" y="2776538"/>
          <p14:tracePt t="119565" x="5473700" y="2803525"/>
          <p14:tracePt t="119573" x="5456238" y="2830513"/>
          <p14:tracePt t="119583" x="5446713" y="2840038"/>
          <p14:tracePt t="119604" x="5446713" y="2847975"/>
          <p14:tracePt t="119613" x="5429250" y="2911475"/>
          <p14:tracePt t="119630" x="5394325" y="3054350"/>
          <p14:tracePt t="119647" x="5375275" y="3098800"/>
          <p14:tracePt t="119701" x="5375275" y="3116263"/>
          <p14:tracePt t="119709" x="5375275" y="3143250"/>
          <p14:tracePt t="119717" x="5375275" y="3152775"/>
          <p14:tracePt t="119730" x="5375275" y="3179763"/>
          <p14:tracePt t="119747" x="5394325" y="3259138"/>
          <p14:tracePt t="119764" x="5402263" y="3357563"/>
          <p14:tracePt t="119781" x="5402263" y="3402013"/>
          <p14:tracePt t="119797" x="5402263" y="3446463"/>
          <p14:tracePt t="119814" x="5402263" y="3490913"/>
          <p14:tracePt t="119830" x="5394325" y="3581400"/>
          <p14:tracePt t="119847" x="5384800" y="3652838"/>
          <p14:tracePt t="119863" x="5384800" y="3714750"/>
          <p14:tracePt t="119880" x="5384800" y="3795713"/>
          <p14:tracePt t="119897" x="5384800" y="3867150"/>
          <p14:tracePt t="119913" x="5375275" y="3946525"/>
          <p14:tracePt t="119930" x="5357813" y="4027488"/>
          <p14:tracePt t="119947" x="5348288" y="4098925"/>
          <p14:tracePt t="119964" x="5340350" y="4152900"/>
          <p14:tracePt t="120005" x="5330825" y="4152900"/>
          <p14:tracePt t="120014" x="5330825" y="4143375"/>
          <p14:tracePt t="120030" x="5303838" y="4062413"/>
          <p14:tracePt t="120047" x="5276850" y="3965575"/>
          <p14:tracePt t="120063" x="5241925" y="3803650"/>
          <p14:tracePt t="120081" x="5214938" y="3598863"/>
          <p14:tracePt t="120097" x="5197475" y="3357563"/>
          <p14:tracePt t="120114" x="5133975" y="3089275"/>
          <p14:tracePt t="120130" x="5108575" y="2901950"/>
          <p14:tracePt t="120147" x="5062538" y="2776538"/>
          <p14:tracePt t="120164" x="5054600" y="2732088"/>
          <p14:tracePt t="120181" x="5054600" y="2724150"/>
          <p14:tracePt t="120197" x="5045075" y="2714625"/>
          <p14:tracePt t="120214" x="5045075" y="2705100"/>
          <p14:tracePt t="120247" x="5037138" y="2697163"/>
          <p14:tracePt t="120263" x="5037138" y="2687638"/>
          <p14:tracePt t="120280" x="5018088" y="2679700"/>
          <p14:tracePt t="120297" x="5018088" y="2670175"/>
          <p14:tracePt t="120637" x="5072063" y="2687638"/>
          <p14:tracePt t="120645" x="5099050" y="2697163"/>
          <p14:tracePt t="120661" x="5241925" y="2776538"/>
          <p14:tracePt t="120669" x="5491163" y="2946400"/>
          <p14:tracePt t="120680" x="5643563" y="3071813"/>
          <p14:tracePt t="120697" x="6099175" y="3411538"/>
          <p14:tracePt t="120714" x="6286500" y="3554413"/>
          <p14:tracePt t="120730" x="6589713" y="3813175"/>
          <p14:tracePt t="120747" x="6670675" y="3894138"/>
          <p14:tracePt t="120765" x="6732588" y="3938588"/>
          <p14:tracePt t="120781" x="6742113" y="3965575"/>
          <p14:tracePt t="120797" x="6777038" y="4000500"/>
          <p14:tracePt t="120814" x="6796088" y="4010025"/>
          <p14:tracePt t="120830" x="6813550" y="4027488"/>
          <p14:tracePt t="120847" x="6823075" y="4027488"/>
          <p14:tracePt t="120981" x="6831013" y="4037013"/>
          <p14:tracePt t="120989" x="6840538" y="4037013"/>
          <p14:tracePt t="120998" x="6848475" y="4044950"/>
          <p14:tracePt t="121014" x="6867525" y="4044950"/>
          <p14:tracePt t="121125" x="6867525" y="4054475"/>
          <p14:tracePt t="121261" x="6858000" y="4054475"/>
          <p14:tracePt t="121269" x="6840538" y="4054475"/>
          <p14:tracePt t="121280" x="6813550" y="4044950"/>
          <p14:tracePt t="121297" x="6670675" y="4017963"/>
          <p14:tracePt t="121314" x="6313488" y="3965575"/>
          <p14:tracePt t="121331" x="5983288" y="3875088"/>
          <p14:tracePt t="121349" x="5634038" y="3813175"/>
          <p14:tracePt t="121365" x="5375275" y="3732213"/>
          <p14:tracePt t="121381" x="5295900" y="3679825"/>
          <p14:tracePt t="121397" x="5259388" y="3660775"/>
          <p14:tracePt t="121414" x="5251450" y="3652838"/>
          <p14:tracePt t="121431" x="5241925" y="3633788"/>
          <p14:tracePt t="121447" x="5214938" y="3598863"/>
          <p14:tracePt t="121464" x="5187950" y="3581400"/>
          <p14:tracePt t="121481" x="5160963" y="3562350"/>
          <p14:tracePt t="121497" x="5089525" y="3517900"/>
          <p14:tracePt t="121514" x="5037138" y="3490913"/>
          <p14:tracePt t="121531" x="4983163" y="3465513"/>
          <p14:tracePt t="121547" x="4919663" y="3429000"/>
          <p14:tracePt t="121565" x="4867275" y="3411538"/>
          <p14:tracePt t="121582" x="4857750" y="3402013"/>
          <p14:tracePt t="121597" x="4840288" y="3394075"/>
          <p14:tracePt t="121614" x="4840288" y="3384550"/>
          <p14:tracePt t="121630" x="4830763" y="3375025"/>
          <p14:tracePt t="121647" x="4822825" y="3367088"/>
          <p14:tracePt t="121664" x="4813300" y="3357563"/>
          <p14:tracePt t="121680" x="4803775" y="3348038"/>
          <p14:tracePt t="121697" x="4803775" y="3340100"/>
          <p14:tracePt t="121714" x="4803775" y="3322638"/>
          <p14:tracePt t="121731" x="4803775" y="3303588"/>
          <p14:tracePt t="121747" x="4803775" y="3268663"/>
          <p14:tracePt t="121765" x="4803775" y="3152775"/>
          <p14:tracePt t="121781" x="4786313" y="3071813"/>
          <p14:tracePt t="121797" x="4776788" y="3000375"/>
          <p14:tracePt t="121814" x="4776788" y="2965450"/>
          <p14:tracePt t="121831" x="4776788" y="2955925"/>
          <p14:tracePt t="121847" x="4776788" y="2938463"/>
          <p14:tracePt t="121864" x="4786313" y="2901950"/>
          <p14:tracePt t="121909" x="4786313" y="2894013"/>
          <p14:tracePt t="121917" x="4795838" y="2894013"/>
          <p14:tracePt t="121931" x="4795838" y="2884488"/>
          <p14:tracePt t="121947" x="4795838" y="2867025"/>
          <p14:tracePt t="121982" x="4803775" y="2857500"/>
          <p14:tracePt t="121997" x="4813300" y="2840038"/>
          <p14:tracePt t="122014" x="4822825" y="2822575"/>
          <p14:tracePt t="122031" x="4822825" y="2795588"/>
          <p14:tracePt t="122047" x="4830763" y="2759075"/>
          <p14:tracePt t="122064" x="4830763" y="2741613"/>
          <p14:tracePt t="122081" x="4830763" y="2724150"/>
          <p14:tracePt t="122097" x="4830763" y="2714625"/>
          <p14:tracePt t="122114" x="4830763" y="2697163"/>
          <p14:tracePt t="122149" x="4830763" y="2687638"/>
          <p14:tracePt t="122157" x="4830763" y="2679700"/>
          <p14:tracePt t="122166" x="4830763" y="2643188"/>
          <p14:tracePt t="122182" x="4830763" y="2633663"/>
          <p14:tracePt t="122198" x="4830763" y="2625725"/>
          <p14:tracePt t="122214" x="4830763" y="2608263"/>
          <p14:tracePt t="122231" x="4830763" y="2598738"/>
          <p14:tracePt t="122390" x="4848225" y="2598738"/>
          <p14:tracePt t="122398" x="4857750" y="2589213"/>
          <p14:tracePt t="122406" x="4902200" y="2571750"/>
          <p14:tracePt t="122415" x="4911725" y="2571750"/>
          <p14:tracePt t="122431" x="4946650" y="2554288"/>
          <p14:tracePt t="122448" x="4965700" y="2554288"/>
          <p14:tracePt t="122465" x="5000625" y="2554288"/>
          <p14:tracePt t="122481" x="5027613" y="2544763"/>
          <p14:tracePt t="122497" x="5045075" y="2544763"/>
          <p14:tracePt t="122514" x="5062538" y="2536825"/>
          <p14:tracePt t="122531" x="5108575" y="2527300"/>
          <p14:tracePt t="122548" x="5126038" y="2527300"/>
          <p14:tracePt t="122710" x="5116513" y="2527300"/>
          <p14:tracePt t="122717" x="5108575" y="2527300"/>
          <p14:tracePt t="122734" x="5099050" y="2527300"/>
          <p14:tracePt t="122750" x="5089525" y="2527300"/>
          <p14:tracePt t="122774" x="5081588" y="2527300"/>
          <p14:tracePt t="122783" x="5072063" y="2536825"/>
          <p14:tracePt t="122798" x="5054600" y="2544763"/>
          <p14:tracePt t="122815" x="5045075" y="2554288"/>
          <p14:tracePt t="123118" x="5037138" y="2554288"/>
          <p14:tracePt t="123126" x="5037138" y="2562225"/>
          <p14:tracePt t="123134" x="5027613" y="2562225"/>
          <p14:tracePt t="123148" x="5027613" y="2571750"/>
          <p14:tracePt t="123486" x="5027613" y="2581275"/>
          <p14:tracePt t="123502" x="5027613" y="2589213"/>
          <p14:tracePt t="123518" x="5037138" y="2598738"/>
          <p14:tracePt t="123526" x="5037138" y="2608263"/>
          <p14:tracePt t="123542" x="5037138" y="2616200"/>
          <p14:tracePt t="123557" x="5045075" y="2633663"/>
          <p14:tracePt t="123566" x="5054600" y="2652713"/>
          <p14:tracePt t="123581" x="5054600" y="2687638"/>
          <p14:tracePt t="123606" x="5062538" y="2732088"/>
          <p14:tracePt t="123615" x="5072063" y="2803525"/>
          <p14:tracePt t="123631" x="5081588" y="2982913"/>
          <p14:tracePt t="123662" x="5081588" y="3009900"/>
          <p14:tracePt t="123670" x="5081588" y="3044825"/>
          <p14:tracePt t="123681" x="5081588" y="3089275"/>
          <p14:tracePt t="123698" x="5081588" y="3108325"/>
          <p14:tracePt t="123715" x="5081588" y="3160713"/>
          <p14:tracePt t="123731" x="5089525" y="3241675"/>
          <p14:tracePt t="123748" x="5089525" y="3276600"/>
          <p14:tracePt t="123766" x="5081588" y="3322638"/>
          <p14:tracePt t="123782" x="5081588" y="3340100"/>
          <p14:tracePt t="123798" x="5081588" y="3348038"/>
          <p14:tracePt t="123815" x="5081588" y="3375025"/>
          <p14:tracePt t="123832" x="5081588" y="3419475"/>
          <p14:tracePt t="123848" x="5081588" y="3473450"/>
          <p14:tracePt t="123865" x="5081588" y="3527425"/>
          <p14:tracePt t="123881" x="5081588" y="3589338"/>
          <p14:tracePt t="123898" x="5081588" y="3679825"/>
          <p14:tracePt t="123915" x="5081588" y="3732213"/>
          <p14:tracePt t="123931" x="5081588" y="3813175"/>
          <p14:tracePt t="123948" x="5116513" y="3929063"/>
          <p14:tracePt t="123966" x="5170488" y="4017963"/>
          <p14:tracePt t="123982" x="5187950" y="4062413"/>
          <p14:tracePt t="123998" x="5197475" y="4089400"/>
          <p14:tracePt t="124015" x="5197475" y="4098925"/>
          <p14:tracePt t="124318" x="5205413" y="4089400"/>
          <p14:tracePt t="124342" x="5214938" y="4089400"/>
          <p14:tracePt t="124366" x="5214938" y="4081463"/>
          <p14:tracePt t="124375" x="5214938" y="4071938"/>
          <p14:tracePt t="124390" x="5214938" y="4062413"/>
          <p14:tracePt t="124462" x="5214938" y="4071938"/>
          <p14:tracePt t="124470" x="5214938" y="4081463"/>
          <p14:tracePt t="124481" x="5214938" y="4098925"/>
          <p14:tracePt t="124498" x="5214938" y="4125913"/>
          <p14:tracePt t="124515" x="5214938" y="4152900"/>
          <p14:tracePt t="124531" x="5214938" y="4205288"/>
          <p14:tracePt t="124548" x="5205413" y="4232275"/>
          <p14:tracePt t="124598" x="5205413" y="4214813"/>
          <p14:tracePt t="124606" x="5205413" y="4197350"/>
          <p14:tracePt t="124615" x="5197475" y="4143375"/>
          <p14:tracePt t="124631" x="5180013" y="4017963"/>
          <p14:tracePt t="124648" x="5180013" y="3965575"/>
          <p14:tracePt t="124665" x="5180013" y="3956050"/>
          <p14:tracePt t="124710" x="5180013" y="3965575"/>
          <p14:tracePt t="124718" x="5180013" y="3973513"/>
          <p14:tracePt t="124731" x="5180013" y="4010025"/>
          <p14:tracePt t="124748" x="5180013" y="4071938"/>
          <p14:tracePt t="124766" x="5180013" y="4125913"/>
          <p14:tracePt t="124783" x="5180013" y="4152900"/>
          <p14:tracePt t="124822" x="5180013" y="4143375"/>
          <p14:tracePt t="124831" x="5180013" y="4108450"/>
          <p14:tracePt t="124848" x="5180013" y="4062413"/>
          <p14:tracePt t="124865" x="5180013" y="4044950"/>
          <p14:tracePt t="124926" x="5187950" y="4044950"/>
          <p14:tracePt t="124934" x="5187950" y="4054475"/>
          <p14:tracePt t="124948" x="5197475" y="4062413"/>
          <p14:tracePt t="124965" x="5205413" y="4062413"/>
          <p14:tracePt t="125007" x="5205413" y="4054475"/>
          <p14:tracePt t="125015" x="5197475" y="4010025"/>
          <p14:tracePt t="125022" x="5197475" y="3983038"/>
          <p14:tracePt t="125031" x="5187950" y="3946525"/>
          <p14:tracePt t="125048" x="5187950" y="3919538"/>
          <p14:tracePt t="125065" x="5187950" y="3884613"/>
          <p14:tracePt t="125081" x="5187950" y="3848100"/>
          <p14:tracePt t="125151" x="5187950" y="3867150"/>
          <p14:tracePt t="125158" x="5187950" y="3894138"/>
          <p14:tracePt t="125166" x="5187950" y="3902075"/>
          <p14:tracePt t="125181" x="5187950" y="3911600"/>
          <p14:tracePt t="125215" x="5187950" y="3902075"/>
          <p14:tracePt t="125222" x="5180013" y="3884613"/>
          <p14:tracePt t="125232" x="5170488" y="3857625"/>
          <p14:tracePt t="125248" x="5133975" y="3813175"/>
          <p14:tracePt t="125265" x="5133975" y="3803650"/>
          <p14:tracePt t="125302" x="5133975" y="3822700"/>
          <p14:tracePt t="125315" x="5133975" y="3830638"/>
          <p14:tracePt t="125332" x="5160963" y="3884613"/>
          <p14:tracePt t="125348" x="5170488" y="3929063"/>
          <p14:tracePt t="125366" x="5170488" y="3946525"/>
          <p14:tracePt t="125423" x="5160963" y="3946525"/>
          <p14:tracePt t="125430" x="5153025" y="3938588"/>
          <p14:tracePt t="125438" x="5126038" y="3919538"/>
          <p14:tracePt t="125448" x="5108575" y="3911600"/>
          <p14:tracePt t="125465" x="5089525" y="3894138"/>
          <p14:tracePt t="125482" x="5072063" y="3884613"/>
          <p14:tracePt t="125498" x="5062538" y="3875088"/>
          <p14:tracePt t="125591" x="5072063" y="3875088"/>
          <p14:tracePt t="125599" x="5081588" y="3875088"/>
          <p14:tracePt t="125606" x="5089525" y="3875088"/>
          <p14:tracePt t="125616" x="5143500" y="3867150"/>
          <p14:tracePt t="125632" x="5180013" y="3857625"/>
          <p14:tracePt t="125648" x="5197475" y="3848100"/>
          <p14:tracePt t="125665" x="5205413" y="3848100"/>
          <p14:tracePt t="125698" x="5214938" y="3848100"/>
          <p14:tracePt t="125715" x="5224463" y="3848100"/>
          <p14:tracePt t="125782" x="5232400" y="3848100"/>
          <p14:tracePt t="125790" x="5241925" y="3848100"/>
          <p14:tracePt t="125822" x="5241925" y="3884613"/>
          <p14:tracePt t="125831" x="5241925" y="3911600"/>
          <p14:tracePt t="125838" x="5251450" y="3983038"/>
          <p14:tracePt t="125849" x="5251450" y="4037013"/>
          <p14:tracePt t="125865" x="5251450" y="4214813"/>
          <p14:tracePt t="125882" x="5251450" y="4375150"/>
          <p14:tracePt t="125898" x="5259388" y="4581525"/>
          <p14:tracePt t="125915" x="5286375" y="4697413"/>
          <p14:tracePt t="125932" x="5303838" y="4795838"/>
          <p14:tracePt t="125948" x="5313363" y="4902200"/>
          <p14:tracePt t="125967" x="5322888" y="5010150"/>
          <p14:tracePt t="125983" x="5322888" y="5037138"/>
          <p14:tracePt t="125998" x="5322888" y="5045075"/>
          <p14:tracePt t="126015" x="5322888" y="5054600"/>
          <p14:tracePt t="126063" x="5303838" y="5054600"/>
          <p14:tracePt t="126070" x="5259388" y="5045075"/>
          <p14:tracePt t="126082" x="5251450" y="5037138"/>
          <p14:tracePt t="126098" x="5126038" y="5000625"/>
          <p14:tracePt t="126115" x="5072063" y="5000625"/>
          <p14:tracePt t="126175" x="5081588" y="5000625"/>
          <p14:tracePt t="126183" x="5089525" y="4973638"/>
          <p14:tracePt t="126191" x="5089525" y="4946650"/>
          <p14:tracePt t="126199" x="5099050" y="4875213"/>
          <p14:tracePt t="126215" x="5116513" y="4848225"/>
          <p14:tracePt t="126447" x="5126038" y="4840288"/>
          <p14:tracePt t="126495" x="5133975" y="4840288"/>
          <p14:tracePt t="126511" x="5143500" y="4848225"/>
          <p14:tracePt t="126519" x="5153025" y="4848225"/>
          <p14:tracePt t="126532" x="5180013" y="4875213"/>
          <p14:tracePt t="126549" x="5197475" y="4894263"/>
          <p14:tracePt t="126567" x="5197475" y="4991100"/>
          <p14:tracePt t="126583" x="5197475" y="5089525"/>
          <p14:tracePt t="126599" x="5197475" y="5143500"/>
          <p14:tracePt t="126615" x="5197475" y="5214938"/>
          <p14:tracePt t="126632" x="5170488" y="5259388"/>
          <p14:tracePt t="126648" x="5143500" y="5295900"/>
          <p14:tracePt t="126665" x="5126038" y="5295900"/>
          <p14:tracePt t="126682" x="5108575" y="5295900"/>
          <p14:tracePt t="126699" x="5089525" y="5251450"/>
          <p14:tracePt t="126716" x="5081588" y="5197475"/>
          <p14:tracePt t="126732" x="5045075" y="5108575"/>
          <p14:tracePt t="126749" x="4991100" y="5010150"/>
          <p14:tracePt t="126767" x="4983163" y="4929188"/>
          <p14:tracePt t="126783" x="4983163" y="4911725"/>
          <p14:tracePt t="126799" x="4983163" y="4894263"/>
          <p14:tracePt t="126815" x="4983163" y="4884738"/>
          <p14:tracePt t="126832" x="4983163" y="4867275"/>
          <p14:tracePt t="126849" x="4983163" y="4840288"/>
          <p14:tracePt t="126866" x="4973638" y="4813300"/>
          <p14:tracePt t="126882" x="4973638" y="4803775"/>
          <p14:tracePt t="126919" x="4983163" y="4803775"/>
          <p14:tracePt t="126932" x="5027613" y="4803775"/>
          <p14:tracePt t="126949" x="5081588" y="4776788"/>
          <p14:tracePt t="126967" x="5232400" y="4705350"/>
          <p14:tracePt t="126983" x="5322888" y="4643438"/>
          <p14:tracePt t="126999" x="5429250" y="4572000"/>
          <p14:tracePt t="127016" x="5473700" y="4554538"/>
          <p14:tracePt t="127103" x="5483225" y="4554538"/>
          <p14:tracePt t="127119" x="5491163" y="4562475"/>
          <p14:tracePt t="127135" x="5510213" y="4581525"/>
          <p14:tracePt t="127151" x="5527675" y="4598988"/>
          <p14:tracePt t="127159" x="5527675" y="4608513"/>
          <p14:tracePt t="127167" x="5537200" y="4608513"/>
          <p14:tracePt t="127191" x="5537200" y="4616450"/>
          <p14:tracePt t="127200" x="5537200" y="4625975"/>
          <p14:tracePt t="127216" x="5527675" y="4679950"/>
          <p14:tracePt t="127232" x="5510213" y="4741863"/>
          <p14:tracePt t="127249" x="5473700" y="4803775"/>
          <p14:tracePt t="127266" x="5446713" y="4857750"/>
          <p14:tracePt t="127282" x="5446713" y="4867275"/>
          <p14:tracePt t="127299" x="5438775" y="4875213"/>
          <p14:tracePt t="127315" x="5429250" y="4875213"/>
          <p14:tracePt t="127332" x="5402263" y="4875213"/>
          <p14:tracePt t="127349" x="5330825" y="4840288"/>
          <p14:tracePt t="127366" x="5099050" y="4697413"/>
          <p14:tracePt t="127383" x="4956175" y="4625975"/>
          <p14:tracePt t="127399" x="4911725" y="4608513"/>
          <p14:tracePt t="127527" x="4902200" y="4608513"/>
          <p14:tracePt t="127743" x="4902200" y="4598988"/>
          <p14:tracePt t="127847" x="4894263" y="4598988"/>
          <p14:tracePt t="127879" x="4884738" y="4598988"/>
          <p14:tracePt t="128143" x="4875213" y="4598988"/>
          <p14:tracePt t="129336" x="4867275" y="4598988"/>
          <p14:tracePt t="129464" x="4867275" y="4589463"/>
          <p14:tracePt t="129479" x="4867275" y="4581525"/>
          <p14:tracePt t="129488" x="4867275" y="4572000"/>
          <p14:tracePt t="129499" x="4867275" y="4562475"/>
          <p14:tracePt t="131529" x="4884738" y="4545013"/>
          <p14:tracePt t="131536" x="4894263" y="4537075"/>
          <p14:tracePt t="131550" x="4902200" y="4527550"/>
          <p14:tracePt t="131567" x="4946650" y="4491038"/>
          <p14:tracePt t="131585" x="4991100" y="4456113"/>
          <p14:tracePt t="131600" x="5010150" y="4429125"/>
          <p14:tracePt t="131617" x="5037138" y="4394200"/>
          <p14:tracePt t="131633" x="5062538" y="4348163"/>
          <p14:tracePt t="131650" x="5062538" y="4340225"/>
          <p14:tracePt t="131753" x="5062538" y="4330700"/>
          <p14:tracePt t="131777" x="5054600" y="4313238"/>
          <p14:tracePt t="131784" x="5045075" y="4313238"/>
          <p14:tracePt t="131801" x="5045075" y="4303713"/>
          <p14:tracePt t="131817" x="5037138" y="4303713"/>
          <p14:tracePt t="131840" x="5037138" y="4295775"/>
          <p14:tracePt t="131929" x="5037138" y="4286250"/>
          <p14:tracePt t="132208" x="5045075" y="4286250"/>
          <p14:tracePt t="132225" x="5054600" y="4286250"/>
          <p14:tracePt t="132233" x="5062538" y="4286250"/>
          <p14:tracePt t="132257" x="5072063" y="4286250"/>
          <p14:tracePt t="132321" x="5116513" y="4286250"/>
          <p14:tracePt t="132329" x="5143500" y="4286250"/>
          <p14:tracePt t="132336" x="5153025" y="4286250"/>
          <p14:tracePt t="132353" x="5160963" y="4286250"/>
          <p14:tracePt t="132367" x="5170488" y="4286250"/>
          <p14:tracePt t="132384" x="5205413" y="4276725"/>
          <p14:tracePt t="132417" x="5214938" y="4276725"/>
          <p14:tracePt t="132625" x="5224463" y="4276725"/>
          <p14:tracePt t="132641" x="5232400" y="4276725"/>
          <p14:tracePt t="132650" x="5241925" y="4276725"/>
          <p14:tracePt t="132657" x="5259388" y="4286250"/>
          <p14:tracePt t="132667" x="5268913" y="4286250"/>
          <p14:tracePt t="132683" x="5313363" y="4295775"/>
          <p14:tracePt t="132700" x="5357813" y="4303713"/>
          <p14:tracePt t="132817" x="5367338" y="4303713"/>
          <p14:tracePt t="132841" x="5375275" y="4303713"/>
          <p14:tracePt t="132849" x="5394325" y="4313238"/>
          <p14:tracePt t="132873" x="5402263" y="4313238"/>
          <p14:tracePt t="132881" x="5411788" y="4322763"/>
          <p14:tracePt t="132898" x="5419725" y="4322763"/>
          <p14:tracePt t="132905" x="5419725" y="4330700"/>
          <p14:tracePt t="132917" x="5429250" y="4330700"/>
          <p14:tracePt t="132933" x="5429250" y="4340225"/>
          <p14:tracePt t="132950" x="5429250" y="4348163"/>
          <p14:tracePt t="132967" x="5429250" y="4375150"/>
          <p14:tracePt t="132984" x="5429250" y="4419600"/>
          <p14:tracePt t="133000" x="5429250" y="4429125"/>
          <p14:tracePt t="133049" x="5429250" y="4438650"/>
          <p14:tracePt t="133057" x="5411788" y="4438650"/>
          <p14:tracePt t="133067" x="5402263" y="4438650"/>
          <p14:tracePt t="133084" x="5419725" y="4456113"/>
          <p14:tracePt t="133100" x="5419725" y="4465638"/>
          <p14:tracePt t="133121" x="5429250" y="4473575"/>
          <p14:tracePt t="133134" x="5429250" y="4491038"/>
          <p14:tracePt t="133151" x="5429250" y="4510088"/>
          <p14:tracePt t="133167" x="5438775" y="4518025"/>
          <p14:tracePt t="133185" x="5446713" y="4527550"/>
          <p14:tracePt t="133201" x="5446713" y="4537075"/>
          <p14:tracePt t="133217" x="5446713" y="4554538"/>
          <p14:tracePt t="133233" x="5446713" y="4562475"/>
          <p14:tracePt t="133250" x="5446713" y="4581525"/>
          <p14:tracePt t="133267" x="5446713" y="4616450"/>
          <p14:tracePt t="133284" x="5446713" y="4633913"/>
          <p14:tracePt t="133300" x="5446713" y="4652963"/>
          <p14:tracePt t="133317" x="5446713" y="4679950"/>
          <p14:tracePt t="133334" x="5446713" y="4687888"/>
          <p14:tracePt t="133350" x="5446713" y="4705350"/>
          <p14:tracePt t="133368" x="5438775" y="4714875"/>
          <p14:tracePt t="133385" x="5438775" y="4724400"/>
          <p14:tracePt t="133401" x="5438775" y="4732338"/>
          <p14:tracePt t="133417" x="5429250" y="4741863"/>
          <p14:tracePt t="133434" x="5429250" y="4751388"/>
          <p14:tracePt t="135818" x="5419725" y="4741863"/>
          <p14:tracePt t="135833" x="5419725" y="4732338"/>
          <p14:tracePt t="135842" x="5411788" y="4732338"/>
          <p14:tracePt t="135857" x="5402263" y="473233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issue 2: flushing pipeline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9931"/>
            <a:ext cx="8228012" cy="149243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Pipeline has to cancel all consequent instructions to have correct architecture state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 smtClean="0"/>
              <a:t>Not a problem </a:t>
            </a:r>
            <a:r>
              <a:rPr lang="en-US" dirty="0" smtClean="0"/>
              <a:t>since we handle branch </a:t>
            </a:r>
            <a:r>
              <a:rPr lang="en-US" dirty="0" err="1" smtClean="0"/>
              <a:t>mispredictions</a:t>
            </a:r>
            <a:r>
              <a:rPr lang="en-US" dirty="0" smtClean="0"/>
              <a:t> already</a:t>
            </a:r>
          </a:p>
          <a:p>
            <a:pPr marL="803275" lvl="1" indent="-457200">
              <a:buFont typeface="+mj-lt"/>
              <a:buAutoNum type="arabicPeriod"/>
            </a:pPr>
            <a:endParaRPr lang="en-US" dirty="0" smtClean="0"/>
          </a:p>
          <a:p>
            <a:pPr lvl="1" indent="0">
              <a:buNone/>
            </a:pPr>
            <a:endParaRPr lang="ru-RU" dirty="0"/>
          </a:p>
        </p:txBody>
      </p:sp>
      <p:grpSp>
        <p:nvGrpSpPr>
          <p:cNvPr id="34" name="Group 33"/>
          <p:cNvGrpSpPr/>
          <p:nvPr/>
        </p:nvGrpSpPr>
        <p:grpSpPr>
          <a:xfrm>
            <a:off x="1799541" y="2760731"/>
            <a:ext cx="2700000" cy="2700000"/>
            <a:chOff x="2160000" y="2880000"/>
            <a:chExt cx="2700000" cy="270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 4"/>
            <p:cNvSpPr/>
            <p:nvPr/>
          </p:nvSpPr>
          <p:spPr bwMode="auto">
            <a:xfrm>
              <a:off x="2160000" y="2880000"/>
              <a:ext cx="540000" cy="540000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700000" y="2880000"/>
              <a:ext cx="540000" cy="540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3240000" y="2880000"/>
              <a:ext cx="540000" cy="5400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E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780000" y="2880000"/>
              <a:ext cx="540000" cy="540000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M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320000" y="2880000"/>
              <a:ext cx="540000" cy="540000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W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2719715" y="3420000"/>
              <a:ext cx="540000" cy="540000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3240000" y="3420000"/>
              <a:ext cx="540000" cy="540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3780000" y="3420000"/>
              <a:ext cx="540000" cy="5400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E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4320000" y="3420000"/>
              <a:ext cx="540000" cy="540000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M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3240000" y="3960000"/>
              <a:ext cx="540000" cy="540000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3780000" y="3960000"/>
              <a:ext cx="540000" cy="540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4320000" y="3960000"/>
              <a:ext cx="540000" cy="5400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E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3780000" y="4500000"/>
              <a:ext cx="540000" cy="540000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4320000" y="4500000"/>
              <a:ext cx="540000" cy="540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4320000" y="5040000"/>
              <a:ext cx="540000" cy="540000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</p:grpSp>
      <p:sp>
        <p:nvSpPr>
          <p:cNvPr id="16" name="Explosion 1 15"/>
          <p:cNvSpPr/>
          <p:nvPr/>
        </p:nvSpPr>
        <p:spPr bwMode="auto">
          <a:xfrm>
            <a:off x="4040548" y="3376356"/>
            <a:ext cx="413945" cy="441163"/>
          </a:xfrm>
          <a:prstGeom prst="irregularSeal1">
            <a:avLst/>
          </a:prstGeom>
          <a:solidFill>
            <a:srgbClr val="FF00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4499541" y="5460731"/>
            <a:ext cx="2700000" cy="540000"/>
            <a:chOff x="4515416" y="5460731"/>
            <a:chExt cx="2700000" cy="54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5" name="Rectangle 34"/>
            <p:cNvSpPr/>
            <p:nvPr/>
          </p:nvSpPr>
          <p:spPr bwMode="auto">
            <a:xfrm>
              <a:off x="4515416" y="5460731"/>
              <a:ext cx="540000" cy="540000"/>
            </a:xfrm>
            <a:prstGeom prst="rect">
              <a:avLst/>
            </a:prstGeom>
            <a:solidFill>
              <a:srgbClr val="FF000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F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055416" y="5460731"/>
              <a:ext cx="540000" cy="5400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D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5595416" y="5460731"/>
              <a:ext cx="540000" cy="540000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E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135416" y="5460731"/>
              <a:ext cx="540000" cy="540000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+mj-lt"/>
                  <a:cs typeface="Arial" pitchFamily="34" charset="0"/>
                </a:rPr>
                <a:t>M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6675416" y="5460731"/>
              <a:ext cx="540000" cy="540000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W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4568825" y="3423646"/>
            <a:ext cx="2001742" cy="1942604"/>
            <a:chOff x="4568825" y="3423646"/>
            <a:chExt cx="2001742" cy="1942604"/>
          </a:xfrm>
        </p:grpSpPr>
        <p:sp>
          <p:nvSpPr>
            <p:cNvPr id="45" name="Cloud 44"/>
            <p:cNvSpPr/>
            <p:nvPr/>
          </p:nvSpPr>
          <p:spPr bwMode="auto">
            <a:xfrm>
              <a:off x="4568825" y="3939665"/>
              <a:ext cx="393700" cy="346585"/>
            </a:xfrm>
            <a:prstGeom prst="cloud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6" name="Cloud 45"/>
            <p:cNvSpPr/>
            <p:nvPr/>
          </p:nvSpPr>
          <p:spPr bwMode="auto">
            <a:xfrm>
              <a:off x="4578350" y="4479665"/>
              <a:ext cx="393700" cy="346585"/>
            </a:xfrm>
            <a:prstGeom prst="cloud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7" name="Cloud 46"/>
            <p:cNvSpPr/>
            <p:nvPr/>
          </p:nvSpPr>
          <p:spPr bwMode="auto">
            <a:xfrm>
              <a:off x="4578350" y="5019665"/>
              <a:ext cx="393700" cy="346585"/>
            </a:xfrm>
            <a:prstGeom prst="cloud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8" name="Cloud 47"/>
            <p:cNvSpPr/>
            <p:nvPr/>
          </p:nvSpPr>
          <p:spPr bwMode="auto">
            <a:xfrm>
              <a:off x="5112691" y="4479665"/>
              <a:ext cx="393700" cy="346585"/>
            </a:xfrm>
            <a:prstGeom prst="cloud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9" name="Cloud 48"/>
            <p:cNvSpPr/>
            <p:nvPr/>
          </p:nvSpPr>
          <p:spPr bwMode="auto">
            <a:xfrm>
              <a:off x="5112691" y="5017438"/>
              <a:ext cx="393700" cy="346585"/>
            </a:xfrm>
            <a:prstGeom prst="cloud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50" name="Cloud 49"/>
            <p:cNvSpPr/>
            <p:nvPr/>
          </p:nvSpPr>
          <p:spPr bwMode="auto">
            <a:xfrm>
              <a:off x="5668691" y="4988094"/>
              <a:ext cx="393700" cy="346585"/>
            </a:xfrm>
            <a:prstGeom prst="cloud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51" name="Cloud 50"/>
            <p:cNvSpPr/>
            <p:nvPr/>
          </p:nvSpPr>
          <p:spPr bwMode="auto">
            <a:xfrm>
              <a:off x="6176867" y="4988094"/>
              <a:ext cx="393700" cy="346585"/>
            </a:xfrm>
            <a:prstGeom prst="cloud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52" name="Cloud 51"/>
            <p:cNvSpPr/>
            <p:nvPr/>
          </p:nvSpPr>
          <p:spPr bwMode="auto">
            <a:xfrm>
              <a:off x="5103982" y="3939665"/>
              <a:ext cx="393700" cy="346585"/>
            </a:xfrm>
            <a:prstGeom prst="cloud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53" name="Cloud 52"/>
            <p:cNvSpPr/>
            <p:nvPr/>
          </p:nvSpPr>
          <p:spPr bwMode="auto">
            <a:xfrm>
              <a:off x="5668691" y="4479665"/>
              <a:ext cx="393700" cy="346585"/>
            </a:xfrm>
            <a:prstGeom prst="cloud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54" name="Cloud 53"/>
            <p:cNvSpPr/>
            <p:nvPr/>
          </p:nvSpPr>
          <p:spPr bwMode="auto">
            <a:xfrm>
              <a:off x="4568825" y="3423646"/>
              <a:ext cx="393700" cy="346585"/>
            </a:xfrm>
            <a:prstGeom prst="cloud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4505200" y="2658776"/>
            <a:ext cx="2532040" cy="1180786"/>
            <a:chOff x="4505200" y="2658776"/>
            <a:chExt cx="2532040" cy="118078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3" name="Rounded Rectangular Callout 42"/>
            <p:cNvSpPr/>
            <p:nvPr/>
          </p:nvSpPr>
          <p:spPr bwMode="auto">
            <a:xfrm>
              <a:off x="5307806" y="2658776"/>
              <a:ext cx="1729434" cy="810000"/>
            </a:xfrm>
            <a:prstGeom prst="wedgeRoundRectCallout">
              <a:avLst>
                <a:gd name="adj1" fmla="val -63676"/>
                <a:gd name="adj2" fmla="val 35949"/>
                <a:gd name="adj3" fmla="val 16667"/>
              </a:avLst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400" b="1" dirty="0" smtClean="0">
                  <a:latin typeface="+mj-lt"/>
                  <a:cs typeface="Arial" pitchFamily="34" charset="0"/>
                </a:rPr>
                <a:t>Some </a:t>
              </a:r>
              <a:r>
                <a:rPr lang="en-US" sz="1400" b="1" dirty="0" err="1" smtClean="0">
                  <a:latin typeface="+mj-lt"/>
                  <a:cs typeface="Arial" pitchFamily="34" charset="0"/>
                </a:rPr>
                <a:t>expections</a:t>
              </a:r>
              <a:r>
                <a:rPr lang="en-US" sz="1400" b="1" dirty="0" smtClean="0">
                  <a:latin typeface="+mj-lt"/>
                  <a:cs typeface="Arial" pitchFamily="34" charset="0"/>
                </a:rPr>
                <a:t> require </a:t>
              </a:r>
              <a:r>
                <a:rPr lang="en-US" sz="1400" b="1" dirty="0" err="1" smtClean="0">
                  <a:latin typeface="+mj-lt"/>
                  <a:cs typeface="Arial" pitchFamily="34" charset="0"/>
                </a:rPr>
                <a:t>writeback</a:t>
              </a:r>
              <a:endParaRPr lang="ru-RU" sz="1400" b="1" dirty="0" smtClean="0">
                <a:latin typeface="+mj-lt"/>
                <a:cs typeface="Arial" pitchFamily="34" charset="0"/>
              </a:endParaRPr>
            </a:p>
          </p:txBody>
        </p:sp>
        <p:sp>
          <p:nvSpPr>
            <p:cNvPr id="56" name="Rectangle 55"/>
            <p:cNvSpPr/>
            <p:nvPr/>
          </p:nvSpPr>
          <p:spPr bwMode="auto">
            <a:xfrm>
              <a:off x="4505200" y="3299562"/>
              <a:ext cx="540000" cy="540000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+mj-lt"/>
                  <a:cs typeface="Arial" pitchFamily="34" charset="0"/>
                </a:rPr>
                <a:t>W</a:t>
              </a:r>
              <a:endParaRPr lang="ru-RU" b="1" dirty="0" smtClean="0">
                <a:latin typeface="+mj-lt"/>
                <a:cs typeface="Arial" pitchFamily="34" charset="0"/>
              </a:endParaRPr>
            </a:p>
          </p:txBody>
        </p: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5453132"/>
      </p:ext>
    </p:extLst>
  </p:cSld>
  <p:clrMapOvr>
    <a:masterClrMapping/>
  </p:clrMapOvr>
  <p:transition advTm="15566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  <p:bldP spid="16" grpId="0" animBg="1"/>
    </p:bldLst>
  </p:timing>
  <p:extLst>
    <p:ext uri="{3A86A75C-4F4B-4683-9AE1-C65F6400EC91}">
      <p14:laserTraceLst xmlns:p14="http://schemas.microsoft.com/office/powerpoint/2010/main">
        <p14:tracePtLst>
          <p14:tracePt t="8417" x="5402263" y="4724400"/>
          <p14:tracePt t="8441" x="5402263" y="4714875"/>
          <p14:tracePt t="8449" x="5402263" y="4705350"/>
          <p14:tracePt t="8458" x="5394325" y="4687888"/>
          <p14:tracePt t="8467" x="5330825" y="4643438"/>
          <p14:tracePt t="8484" x="5232400" y="4589463"/>
          <p14:tracePt t="8501" x="5214938" y="4589463"/>
          <p14:tracePt t="8534" x="5170488" y="4581525"/>
          <p14:tracePt t="8551" x="5099050" y="4572000"/>
          <p14:tracePt t="8567" x="5037138" y="4562475"/>
          <p14:tracePt t="8953" x="5018088" y="4562475"/>
          <p14:tracePt t="8961" x="5027613" y="4581525"/>
          <p14:tracePt t="8970" x="5027613" y="4589463"/>
          <p14:tracePt t="9033" x="5018088" y="4589463"/>
          <p14:tracePt t="9050" x="5000625" y="4589463"/>
          <p14:tracePt t="9057" x="4983163" y="4581525"/>
          <p14:tracePt t="9067" x="4983163" y="4572000"/>
          <p14:tracePt t="9084" x="4973638" y="4554538"/>
          <p14:tracePt t="9101" x="4965700" y="4545013"/>
          <p14:tracePt t="9117" x="4956175" y="4545013"/>
          <p14:tracePt t="9354" x="4956175" y="4537075"/>
          <p14:tracePt t="10041" x="4956175" y="4527550"/>
          <p14:tracePt t="10826" x="4956175" y="4518025"/>
          <p14:tracePt t="10866" x="4956175" y="4510088"/>
          <p14:tracePt t="10954" x="4956175" y="4500563"/>
          <p14:tracePt t="10962" x="4946650" y="4491038"/>
          <p14:tracePt t="10970" x="4938713" y="4483100"/>
          <p14:tracePt t="10985" x="4929188" y="4483100"/>
          <p14:tracePt t="11001" x="4902200" y="4473575"/>
          <p14:tracePt t="14939" x="4902200" y="4465638"/>
          <p14:tracePt t="15053" x="4902200" y="4456113"/>
          <p14:tracePt t="15156" x="4894263" y="4456113"/>
          <p14:tracePt t="15163" x="4894263" y="4446588"/>
          <p14:tracePt t="15179" x="4894263" y="4438650"/>
          <p14:tracePt t="15188" x="4884738" y="4438650"/>
          <p14:tracePt t="15202" x="4884738" y="4429125"/>
          <p14:tracePt t="15219" x="4875213" y="4419600"/>
          <p14:tracePt t="15253" x="4867275" y="4411663"/>
          <p14:tracePt t="15428" x="4867275" y="4402138"/>
          <p14:tracePt t="15852" x="4857750" y="4402138"/>
          <p14:tracePt t="17174" x="4857750" y="4394200"/>
          <p14:tracePt t="17257" x="4848225" y="4394200"/>
          <p14:tracePt t="17424" x="4848225" y="4384675"/>
          <p14:tracePt t="17740" x="4840288" y="4384675"/>
          <p14:tracePt t="17844" x="4840288" y="4375150"/>
          <p14:tracePt t="17852" x="4830763" y="4367213"/>
          <p14:tracePt t="17860" x="4830763" y="4357688"/>
          <p14:tracePt t="17870" x="4822825" y="4348163"/>
          <p14:tracePt t="17887" x="4786313" y="4303713"/>
          <p14:tracePt t="17903" x="4768850" y="4286250"/>
          <p14:tracePt t="17920" x="4751388" y="4276725"/>
          <p14:tracePt t="17988" x="4751388" y="4268788"/>
          <p14:tracePt t="18100" x="4759325" y="4268788"/>
          <p14:tracePt t="18364" x="4768850" y="4268788"/>
          <p14:tracePt t="18372" x="4768850" y="4276725"/>
          <p14:tracePt t="18396" x="4776788" y="4276725"/>
          <p14:tracePt t="20605" x="4786313" y="4276725"/>
          <p14:tracePt t="25719" x="4786313" y="4268788"/>
          <p14:tracePt t="26708" x="4776788" y="4268788"/>
          <p14:tracePt t="26975" x="4759325" y="4268788"/>
          <p14:tracePt t="26983" x="4751388" y="4268788"/>
          <p14:tracePt t="26991" x="4732338" y="4268788"/>
          <p14:tracePt t="27006" x="4705350" y="4276725"/>
          <p14:tracePt t="27023" x="4697413" y="4259263"/>
          <p14:tracePt t="27039" x="4643438" y="4133850"/>
          <p14:tracePt t="27056" x="4616450" y="4062413"/>
          <p14:tracePt t="27072" x="4518025" y="3875088"/>
          <p14:tracePt t="27089" x="4483100" y="3813175"/>
          <p14:tracePt t="27122" x="4483100" y="3803650"/>
          <p14:tracePt t="27151" x="4473575" y="3803650"/>
          <p14:tracePt t="27167" x="4456113" y="3803650"/>
          <p14:tracePt t="27191" x="4456113" y="3795713"/>
          <p14:tracePt t="27208" x="4438650" y="3786188"/>
          <p14:tracePt t="27215" x="4438650" y="3776663"/>
          <p14:tracePt t="27224" x="4419600" y="3732213"/>
          <p14:tracePt t="27239" x="4411663" y="3697288"/>
          <p14:tracePt t="27256" x="4411663" y="3670300"/>
          <p14:tracePt t="27272" x="4411663" y="3660775"/>
          <p14:tracePt t="27575" x="4402138" y="3660775"/>
          <p14:tracePt t="27583" x="4394200" y="3652838"/>
          <p14:tracePt t="27591" x="4375150" y="3643313"/>
          <p14:tracePt t="27606" x="4367213" y="3643313"/>
          <p14:tracePt t="27623" x="4367213" y="3625850"/>
          <p14:tracePt t="27639" x="4357688" y="3625850"/>
          <p14:tracePt t="27679" x="4367213" y="3616325"/>
          <p14:tracePt t="27689" x="4375150" y="3616325"/>
          <p14:tracePt t="27707" x="4411663" y="3616325"/>
          <p14:tracePt t="27722" x="4419600" y="3616325"/>
          <p14:tracePt t="28375" x="4419600" y="3608388"/>
          <p14:tracePt t="28393" x="4411663" y="3608388"/>
          <p14:tracePt t="28416" x="4384675" y="3598863"/>
          <p14:tracePt t="28425" x="4375150" y="3598863"/>
          <p14:tracePt t="28440" x="4322763" y="3581400"/>
          <p14:tracePt t="28920" x="4322763" y="3571875"/>
          <p14:tracePt t="28928" x="4322763" y="3562350"/>
          <p14:tracePt t="28944" x="4313238" y="3562350"/>
          <p14:tracePt t="30216" x="4357688" y="3554413"/>
          <p14:tracePt t="30224" x="4367213" y="3554413"/>
          <p14:tracePt t="30248" x="4384675" y="3554413"/>
          <p14:tracePt t="30257" x="4473575" y="3589338"/>
          <p14:tracePt t="30273" x="4714875" y="3741738"/>
          <p14:tracePt t="30290" x="4875213" y="3894138"/>
          <p14:tracePt t="30307" x="4929188" y="3946525"/>
          <p14:tracePt t="30323" x="4946650" y="4037013"/>
          <p14:tracePt t="30340" x="4983163" y="4187825"/>
          <p14:tracePt t="30356" x="4983163" y="4322763"/>
          <p14:tracePt t="30648" x="4991100" y="4322763"/>
          <p14:tracePt t="30681" x="4991100" y="4330700"/>
          <p14:tracePt t="30688" x="4991100" y="4357688"/>
          <p14:tracePt t="30696" x="4983163" y="4402138"/>
          <p14:tracePt t="30707" x="4983163" y="4419600"/>
          <p14:tracePt t="30724" x="4875213" y="4598988"/>
          <p14:tracePt t="30740" x="4857750" y="4616450"/>
          <p14:tracePt t="30760" x="4848225" y="4598988"/>
          <p14:tracePt t="30774" x="4840288" y="4562475"/>
          <p14:tracePt t="30790" x="4786313" y="4268788"/>
          <p14:tracePt t="30806" x="4697413" y="4081463"/>
          <p14:tracePt t="30824" x="4660900" y="3956050"/>
          <p14:tracePt t="30865" x="4679950" y="3946525"/>
          <p14:tracePt t="30873" x="4687888" y="3938588"/>
          <p14:tracePt t="30890" x="4732338" y="3919538"/>
          <p14:tracePt t="30907" x="4768850" y="3902075"/>
          <p14:tracePt t="30923" x="4776788" y="3894138"/>
          <p14:tracePt t="30957" x="4776788" y="3884613"/>
          <p14:tracePt t="30973" x="4759325" y="3867150"/>
          <p14:tracePt t="30990" x="4751388" y="3830638"/>
          <p14:tracePt t="31007" x="4687888" y="3741738"/>
          <p14:tracePt t="31024" x="4411663" y="3509963"/>
          <p14:tracePt t="31040" x="4286250" y="3419475"/>
          <p14:tracePt t="31057" x="4251325" y="3384550"/>
          <p14:tracePt t="31073" x="4224338" y="3357563"/>
          <p14:tracePt t="31090" x="4179888" y="3313113"/>
          <p14:tracePt t="31106" x="4098925" y="3259138"/>
          <p14:tracePt t="31123" x="4000500" y="3197225"/>
          <p14:tracePt t="31140" x="3867150" y="3133725"/>
          <p14:tracePt t="31328" x="3875088" y="3133725"/>
          <p14:tracePt t="31336" x="3902075" y="3133725"/>
          <p14:tracePt t="31344" x="3911600" y="3133725"/>
          <p14:tracePt t="31357" x="3946525" y="3133725"/>
          <p14:tracePt t="31373" x="4037013" y="3143250"/>
          <p14:tracePt t="31390" x="4116388" y="3160713"/>
          <p14:tracePt t="31407" x="4143375" y="3160713"/>
          <p14:tracePt t="31668" x="4152900" y="3160713"/>
          <p14:tracePt t="31673" x="4160838" y="3160713"/>
          <p14:tracePt t="31694" x="4170363" y="3160713"/>
          <p14:tracePt t="31699" x="4187825" y="3160713"/>
          <p14:tracePt t="31714" x="4197350" y="3160713"/>
          <p14:tracePt t="31725" x="4214813" y="3170238"/>
          <p14:tracePt t="31742" x="4295775" y="3187700"/>
          <p14:tracePt t="31757" x="4340225" y="3197225"/>
          <p14:tracePt t="31774" x="4348163" y="3197225"/>
          <p14:tracePt t="31832" x="4357688" y="3197225"/>
          <p14:tracePt t="31842" x="4375150" y="3214688"/>
          <p14:tracePt t="31859" x="4384675" y="3224213"/>
          <p14:tracePt t="31911" x="4394200" y="3224213"/>
          <p14:tracePt t="34061" x="4394200" y="3214688"/>
          <p14:tracePt t="34077" x="4384675" y="3205163"/>
          <p14:tracePt t="34465" x="4375150" y="3205163"/>
          <p14:tracePt t="34475" x="4367213" y="3205163"/>
          <p14:tracePt t="34505" x="4357688" y="3205163"/>
          <p14:tracePt t="34514" x="4357688" y="3214688"/>
          <p14:tracePt t="34524" x="4340225" y="3232150"/>
          <p14:tracePt t="34541" x="4295775" y="3394075"/>
          <p14:tracePt t="34557" x="4295775" y="3670300"/>
          <p14:tracePt t="34575" x="4286250" y="3867150"/>
          <p14:tracePt t="34591" x="4295775" y="4017963"/>
          <p14:tracePt t="34634" x="4295775" y="4037013"/>
          <p14:tracePt t="34642" x="4295775" y="4081463"/>
          <p14:tracePt t="34657" x="4295775" y="4232275"/>
          <p14:tracePt t="34674" x="4295775" y="4241800"/>
          <p14:tracePt t="34691" x="4276725" y="4348163"/>
          <p14:tracePt t="34708" x="4286250" y="4473575"/>
          <p14:tracePt t="34724" x="4330700" y="4633913"/>
          <p14:tracePt t="34741" x="4367213" y="4670425"/>
          <p14:tracePt t="34757" x="4384675" y="4697413"/>
          <p14:tracePt t="34774" x="4456113" y="4776788"/>
          <p14:tracePt t="34791" x="4527550" y="4848225"/>
          <p14:tracePt t="35090" x="4527550" y="4857750"/>
          <p14:tracePt t="35098" x="4527550" y="4867275"/>
          <p14:tracePt t="35113" x="4527550" y="4875213"/>
          <p14:tracePt t="35124" x="4545013" y="4902200"/>
          <p14:tracePt t="35141" x="4554538" y="4919663"/>
          <p14:tracePt t="35158" x="4562475" y="4929188"/>
          <p14:tracePt t="35174" x="4572000" y="4946650"/>
          <p14:tracePt t="35191" x="4572000" y="4956175"/>
          <p14:tracePt t="35218" x="4581525" y="4956175"/>
          <p14:tracePt t="35226" x="4589463" y="4973638"/>
          <p14:tracePt t="35242" x="4608513" y="5018088"/>
          <p14:tracePt t="35258" x="4616450" y="5062538"/>
          <p14:tracePt t="35275" x="4616450" y="5108575"/>
          <p14:tracePt t="35291" x="4616450" y="5143500"/>
          <p14:tracePt t="35308" x="4608513" y="5160963"/>
          <p14:tracePt t="35324" x="4598988" y="5170488"/>
          <p14:tracePt t="35341" x="4598988" y="5187950"/>
          <p14:tracePt t="35358" x="4589463" y="5187950"/>
          <p14:tracePt t="35374" x="4581525" y="5205413"/>
          <p14:tracePt t="35391" x="4554538" y="5251450"/>
          <p14:tracePt t="35408" x="4510088" y="5303838"/>
          <p14:tracePt t="35424" x="4491038" y="5322888"/>
          <p14:tracePt t="35443" x="4500563" y="5330825"/>
          <p14:tracePt t="35458" x="4500563" y="5348288"/>
          <p14:tracePt t="35491" x="4518025" y="5348288"/>
          <p14:tracePt t="35508" x="4527550" y="5357813"/>
          <p14:tracePt t="35524" x="4537075" y="5357813"/>
          <p14:tracePt t="35558" x="4545013" y="5357813"/>
          <p14:tracePt t="35574" x="4554538" y="5357813"/>
          <p14:tracePt t="35626" x="4554538" y="5367338"/>
          <p14:tracePt t="35634" x="4562475" y="5411788"/>
          <p14:tracePt t="35643" x="4572000" y="5429250"/>
          <p14:tracePt t="35658" x="4581525" y="5483225"/>
          <p14:tracePt t="35674" x="4625975" y="5518150"/>
          <p14:tracePt t="35691" x="4616450" y="5518150"/>
          <p14:tracePt t="35708" x="4633913" y="5537200"/>
          <p14:tracePt t="35762" x="4633913" y="5527675"/>
          <p14:tracePt t="35770" x="4625975" y="5518150"/>
          <p14:tracePt t="35778" x="4572000" y="5491163"/>
          <p14:tracePt t="35791" x="4554538" y="5483225"/>
          <p14:tracePt t="35808" x="4491038" y="5465763"/>
          <p14:tracePt t="35826" x="4438650" y="5465763"/>
          <p14:tracePt t="35841" x="4429125" y="5465763"/>
          <p14:tracePt t="35874" x="4438650" y="5465763"/>
          <p14:tracePt t="35891" x="4446588" y="5465763"/>
          <p14:tracePt t="35908" x="4483100" y="5465763"/>
          <p14:tracePt t="35924" x="4527550" y="5465763"/>
          <p14:tracePt t="35941" x="4572000" y="5465763"/>
          <p14:tracePt t="35958" x="4589463" y="5446713"/>
          <p14:tracePt t="35974" x="4633913" y="5446713"/>
          <p14:tracePt t="35991" x="4705350" y="5456238"/>
          <p14:tracePt t="36008" x="4786313" y="5491163"/>
          <p14:tracePt t="36026" x="4946650" y="5554663"/>
          <p14:tracePt t="36042" x="5062538" y="5572125"/>
          <p14:tracePt t="36058" x="5160963" y="5572125"/>
          <p14:tracePt t="36074" x="5268913" y="5572125"/>
          <p14:tracePt t="36091" x="5375275" y="5581650"/>
          <p14:tracePt t="36108" x="5384800" y="5581650"/>
          <p14:tracePt t="36186" x="5384800" y="5589588"/>
          <p14:tracePt t="36194" x="5375275" y="5599113"/>
          <p14:tracePt t="36208" x="5375275" y="5608638"/>
          <p14:tracePt t="36226" x="5375275" y="5626100"/>
          <p14:tracePt t="36241" x="5375275" y="5634038"/>
          <p14:tracePt t="36275" x="5357813" y="5634038"/>
          <p14:tracePt t="36291" x="5348288" y="5634038"/>
          <p14:tracePt t="36309" x="5276850" y="5653088"/>
          <p14:tracePt t="36325" x="5232400" y="5688013"/>
          <p14:tracePt t="36341" x="5180013" y="5715000"/>
          <p14:tracePt t="36358" x="5160963" y="5724525"/>
          <p14:tracePt t="36375" x="5153025" y="5724525"/>
          <p14:tracePt t="36391" x="5143500" y="5724525"/>
          <p14:tracePt t="36408" x="5143500" y="5715000"/>
          <p14:tracePt t="36426" x="5126038" y="5661025"/>
          <p14:tracePt t="36442" x="5089525" y="5616575"/>
          <p14:tracePt t="36458" x="5018088" y="5554663"/>
          <p14:tracePt t="36475" x="4983163" y="5518150"/>
          <p14:tracePt t="36491" x="4973638" y="5518150"/>
          <p14:tracePt t="36546" x="4973638" y="5510213"/>
          <p14:tracePt t="36666" x="4973638" y="5518150"/>
          <p14:tracePt t="36674" x="4973638" y="5545138"/>
          <p14:tracePt t="36682" x="4973638" y="5572125"/>
          <p14:tracePt t="36692" x="4973638" y="5626100"/>
          <p14:tracePt t="36708" x="4973638" y="5634038"/>
          <p14:tracePt t="36725" x="4973638" y="5643563"/>
          <p14:tracePt t="36742" x="4973638" y="5680075"/>
          <p14:tracePt t="36758" x="4956175" y="5741988"/>
          <p14:tracePt t="36775" x="4938713" y="5830888"/>
          <p14:tracePt t="36791" x="4911725" y="5857875"/>
          <p14:tracePt t="36808" x="4875213" y="5911850"/>
          <p14:tracePt t="36826" x="4875213" y="5956300"/>
          <p14:tracePt t="36842" x="4875213" y="5983288"/>
          <p14:tracePt t="36858" x="4884738" y="6010275"/>
          <p14:tracePt t="36875" x="4902200" y="6027738"/>
          <p14:tracePt t="36922" x="4902200" y="6037263"/>
          <p14:tracePt t="36987" x="4894263" y="6037263"/>
          <p14:tracePt t="36994" x="4884738" y="6037263"/>
          <p14:tracePt t="37010" x="4875213" y="6037263"/>
          <p14:tracePt t="37026" x="4875213" y="6054725"/>
          <p14:tracePt t="37042" x="4867275" y="6062663"/>
          <p14:tracePt t="37098" x="4857750" y="6062663"/>
          <p14:tracePt t="37106" x="4848225" y="6062663"/>
          <p14:tracePt t="37122" x="4840288" y="6054725"/>
          <p14:tracePt t="37130" x="4830763" y="6054725"/>
          <p14:tracePt t="37141" x="4813300" y="6045200"/>
          <p14:tracePt t="37158" x="4741863" y="6027738"/>
          <p14:tracePt t="37175" x="4679950" y="5991225"/>
          <p14:tracePt t="37191" x="4633913" y="5973763"/>
          <p14:tracePt t="37194" x="4608513" y="5965825"/>
          <p14:tracePt t="37211" x="4598988" y="5965825"/>
          <p14:tracePt t="37242" x="4589463" y="5965825"/>
          <p14:tracePt t="37258" x="4581525" y="5956300"/>
          <p14:tracePt t="37266" x="4572000" y="5946775"/>
          <p14:tracePt t="37275" x="4554538" y="5929313"/>
          <p14:tracePt t="37292" x="4518025" y="5902325"/>
          <p14:tracePt t="37308" x="4510088" y="5894388"/>
          <p14:tracePt t="37325" x="4500563" y="5875338"/>
          <p14:tracePt t="37342" x="4500563" y="5867400"/>
          <p14:tracePt t="37358" x="4500563" y="5857875"/>
          <p14:tracePt t="37375" x="4500563" y="5813425"/>
          <p14:tracePt t="37391" x="4562475" y="5680075"/>
          <p14:tracePt t="37408" x="4598988" y="5589588"/>
          <p14:tracePt t="37426" x="4598988" y="5500688"/>
          <p14:tracePt t="37442" x="4598988" y="5438775"/>
          <p14:tracePt t="37459" x="4589463" y="5394325"/>
          <p14:tracePt t="37476" x="4581525" y="5375275"/>
          <p14:tracePt t="37492" x="4581525" y="5367338"/>
          <p14:tracePt t="37554" x="4581525" y="5357813"/>
          <p14:tracePt t="37562" x="4589463" y="5348288"/>
          <p14:tracePt t="37610" x="4598988" y="5348288"/>
          <p14:tracePt t="37658" x="4608513" y="5348288"/>
          <p14:tracePt t="37682" x="4616450" y="5348288"/>
          <p14:tracePt t="37691" x="4625975" y="5348288"/>
          <p14:tracePt t="37706" x="4633913" y="5348288"/>
          <p14:tracePt t="37714" x="4643438" y="5357813"/>
          <p14:tracePt t="37725" x="4652963" y="5367338"/>
          <p14:tracePt t="37742" x="4687888" y="5394325"/>
          <p14:tracePt t="37758" x="4732338" y="5411788"/>
          <p14:tracePt t="37775" x="4795838" y="5429250"/>
          <p14:tracePt t="37792" x="4894263" y="5446713"/>
          <p14:tracePt t="37808" x="4956175" y="5456238"/>
          <p14:tracePt t="37826" x="5018088" y="5465763"/>
          <p14:tracePt t="37842" x="5062538" y="5473700"/>
          <p14:tracePt t="37858" x="5072063" y="5473700"/>
          <p14:tracePt t="37914" x="5089525" y="5473700"/>
          <p14:tracePt t="37930" x="5081588" y="5473700"/>
          <p14:tracePt t="37938" x="5081588" y="5483225"/>
          <p14:tracePt t="37946" x="5081588" y="5500688"/>
          <p14:tracePt t="37958" x="5081588" y="5510213"/>
          <p14:tracePt t="37975" x="5081588" y="5537200"/>
          <p14:tracePt t="37994" x="5081588" y="5554663"/>
          <p14:tracePt t="38026" x="5081588" y="5562600"/>
          <p14:tracePt t="38034" x="5081588" y="5589588"/>
          <p14:tracePt t="38043" x="5081588" y="5599113"/>
          <p14:tracePt t="38059" x="5062538" y="5653088"/>
          <p14:tracePt t="38076" x="5054600" y="5697538"/>
          <p14:tracePt t="38093" x="5045075" y="5705475"/>
          <p14:tracePt t="38108" x="5037138" y="5724525"/>
          <p14:tracePt t="38125" x="5018088" y="5741988"/>
          <p14:tracePt t="38142" x="5018088" y="5759450"/>
          <p14:tracePt t="38175" x="5018088" y="5768975"/>
          <p14:tracePt t="38202" x="5027613" y="5768975"/>
          <p14:tracePt t="38347" x="5037138" y="5786438"/>
          <p14:tracePt t="38354" x="5037138" y="5795963"/>
          <p14:tracePt t="38362" x="5045075" y="5822950"/>
          <p14:tracePt t="38375" x="5045075" y="5848350"/>
          <p14:tracePt t="38392" x="5054600" y="5875338"/>
          <p14:tracePt t="38408" x="5062538" y="5929313"/>
          <p14:tracePt t="38426" x="5072063" y="6018213"/>
          <p14:tracePt t="38443" x="5072063" y="6027738"/>
          <p14:tracePt t="38459" x="5072063" y="6037263"/>
          <p14:tracePt t="38475" x="5072063" y="6045200"/>
          <p14:tracePt t="38531" x="5062538" y="6045200"/>
          <p14:tracePt t="38555" x="5054600" y="6045200"/>
          <p14:tracePt t="38563" x="5045075" y="6045200"/>
          <p14:tracePt t="38579" x="5037138" y="6045200"/>
          <p14:tracePt t="38592" x="5027613" y="6045200"/>
          <p14:tracePt t="38608" x="5018088" y="6045200"/>
          <p14:tracePt t="38626" x="5000625" y="6037263"/>
          <p14:tracePt t="38643" x="4973638" y="6027738"/>
          <p14:tracePt t="38659" x="4946650" y="6010275"/>
          <p14:tracePt t="38675" x="4902200" y="6010275"/>
          <p14:tracePt t="38692" x="4840288" y="6000750"/>
          <p14:tracePt t="38709" x="4803775" y="6000750"/>
          <p14:tracePt t="38725" x="4786313" y="6000750"/>
          <p14:tracePt t="38742" x="4759325" y="6000750"/>
          <p14:tracePt t="38759" x="4732338" y="6000750"/>
          <p14:tracePt t="38775" x="4714875" y="5991225"/>
          <p14:tracePt t="38792" x="4705350" y="5991225"/>
          <p14:tracePt t="38808" x="4697413" y="5991225"/>
          <p14:tracePt t="38827" x="4687888" y="5983288"/>
          <p14:tracePt t="38843" x="4660900" y="5965825"/>
          <p14:tracePt t="38859" x="4625975" y="5946775"/>
          <p14:tracePt t="38875" x="4581525" y="5946775"/>
          <p14:tracePt t="38892" x="4562475" y="5946775"/>
          <p14:tracePt t="38925" x="4554538" y="5938838"/>
          <p14:tracePt t="38942" x="4545013" y="5929313"/>
          <p14:tracePt t="38959" x="4537075" y="5911850"/>
          <p14:tracePt t="38975" x="4527550" y="5894388"/>
          <p14:tracePt t="38993" x="4500563" y="5857875"/>
          <p14:tracePt t="39009" x="4456113" y="5795963"/>
          <p14:tracePt t="39026" x="4402138" y="5670550"/>
          <p14:tracePt t="39043" x="4394200" y="5599113"/>
          <p14:tracePt t="39059" x="4394200" y="5537200"/>
          <p14:tracePt t="39075" x="4419600" y="5456238"/>
          <p14:tracePt t="39092" x="4438650" y="5384800"/>
          <p14:tracePt t="39109" x="4446588" y="5330825"/>
          <p14:tracePt t="39125" x="4446588" y="5303838"/>
          <p14:tracePt t="39142" x="4446588" y="5286375"/>
          <p14:tracePt t="39203" x="4465638" y="5286375"/>
          <p14:tracePt t="39212" x="4483100" y="5268913"/>
          <p14:tracePt t="39226" x="4537075" y="5251450"/>
          <p14:tracePt t="39243" x="4589463" y="5232400"/>
          <p14:tracePt t="39259" x="4652963" y="5214938"/>
          <p14:tracePt t="39275" x="4741863" y="5197475"/>
          <p14:tracePt t="39292" x="4840288" y="5187950"/>
          <p14:tracePt t="39309" x="4929188" y="5187950"/>
          <p14:tracePt t="39325" x="4991100" y="5187950"/>
          <p14:tracePt t="39524" x="4991100" y="5197475"/>
          <p14:tracePt t="39572" x="4991100" y="5205413"/>
          <p14:tracePt t="39579" x="4991100" y="5232400"/>
          <p14:tracePt t="39592" x="4991100" y="5259388"/>
          <p14:tracePt t="39609" x="4991100" y="5402263"/>
          <p14:tracePt t="39627" x="4956175" y="5653088"/>
          <p14:tracePt t="39643" x="4938713" y="5715000"/>
          <p14:tracePt t="39659" x="4919663" y="5751513"/>
          <p14:tracePt t="39676" x="4911725" y="5795963"/>
          <p14:tracePt t="39692" x="4894263" y="5840413"/>
          <p14:tracePt t="39709" x="4884738" y="5884863"/>
          <p14:tracePt t="39726" x="4884738" y="5946775"/>
          <p14:tracePt t="39742" x="4875213" y="5956300"/>
          <p14:tracePt t="39759" x="4875213" y="5991225"/>
          <p14:tracePt t="39775" x="4884738" y="6010275"/>
          <p14:tracePt t="39792" x="4884738" y="6045200"/>
          <p14:tracePt t="39809" x="4884738" y="6072188"/>
          <p14:tracePt t="39827" x="4884738" y="6108700"/>
          <p14:tracePt t="39859" x="4867275" y="6062663"/>
          <p14:tracePt t="39876" x="4795838" y="5973763"/>
          <p14:tracePt t="39892" x="4786313" y="5965825"/>
          <p14:tracePt t="40387" x="4786313" y="5956300"/>
          <p14:tracePt t="40475" x="4786313" y="5946775"/>
          <p14:tracePt t="40515" x="4786313" y="5938838"/>
          <p14:tracePt t="40523" x="4786313" y="5911850"/>
          <p14:tracePt t="40531" x="4786313" y="5884863"/>
          <p14:tracePt t="40543" x="4786313" y="5857875"/>
          <p14:tracePt t="40559" x="4776788" y="5822950"/>
          <p14:tracePt t="40576" x="4768850" y="5795963"/>
          <p14:tracePt t="40593" x="4768850" y="5768975"/>
          <p14:tracePt t="40610" x="4759325" y="5751513"/>
          <p14:tracePt t="40626" x="4751388" y="5724525"/>
          <p14:tracePt t="40643" x="4741863" y="5705475"/>
          <p14:tracePt t="40659" x="4741863" y="5697538"/>
          <p14:tracePt t="40731" x="4741863" y="5688013"/>
          <p14:tracePt t="40740" x="4741863" y="5680075"/>
          <p14:tracePt t="40747" x="4741863" y="5670550"/>
          <p14:tracePt t="40763" x="4741863" y="5653088"/>
          <p14:tracePt t="40979" x="4741863" y="5643563"/>
          <p14:tracePt t="40987" x="4732338" y="5643563"/>
          <p14:tracePt t="40995" x="4714875" y="5643563"/>
          <p14:tracePt t="41116" x="4724400" y="5643563"/>
          <p14:tracePt t="41171" x="4732338" y="5643563"/>
          <p14:tracePt t="41181" x="4751388" y="5643563"/>
          <p14:tracePt t="41193" x="4768850" y="5643563"/>
          <p14:tracePt t="41209" x="4813300" y="5643563"/>
          <p14:tracePt t="41226" x="4830763" y="5643563"/>
          <p14:tracePt t="41243" x="4884738" y="5653088"/>
          <p14:tracePt t="41260" x="4919663" y="5653088"/>
          <p14:tracePt t="41276" x="4946650" y="5653088"/>
          <p14:tracePt t="41355" x="4929188" y="5653088"/>
          <p14:tracePt t="41364" x="4919663" y="5670550"/>
          <p14:tracePt t="41376" x="4911725" y="5670550"/>
          <p14:tracePt t="41393" x="4902200" y="5688013"/>
          <p14:tracePt t="41476" x="4902200" y="5697538"/>
          <p14:tracePt t="41492" x="4911725" y="5697538"/>
          <p14:tracePt t="41932" x="4919663" y="5697538"/>
          <p14:tracePt t="41940" x="4929188" y="5697538"/>
          <p14:tracePt t="41996" x="4938713" y="5697538"/>
          <p14:tracePt t="42044" x="4938713" y="5705475"/>
          <p14:tracePt t="42060" x="4946650" y="5705475"/>
          <p14:tracePt t="42171" x="4956175" y="5705475"/>
          <p14:tracePt t="42180" x="4956175" y="5715000"/>
          <p14:tracePt t="42196" x="4965700" y="5715000"/>
          <p14:tracePt t="42209" x="4973638" y="5715000"/>
          <p14:tracePt t="42226" x="4983163" y="5715000"/>
          <p14:tracePt t="42244" x="5027613" y="5715000"/>
          <p14:tracePt t="42260" x="5045075" y="5705475"/>
          <p14:tracePt t="42277" x="5062538" y="5697538"/>
          <p14:tracePt t="42293" x="5081588" y="5697538"/>
          <p14:tracePt t="42309" x="5089525" y="5688013"/>
          <p14:tracePt t="42326" x="5108575" y="5670550"/>
          <p14:tracePt t="42343" x="5126038" y="5643563"/>
          <p14:tracePt t="42359" x="5153025" y="5643563"/>
          <p14:tracePt t="42376" x="5170488" y="5643563"/>
          <p14:tracePt t="42393" x="5180013" y="5643563"/>
          <p14:tracePt t="42876" x="5187950" y="5643563"/>
          <p14:tracePt t="42923" x="5197475" y="5643563"/>
          <p14:tracePt t="42932" x="5197475" y="5634038"/>
          <p14:tracePt t="42948" x="5205413" y="5634038"/>
          <p14:tracePt t="42964" x="5214938" y="5634038"/>
          <p14:tracePt t="43244" x="5214938" y="5626100"/>
          <p14:tracePt t="43252" x="5214938" y="5616575"/>
          <p14:tracePt t="43276" x="5214938" y="5608638"/>
          <p14:tracePt t="43284" x="5197475" y="5589588"/>
          <p14:tracePt t="43293" x="5197475" y="5581650"/>
          <p14:tracePt t="43310" x="5180013" y="5562600"/>
          <p14:tracePt t="43326" x="5180013" y="5554663"/>
          <p14:tracePt t="46045" x="5160963" y="5545138"/>
          <p14:tracePt t="46053" x="5153025" y="5537200"/>
          <p14:tracePt t="46062" x="5143500" y="5483225"/>
          <p14:tracePt t="46078" x="5126038" y="5411788"/>
          <p14:tracePt t="46094" x="5054600" y="5295900"/>
          <p14:tracePt t="46110" x="5010150" y="5197475"/>
          <p14:tracePt t="46127" x="4938713" y="5089525"/>
          <p14:tracePt t="46144" x="4857750" y="4973638"/>
          <p14:tracePt t="46160" x="4840288" y="4938713"/>
          <p14:tracePt t="46177" x="4714875" y="4759325"/>
          <p14:tracePt t="46194" x="4679950" y="4633913"/>
          <p14:tracePt t="46197" x="4625975" y="4572000"/>
          <p14:tracePt t="46211" x="4527550" y="4429125"/>
          <p14:tracePt t="46227" x="4465638" y="4322763"/>
          <p14:tracePt t="46341" x="4465638" y="4313238"/>
          <p14:tracePt t="46349" x="4465638" y="4295775"/>
          <p14:tracePt t="46360" x="4465638" y="4286250"/>
          <p14:tracePt t="46377" x="4456113" y="4232275"/>
          <p14:tracePt t="46394" x="4429125" y="4170363"/>
          <p14:tracePt t="46410" x="4384675" y="4089400"/>
          <p14:tracePt t="46428" x="4330700" y="3973513"/>
          <p14:tracePt t="46444" x="4313238" y="3929063"/>
          <p14:tracePt t="46501" x="4303713" y="3929063"/>
          <p14:tracePt t="46509" x="4303713" y="3919538"/>
          <p14:tracePt t="46517" x="4295775" y="3911600"/>
          <p14:tracePt t="46533" x="4276725" y="3911600"/>
          <p14:tracePt t="46575" x="4268788" y="3911600"/>
          <p14:tracePt t="46629" x="4259263" y="3911600"/>
          <p14:tracePt t="46653" x="4251325" y="3911600"/>
          <p14:tracePt t="46741" x="4241800" y="3911600"/>
          <p14:tracePt t="46806" x="4232275" y="3911600"/>
          <p14:tracePt t="46813" x="4224338" y="3911600"/>
          <p14:tracePt t="46827" x="4197350" y="3911600"/>
          <p14:tracePt t="46845" x="4116388" y="3911600"/>
          <p14:tracePt t="47038" x="4125913" y="3911600"/>
          <p14:tracePt t="47046" x="4143375" y="3911600"/>
          <p14:tracePt t="47061" x="4197350" y="3902075"/>
          <p14:tracePt t="47078" x="4276725" y="3884613"/>
          <p14:tracePt t="47094" x="4286250" y="3884613"/>
          <p14:tracePt t="47127" x="4295775" y="3884613"/>
          <p14:tracePt t="47182" x="4303713" y="3884613"/>
          <p14:tracePt t="47197" x="4322763" y="3884613"/>
          <p14:tracePt t="47214" x="4330700" y="3884613"/>
          <p14:tracePt t="47222" x="4340225" y="3884613"/>
          <p14:tracePt t="47229" x="4348163" y="3884613"/>
          <p14:tracePt t="47245" x="4367213" y="3884613"/>
          <p14:tracePt t="47261" x="4375150" y="3884613"/>
          <p14:tracePt t="47582" x="4384675" y="3894138"/>
          <p14:tracePt t="47590" x="4384675" y="3902075"/>
          <p14:tracePt t="47598" x="4384675" y="3919538"/>
          <p14:tracePt t="47613" x="4384675" y="3938588"/>
          <p14:tracePt t="47627" x="4394200" y="3938588"/>
          <p14:tracePt t="47645" x="4394200" y="3973513"/>
          <p14:tracePt t="47661" x="4402138" y="4000500"/>
          <p14:tracePt t="47678" x="4402138" y="4027488"/>
          <p14:tracePt t="47694" x="4411663" y="4062413"/>
          <p14:tracePt t="47711" x="4419600" y="4108450"/>
          <p14:tracePt t="47728" x="4419600" y="4160838"/>
          <p14:tracePt t="47744" x="4419600" y="4187825"/>
          <p14:tracePt t="47790" x="4419600" y="4197350"/>
          <p14:tracePt t="47798" x="4419600" y="4224338"/>
          <p14:tracePt t="47811" x="4419600" y="4241800"/>
          <p14:tracePt t="47828" x="4419600" y="4313238"/>
          <p14:tracePt t="47845" x="4419600" y="4330700"/>
          <p14:tracePt t="47862" x="4419600" y="4375150"/>
          <p14:tracePt t="47878" x="4419600" y="4429125"/>
          <p14:tracePt t="47894" x="4438650" y="4500563"/>
          <p14:tracePt t="47911" x="4456113" y="4589463"/>
          <p14:tracePt t="47928" x="4456113" y="4660900"/>
          <p14:tracePt t="47944" x="4456113" y="4687888"/>
          <p14:tracePt t="47961" x="4438650" y="4714875"/>
          <p14:tracePt t="47978" x="4419600" y="4768850"/>
          <p14:tracePt t="47994" x="4402138" y="4857750"/>
          <p14:tracePt t="48011" x="4419600" y="4946650"/>
          <p14:tracePt t="48028" x="4456113" y="5037138"/>
          <p14:tracePt t="48045" x="4483100" y="5099050"/>
          <p14:tracePt t="48062" x="4491038" y="5133975"/>
          <p14:tracePt t="48078" x="4510088" y="5170488"/>
          <p14:tracePt t="48094" x="4527550" y="5214938"/>
          <p14:tracePt t="48111" x="4545013" y="5276850"/>
          <p14:tracePt t="48128" x="4545013" y="5340350"/>
          <p14:tracePt t="48144" x="4545013" y="5367338"/>
          <p14:tracePt t="48161" x="4545013" y="5411788"/>
          <p14:tracePt t="48178" x="4545013" y="5473700"/>
          <p14:tracePt t="48194" x="4545013" y="5572125"/>
          <p14:tracePt t="48198" x="4554538" y="5643563"/>
          <p14:tracePt t="48211" x="4562475" y="5661025"/>
          <p14:tracePt t="48228" x="4589463" y="5724525"/>
          <p14:tracePt t="48245" x="4608513" y="5759450"/>
          <p14:tracePt t="48261" x="4608513" y="5768975"/>
          <p14:tracePt t="48413" x="4608513" y="5759450"/>
          <p14:tracePt t="48422" x="4598988" y="5759450"/>
          <p14:tracePt t="48438" x="4589463" y="5751513"/>
          <p14:tracePt t="48446" x="4581525" y="5741988"/>
          <p14:tracePt t="48462" x="4572000" y="5732463"/>
          <p14:tracePt t="48478" x="4537075" y="5705475"/>
          <p14:tracePt t="48495" x="4483100" y="5653088"/>
          <p14:tracePt t="48511" x="4456113" y="5626100"/>
          <p14:tracePt t="48528" x="4438650" y="5626100"/>
          <p14:tracePt t="48545" x="4429125" y="5608638"/>
          <p14:tracePt t="48561" x="4419600" y="5608638"/>
          <p14:tracePt t="48578" x="4402138" y="5608638"/>
          <p14:tracePt t="48595" x="4367213" y="5599113"/>
          <p14:tracePt t="48611" x="4330700" y="5589588"/>
          <p14:tracePt t="48628" x="4295775" y="5581650"/>
          <p14:tracePt t="48646" x="4205288" y="5572125"/>
          <p14:tracePt t="48662" x="4179888" y="5562600"/>
          <p14:tracePt t="48678" x="4152900" y="5562600"/>
          <p14:tracePt t="48694" x="4125913" y="5562600"/>
          <p14:tracePt t="48711" x="4116388" y="5562600"/>
          <p14:tracePt t="48728" x="4108450" y="5562600"/>
          <p14:tracePt t="48745" x="4098925" y="5562600"/>
          <p14:tracePt t="48761" x="4089400" y="5554663"/>
          <p14:tracePt t="48778" x="4062413" y="5545138"/>
          <p14:tracePt t="48795" x="4044950" y="5527675"/>
          <p14:tracePt t="48812" x="4027488" y="5518150"/>
          <p14:tracePt t="48862" x="4017963" y="5518150"/>
          <p14:tracePt t="48878" x="4010025" y="5510213"/>
          <p14:tracePt t="48886" x="3990975" y="5500688"/>
          <p14:tracePt t="48895" x="3965575" y="5465763"/>
          <p14:tracePt t="48911" x="3929063" y="5411788"/>
          <p14:tracePt t="48928" x="3919538" y="5384800"/>
          <p14:tracePt t="49278" x="3919538" y="5375275"/>
          <p14:tracePt t="49286" x="3929063" y="5340350"/>
          <p14:tracePt t="49295" x="3956050" y="5259388"/>
          <p14:tracePt t="49311" x="3965575" y="5133975"/>
          <p14:tracePt t="49328" x="3919538" y="4983163"/>
          <p14:tracePt t="49345" x="3840163" y="4776788"/>
          <p14:tracePt t="49361" x="3759200" y="4598988"/>
          <p14:tracePt t="49378" x="3714750" y="4438650"/>
          <p14:tracePt t="49395" x="3705225" y="4340225"/>
          <p14:tracePt t="49411" x="3714750" y="4232275"/>
          <p14:tracePt t="49428" x="3751263" y="4152900"/>
          <p14:tracePt t="49446" x="3803650" y="4054475"/>
          <p14:tracePt t="49462" x="3822700" y="4017963"/>
          <p14:tracePt t="49495" x="3830638" y="4010025"/>
          <p14:tracePt t="49511" x="3830638" y="4000500"/>
          <p14:tracePt t="49528" x="3840163" y="4000500"/>
          <p14:tracePt t="49545" x="3840163" y="3990975"/>
          <p14:tracePt t="49561" x="3857625" y="3990975"/>
          <p14:tracePt t="49579" x="3867150" y="3983038"/>
          <p14:tracePt t="49595" x="3884613" y="3946525"/>
          <p14:tracePt t="49611" x="3894138" y="3919538"/>
          <p14:tracePt t="49628" x="3894138" y="3902075"/>
          <p14:tracePt t="49645" x="3894138" y="3894138"/>
          <p14:tracePt t="49694" x="3902075" y="3894138"/>
          <p14:tracePt t="49710" x="3911600" y="3884613"/>
          <p14:tracePt t="49742" x="3929063" y="3884613"/>
          <p14:tracePt t="49750" x="3956050" y="3884613"/>
          <p14:tracePt t="49761" x="3983038" y="3894138"/>
          <p14:tracePt t="49779" x="4054475" y="3894138"/>
          <p14:tracePt t="49795" x="4071938" y="3894138"/>
          <p14:tracePt t="49811" x="4116388" y="3875088"/>
          <p14:tracePt t="49828" x="4143375" y="3857625"/>
          <p14:tracePt t="49846" x="4160838" y="3848100"/>
          <p14:tracePt t="49862" x="4179888" y="3848100"/>
          <p14:tracePt t="49878" x="4187825" y="3848100"/>
          <p14:tracePt t="49895" x="4197350" y="3848100"/>
          <p14:tracePt t="49912" x="4179888" y="3822700"/>
          <p14:tracePt t="49928" x="4187825" y="3822700"/>
          <p14:tracePt t="49961" x="4205288" y="3822700"/>
          <p14:tracePt t="49998" x="4224338" y="3813175"/>
          <p14:tracePt t="50006" x="4241800" y="3803650"/>
          <p14:tracePt t="50014" x="4251325" y="3803650"/>
          <p14:tracePt t="50028" x="4295775" y="3786188"/>
          <p14:tracePt t="50046" x="4313238" y="3776663"/>
          <p14:tracePt t="50086" x="4322763" y="3776663"/>
          <p14:tracePt t="50102" x="4322763" y="3768725"/>
          <p14:tracePt t="50118" x="4303713" y="3759200"/>
          <p14:tracePt t="50128" x="4313238" y="3759200"/>
          <p14:tracePt t="50145" x="4330700" y="3759200"/>
          <p14:tracePt t="50162" x="4348163" y="3759200"/>
          <p14:tracePt t="50178" x="4375150" y="3759200"/>
          <p14:tracePt t="50195" x="4419600" y="3776663"/>
          <p14:tracePt t="50198" x="4429125" y="3776663"/>
          <p14:tracePt t="50211" x="4456113" y="3776663"/>
          <p14:tracePt t="50228" x="4483100" y="3776663"/>
          <p14:tracePt t="50246" x="4500563" y="3776663"/>
          <p14:tracePt t="50486" x="4500563" y="3786188"/>
          <p14:tracePt t="50503" x="4491038" y="3786188"/>
          <p14:tracePt t="50511" x="4483100" y="3786188"/>
          <p14:tracePt t="50519" x="4473575" y="3786188"/>
          <p14:tracePt t="50528" x="4465638" y="3786188"/>
          <p14:tracePt t="50545" x="4429125" y="3759200"/>
          <p14:tracePt t="50562" x="4330700" y="3652838"/>
          <p14:tracePt t="50578" x="4232275" y="3581400"/>
          <p14:tracePt t="50611" x="4214813" y="3536950"/>
          <p14:tracePt t="50628" x="4179888" y="3490913"/>
          <p14:tracePt t="50646" x="4179888" y="3419475"/>
          <p14:tracePt t="50663" x="4187825" y="3384550"/>
          <p14:tracePt t="50679" x="4205288" y="3348038"/>
          <p14:tracePt t="50695" x="4205288" y="3330575"/>
          <p14:tracePt t="50719" x="4205288" y="3322638"/>
          <p14:tracePt t="50734" x="4205288" y="3313113"/>
          <p14:tracePt t="50751" x="4205288" y="3303588"/>
          <p14:tracePt t="50762" x="4205288" y="3295650"/>
          <p14:tracePt t="50778" x="4187825" y="3268663"/>
          <p14:tracePt t="50795" x="4187825" y="3259138"/>
          <p14:tracePt t="50894" x="4197350" y="3268663"/>
          <p14:tracePt t="50904" x="4232275" y="3276600"/>
          <p14:tracePt t="50912" x="4251325" y="3276600"/>
          <p14:tracePt t="50928" x="4276725" y="3286125"/>
          <p14:tracePt t="50945" x="4313238" y="3286125"/>
          <p14:tracePt t="50962" x="4357688" y="3286125"/>
          <p14:tracePt t="50979" x="4384675" y="3286125"/>
          <p14:tracePt t="50995" x="4394200" y="3286125"/>
          <p14:tracePt t="51012" x="4402138" y="3286125"/>
          <p14:tracePt t="51039" x="4402138" y="3295650"/>
          <p14:tracePt t="51055" x="4402138" y="3303588"/>
          <p14:tracePt t="51064" x="4402138" y="3313113"/>
          <p14:tracePt t="51079" x="4411663" y="3322638"/>
          <p14:tracePt t="51112" x="4419600" y="3322638"/>
          <p14:tracePt t="51128" x="4429125" y="3322638"/>
          <p14:tracePt t="51145" x="4456113" y="3340100"/>
          <p14:tracePt t="51162" x="4518025" y="3367088"/>
          <p14:tracePt t="51178" x="4562475" y="3375025"/>
          <p14:tracePt t="51196" x="4598988" y="3384550"/>
          <p14:tracePt t="51212" x="4608513" y="3384550"/>
          <p14:tracePt t="51229" x="4616450" y="3384550"/>
          <p14:tracePt t="51246" x="4625975" y="3384550"/>
          <p14:tracePt t="51303" x="4616450" y="3394075"/>
          <p14:tracePt t="51310" x="4608513" y="3402013"/>
          <p14:tracePt t="51319" x="4598988" y="3429000"/>
          <p14:tracePt t="51328" x="4589463" y="3455988"/>
          <p14:tracePt t="51345" x="4554538" y="3536950"/>
          <p14:tracePt t="51362" x="4554538" y="3598863"/>
          <p14:tracePt t="51379" x="4554538" y="3633788"/>
          <p14:tracePt t="51396" x="4554538" y="3679825"/>
          <p14:tracePt t="51412" x="4562475" y="3751263"/>
          <p14:tracePt t="51429" x="4589463" y="3822700"/>
          <p14:tracePt t="51447" x="4633913" y="3875088"/>
          <p14:tracePt t="51462" x="4633913" y="3884613"/>
          <p14:tracePt t="51551" x="4625975" y="3884613"/>
          <p14:tracePt t="51567" x="4616450" y="3884613"/>
          <p14:tracePt t="51576" x="4608513" y="3884613"/>
          <p14:tracePt t="51583" x="4598988" y="3884613"/>
          <p14:tracePt t="51599" x="4589463" y="3884613"/>
          <p14:tracePt t="51615" x="4581525" y="3884613"/>
          <p14:tracePt t="51631" x="4572000" y="3884613"/>
          <p14:tracePt t="51645" x="4562475" y="3884613"/>
          <p14:tracePt t="51663" x="4537075" y="3884613"/>
          <p14:tracePt t="51679" x="4491038" y="3884613"/>
          <p14:tracePt t="51695" x="4429125" y="3867150"/>
          <p14:tracePt t="51712" x="4322763" y="3848100"/>
          <p14:tracePt t="51729" x="4295775" y="3867150"/>
          <p14:tracePt t="51746" x="4241800" y="3867150"/>
          <p14:tracePt t="51762" x="4232275" y="3875088"/>
          <p14:tracePt t="51823" x="4224338" y="3875088"/>
          <p14:tracePt t="51831" x="4205288" y="3875088"/>
          <p14:tracePt t="51847" x="4187825" y="3894138"/>
          <p14:tracePt t="51863" x="4133850" y="3911600"/>
          <p14:tracePt t="51879" x="4125913" y="3911600"/>
          <p14:tracePt t="52271" x="4133850" y="3911600"/>
          <p14:tracePt t="52335" x="4125913" y="3911600"/>
          <p14:tracePt t="52351" x="4116388" y="3911600"/>
          <p14:tracePt t="52359" x="4108450" y="3911600"/>
          <p14:tracePt t="52367" x="4098925" y="3911600"/>
          <p14:tracePt t="52379" x="4071938" y="3919538"/>
          <p14:tracePt t="52396" x="4010025" y="3919538"/>
          <p14:tracePt t="52412" x="3956050" y="3919538"/>
          <p14:tracePt t="52429" x="3894138" y="3929063"/>
          <p14:tracePt t="52447" x="3776663" y="3946525"/>
          <p14:tracePt t="52463" x="3724275" y="3956050"/>
          <p14:tracePt t="52480" x="3687763" y="3965575"/>
          <p14:tracePt t="52567" x="3660775" y="3965575"/>
          <p14:tracePt t="52599" x="3652838" y="3965575"/>
          <p14:tracePt t="52607" x="3643313" y="3965575"/>
          <p14:tracePt t="52615" x="3633788" y="3956050"/>
          <p14:tracePt t="52663" x="3616325" y="3946525"/>
          <p14:tracePt t="52671" x="3589338" y="3946525"/>
          <p14:tracePt t="52680" x="3554413" y="3946525"/>
          <p14:tracePt t="52696" x="3473450" y="3929063"/>
          <p14:tracePt t="52712" x="3367088" y="3911600"/>
          <p14:tracePt t="52746" x="3340100" y="3902075"/>
          <p14:tracePt t="52762" x="3259138" y="3884613"/>
          <p14:tracePt t="52779" x="3241675" y="3884613"/>
          <p14:tracePt t="52796" x="3224213" y="3875088"/>
          <p14:tracePt t="52812" x="3214688" y="3875088"/>
          <p14:tracePt t="52829" x="3232150" y="3875088"/>
          <p14:tracePt t="52855" x="3224213" y="3875088"/>
          <p14:tracePt t="52864" x="3214688" y="3875088"/>
          <p14:tracePt t="52880" x="3214688" y="3884613"/>
          <p14:tracePt t="52896" x="3170238" y="3884613"/>
          <p14:tracePt t="52912" x="3098800" y="3894138"/>
          <p14:tracePt t="52929" x="3009900" y="3902075"/>
          <p14:tracePt t="52946" x="2911475" y="3902075"/>
          <p14:tracePt t="52962" x="2776538" y="3867150"/>
          <p14:tracePt t="52979" x="2633663" y="3795713"/>
          <p14:tracePt t="52996" x="2517775" y="3759200"/>
          <p14:tracePt t="53012" x="2465388" y="3741738"/>
          <p14:tracePt t="53029" x="2384425" y="3724275"/>
          <p14:tracePt t="53047" x="2339975" y="3724275"/>
          <p14:tracePt t="53063" x="2295525" y="3714750"/>
          <p14:tracePt t="53080" x="2268538" y="3714750"/>
          <p14:tracePt t="53487" x="2276475" y="3714750"/>
          <p14:tracePt t="53503" x="2286000" y="3714750"/>
          <p14:tracePt t="53512" x="2295525" y="3714750"/>
          <p14:tracePt t="53528" x="2312988" y="3714750"/>
          <p14:tracePt t="53535" x="2339975" y="3697288"/>
          <p14:tracePt t="53546" x="2357438" y="3679825"/>
          <p14:tracePt t="53563" x="2411413" y="3633788"/>
          <p14:tracePt t="53579" x="2455863" y="3571875"/>
          <p14:tracePt t="53596" x="2482850" y="3517900"/>
          <p14:tracePt t="53612" x="2482850" y="3411538"/>
          <p14:tracePt t="53629" x="2473325" y="3367088"/>
          <p14:tracePt t="53647" x="2465388" y="3330575"/>
          <p14:tracePt t="53663" x="2465388" y="3322638"/>
          <p14:tracePt t="53679" x="2482850" y="3303588"/>
          <p14:tracePt t="53697" x="2490788" y="3295650"/>
          <p14:tracePt t="53712" x="2517775" y="3286125"/>
          <p14:tracePt t="53729" x="2554288" y="3286125"/>
          <p14:tracePt t="53746" x="2581275" y="3276600"/>
          <p14:tracePt t="53762" x="2598738" y="3268663"/>
          <p14:tracePt t="53779" x="2598738" y="3241675"/>
          <p14:tracePt t="53796" x="2608263" y="3232150"/>
          <p14:tracePt t="53812" x="2687638" y="3232150"/>
          <p14:tracePt t="53829" x="2786063" y="3232150"/>
          <p14:tracePt t="53847" x="2813050" y="3232150"/>
          <p14:tracePt t="53864" x="2894013" y="3232150"/>
          <p14:tracePt t="53880" x="3000375" y="3232150"/>
          <p14:tracePt t="53896" x="3116263" y="3179763"/>
          <p14:tracePt t="53912" x="3276600" y="3179763"/>
          <p14:tracePt t="53929" x="3322638" y="3179763"/>
          <p14:tracePt t="53946" x="3384550" y="3170238"/>
          <p14:tracePt t="53962" x="3429000" y="3160713"/>
          <p14:tracePt t="53979" x="3482975" y="3160713"/>
          <p14:tracePt t="53996" x="3581400" y="3160713"/>
          <p14:tracePt t="54013" x="3598863" y="3133725"/>
          <p14:tracePt t="54030" x="3670300" y="3125788"/>
          <p14:tracePt t="54047" x="3732213" y="3125788"/>
          <p14:tracePt t="54063" x="3776663" y="3116263"/>
          <p14:tracePt t="54080" x="3795713" y="3108325"/>
          <p14:tracePt t="54736" x="3803650" y="3108325"/>
          <p14:tracePt t="54752" x="3803650" y="3116263"/>
          <p14:tracePt t="54760" x="3813175" y="3133725"/>
          <p14:tracePt t="54768" x="3813175" y="3152775"/>
          <p14:tracePt t="54779" x="3840163" y="3187700"/>
          <p14:tracePt t="54796" x="3911600" y="3241675"/>
          <p14:tracePt t="54813" x="4000500" y="3268663"/>
          <p14:tracePt t="54830" x="4116388" y="3286125"/>
          <p14:tracePt t="54847" x="4241800" y="3303588"/>
          <p14:tracePt t="54864" x="4259263" y="3303588"/>
          <p14:tracePt t="54880" x="4295775" y="3322638"/>
          <p14:tracePt t="54897" x="4303713" y="3330575"/>
          <p14:tracePt t="54913" x="4330700" y="3348038"/>
          <p14:tracePt t="54929" x="4411663" y="3419475"/>
          <p14:tracePt t="54946" x="4510088" y="3500438"/>
          <p14:tracePt t="55112" x="4500563" y="3500438"/>
          <p14:tracePt t="55120" x="4491038" y="3500438"/>
          <p14:tracePt t="55129" x="4483100" y="3500438"/>
          <p14:tracePt t="55146" x="4465638" y="3500438"/>
          <p14:tracePt t="55163" x="4438650" y="3509963"/>
          <p14:tracePt t="55180" x="4375150" y="3509963"/>
          <p14:tracePt t="55196" x="4340225" y="3509963"/>
          <p14:tracePt t="55240" x="4330700" y="3500438"/>
          <p14:tracePt t="55248" x="4322763" y="3500438"/>
          <p14:tracePt t="55264" x="4313238" y="3482975"/>
          <p14:tracePt t="55280" x="4303713" y="3473450"/>
          <p14:tracePt t="55297" x="4276725" y="3438525"/>
          <p14:tracePt t="55313" x="4259263" y="3419475"/>
          <p14:tracePt t="55329" x="4251325" y="3411538"/>
          <p14:tracePt t="55367" x="4241800" y="3411538"/>
          <p14:tracePt t="55384" x="4232275" y="3411538"/>
          <p14:tracePt t="55396" x="4224338" y="3411538"/>
          <p14:tracePt t="55413" x="4187825" y="3402013"/>
          <p14:tracePt t="55430" x="4143375" y="3384550"/>
          <p14:tracePt t="55447" x="4108450" y="3367088"/>
          <p14:tracePt t="55464" x="4081463" y="3367088"/>
          <p14:tracePt t="55480" x="4062413" y="3357563"/>
          <p14:tracePt t="55536" x="4054475" y="3357563"/>
          <p14:tracePt t="55544" x="4027488" y="3357563"/>
          <p14:tracePt t="55568" x="4017963" y="3357563"/>
          <p14:tracePt t="55576" x="4000500" y="3357563"/>
          <p14:tracePt t="55584" x="3965575" y="3357563"/>
          <p14:tracePt t="55597" x="3938588" y="3357563"/>
          <p14:tracePt t="55613" x="3848100" y="3357563"/>
          <p14:tracePt t="55630" x="3705225" y="3384550"/>
          <p14:tracePt t="55647" x="3608388" y="3402013"/>
          <p14:tracePt t="55664" x="3589338" y="3402013"/>
          <p14:tracePt t="55712" x="3581400" y="3402013"/>
          <p14:tracePt t="55728" x="3562350" y="3402013"/>
          <p14:tracePt t="55736" x="3544888" y="3402013"/>
          <p14:tracePt t="55746" x="3527425" y="3402013"/>
          <p14:tracePt t="55763" x="3517900" y="3402013"/>
          <p14:tracePt t="55824" x="3509963" y="3402013"/>
          <p14:tracePt t="55841" x="3500438" y="3402013"/>
          <p14:tracePt t="55848" x="3490913" y="3402013"/>
          <p14:tracePt t="55865" x="3473450" y="3402013"/>
          <p14:tracePt t="55880" x="3429000" y="3402013"/>
          <p14:tracePt t="55897" x="3419475" y="3402013"/>
          <p14:tracePt t="55913" x="3411538" y="3402013"/>
          <p14:tracePt t="55960" x="3419475" y="3402013"/>
          <p14:tracePt t="55968" x="3429000" y="3402013"/>
          <p14:tracePt t="55980" x="3490913" y="3411538"/>
          <p14:tracePt t="55997" x="3608388" y="3419475"/>
          <p14:tracePt t="56013" x="3759200" y="3419475"/>
          <p14:tracePt t="56030" x="3929063" y="3429000"/>
          <p14:tracePt t="56048" x="4089400" y="3429000"/>
          <p14:tracePt t="56112" x="4108450" y="3429000"/>
          <p14:tracePt t="56120" x="4133850" y="3429000"/>
          <p14:tracePt t="56130" x="4160838" y="3429000"/>
          <p14:tracePt t="56147" x="4224338" y="3429000"/>
          <p14:tracePt t="56163" x="4268788" y="3419475"/>
          <p14:tracePt t="56180" x="4286250" y="3419475"/>
          <p14:tracePt t="56197" x="4295775" y="3419475"/>
          <p14:tracePt t="56360" x="4303713" y="3419475"/>
          <p14:tracePt t="56368" x="4313238" y="3419475"/>
          <p14:tracePt t="56380" x="4322763" y="3411538"/>
          <p14:tracePt t="56397" x="4330700" y="3411538"/>
          <p14:tracePt t="56496" x="4340225" y="3411538"/>
          <p14:tracePt t="56504" x="4348163" y="3419475"/>
          <p14:tracePt t="56520" x="4348163" y="3429000"/>
          <p14:tracePt t="56536" x="4357688" y="3446463"/>
          <p14:tracePt t="56552" x="4357688" y="3455988"/>
          <p14:tracePt t="56568" x="4357688" y="3465513"/>
          <p14:tracePt t="56580" x="4357688" y="3473450"/>
          <p14:tracePt t="56624" x="4357688" y="3482975"/>
          <p14:tracePt t="56641" x="4357688" y="3509963"/>
          <p14:tracePt t="56649" x="4357688" y="3517900"/>
          <p14:tracePt t="56664" x="4357688" y="3536950"/>
          <p14:tracePt t="56680" x="4348163" y="3562350"/>
          <p14:tracePt t="56697" x="4340225" y="3581400"/>
          <p14:tracePt t="56713" x="4348163" y="3598863"/>
          <p14:tracePt t="56730" x="4348163" y="3608388"/>
          <p14:tracePt t="56763" x="4348163" y="3633788"/>
          <p14:tracePt t="56780" x="4348163" y="3643313"/>
          <p14:tracePt t="56797" x="4367213" y="3660775"/>
          <p14:tracePt t="56813" x="4367213" y="3670300"/>
          <p14:tracePt t="56830" x="4375150" y="3679825"/>
          <p14:tracePt t="57121" x="4367213" y="3679825"/>
          <p14:tracePt t="57136" x="4357688" y="3679825"/>
          <p14:tracePt t="57145" x="4348163" y="3687763"/>
          <p14:tracePt t="57161" x="4340225" y="3687763"/>
          <p14:tracePt t="57169" x="4322763" y="3687763"/>
          <p14:tracePt t="57186" x="4303713" y="3687763"/>
          <p14:tracePt t="57200" x="4286250" y="3697288"/>
          <p14:tracePt t="57769" x="4303713" y="3687763"/>
          <p14:tracePt t="57777" x="4313238" y="3679825"/>
          <p14:tracePt t="57785" x="4322763" y="3660775"/>
          <p14:tracePt t="57797" x="4340225" y="3643313"/>
          <p14:tracePt t="57814" x="4340225" y="3616325"/>
          <p14:tracePt t="57830" x="4348163" y="3608388"/>
          <p14:tracePt t="57848" x="4357688" y="3589338"/>
          <p14:tracePt t="57865" x="4367213" y="3581400"/>
          <p14:tracePt t="57881" x="4375150" y="3571875"/>
          <p14:tracePt t="57897" x="4375150" y="3554413"/>
          <p14:tracePt t="57914" x="4375150" y="3536950"/>
          <p14:tracePt t="57930" x="4357688" y="3517900"/>
          <p14:tracePt t="57947" x="4340225" y="3490913"/>
          <p14:tracePt t="57964" x="4330700" y="3482975"/>
          <p14:tracePt t="58064" x="4322763" y="3482975"/>
          <p14:tracePt t="58082" x="4313238" y="3482975"/>
          <p14:tracePt t="58090" x="4295775" y="3482975"/>
          <p14:tracePt t="58098" x="4276725" y="3482975"/>
          <p14:tracePt t="58114" x="4259263" y="3490913"/>
          <p14:tracePt t="58130" x="4241800" y="3509963"/>
          <p14:tracePt t="58147" x="4232275" y="3509963"/>
          <p14:tracePt t="58164" x="4232275" y="3527425"/>
          <p14:tracePt t="58180" x="4241800" y="3562350"/>
          <p14:tracePt t="58197" x="4251325" y="3598863"/>
          <p14:tracePt t="58214" x="4251325" y="3625850"/>
          <p14:tracePt t="58230" x="4251325" y="3643313"/>
          <p14:tracePt t="58247" x="4259263" y="3660775"/>
          <p14:tracePt t="58264" x="4313238" y="3732213"/>
          <p14:tracePt t="58281" x="4330700" y="3759200"/>
          <p14:tracePt t="58297" x="4357688" y="3776663"/>
          <p14:tracePt t="58314" x="4384675" y="3776663"/>
          <p14:tracePt t="58330" x="4394200" y="3776663"/>
          <p14:tracePt t="58457" x="4402138" y="3768725"/>
          <p14:tracePt t="58465" x="4402138" y="3751263"/>
          <p14:tracePt t="58481" x="4394200" y="3714750"/>
          <p14:tracePt t="58497" x="4367213" y="3679825"/>
          <p14:tracePt t="58514" x="4330700" y="3643313"/>
          <p14:tracePt t="58531" x="4313238" y="3616325"/>
          <p14:tracePt t="58547" x="4295775" y="3598863"/>
          <p14:tracePt t="58564" x="4276725" y="3589338"/>
          <p14:tracePt t="58625" x="4268788" y="3589338"/>
          <p14:tracePt t="58633" x="4251325" y="3581400"/>
          <p14:tracePt t="58649" x="4224338" y="3581400"/>
          <p14:tracePt t="58664" x="4197350" y="3571875"/>
          <p14:tracePt t="58681" x="4152900" y="3571875"/>
          <p14:tracePt t="58697" x="4133850" y="3571875"/>
          <p14:tracePt t="58793" x="4133850" y="3581400"/>
          <p14:tracePt t="58809" x="4133850" y="3608388"/>
          <p14:tracePt t="58817" x="4143375" y="3625850"/>
          <p14:tracePt t="58831" x="4143375" y="3633788"/>
          <p14:tracePt t="58847" x="4170363" y="3652838"/>
          <p14:tracePt t="58865" x="4214813" y="3697288"/>
          <p14:tracePt t="58881" x="4251325" y="3732213"/>
          <p14:tracePt t="58897" x="4303713" y="3768725"/>
          <p14:tracePt t="58914" x="4348163" y="3813175"/>
          <p14:tracePt t="58930" x="4394200" y="3830638"/>
          <p14:tracePt t="58947" x="4446588" y="3840163"/>
          <p14:tracePt t="58964" x="4491038" y="3848100"/>
          <p14:tracePt t="59001" x="4500563" y="3848100"/>
          <p14:tracePt t="59017" x="4510088" y="3848100"/>
          <p14:tracePt t="59031" x="4518025" y="3840163"/>
          <p14:tracePt t="59048" x="4562475" y="3803650"/>
          <p14:tracePt t="59065" x="4581525" y="3776663"/>
          <p14:tracePt t="59081" x="4589463" y="3751263"/>
          <p14:tracePt t="59137" x="4589463" y="3741738"/>
          <p14:tracePt t="59145" x="4581525" y="3724275"/>
          <p14:tracePt t="59154" x="4562475" y="3714750"/>
          <p14:tracePt t="59164" x="4518025" y="3679825"/>
          <p14:tracePt t="59180" x="4483100" y="3660775"/>
          <p14:tracePt t="59197" x="4483100" y="3652838"/>
          <p14:tracePt t="59241" x="4473575" y="3652838"/>
          <p14:tracePt t="59257" x="4465638" y="3660775"/>
          <p14:tracePt t="59266" x="4456113" y="3660775"/>
          <p14:tracePt t="59281" x="4446588" y="3670300"/>
          <p14:tracePt t="59298" x="4419600" y="3687763"/>
          <p14:tracePt t="59314" x="4384675" y="3714750"/>
          <p14:tracePt t="59330" x="4340225" y="3751263"/>
          <p14:tracePt t="59347" x="4295775" y="3803650"/>
          <p14:tracePt t="59364" x="4268788" y="3848100"/>
          <p14:tracePt t="59381" x="4259263" y="3875088"/>
          <p14:tracePt t="59397" x="4259263" y="3902075"/>
          <p14:tracePt t="59414" x="4259263" y="3919538"/>
          <p14:tracePt t="59431" x="4286250" y="3946525"/>
          <p14:tracePt t="59448" x="4330700" y="3990975"/>
          <p14:tracePt t="59465" x="4357688" y="4010025"/>
          <p14:tracePt t="59481" x="4384675" y="4027488"/>
          <p14:tracePt t="59497" x="4402138" y="4044950"/>
          <p14:tracePt t="59514" x="4429125" y="4062413"/>
          <p14:tracePt t="59531" x="4473575" y="4081463"/>
          <p14:tracePt t="59547" x="4491038" y="4081463"/>
          <p14:tracePt t="59564" x="4518025" y="4081463"/>
          <p14:tracePt t="59617" x="4527550" y="4081463"/>
          <p14:tracePt t="59634" x="4537075" y="4071938"/>
          <p14:tracePt t="59641" x="4545013" y="4062413"/>
          <p14:tracePt t="59649" x="4554538" y="4054475"/>
          <p14:tracePt t="59665" x="4572000" y="4017963"/>
          <p14:tracePt t="59682" x="4581525" y="3983038"/>
          <p14:tracePt t="59697" x="4581525" y="3946525"/>
          <p14:tracePt t="60010" x="4572000" y="3946525"/>
          <p14:tracePt t="60017" x="4572000" y="3956050"/>
          <p14:tracePt t="60031" x="4562475" y="3956050"/>
          <p14:tracePt t="60048" x="4527550" y="3990975"/>
          <p14:tracePt t="60065" x="4491038" y="4017963"/>
          <p14:tracePt t="60082" x="4483100" y="4017963"/>
          <p14:tracePt t="60209" x="4491038" y="4017963"/>
          <p14:tracePt t="60218" x="4500563" y="4037013"/>
          <p14:tracePt t="60231" x="4518025" y="4044950"/>
          <p14:tracePt t="60248" x="4572000" y="4054475"/>
          <p14:tracePt t="61226" x="4581525" y="4054475"/>
          <p14:tracePt t="61730" x="4581525" y="4044950"/>
          <p14:tracePt t="61738" x="4581525" y="4037013"/>
          <p14:tracePt t="61748" x="4581525" y="4027488"/>
          <p14:tracePt t="61765" x="4572000" y="3983038"/>
          <p14:tracePt t="61781" x="4554538" y="3956050"/>
          <p14:tracePt t="61798" x="4518025" y="3929063"/>
          <p14:tracePt t="61815" x="4510088" y="3929063"/>
          <p14:tracePt t="61890" x="4510088" y="3919538"/>
          <p14:tracePt t="62162" x="4510088" y="3929063"/>
          <p14:tracePt t="62170" x="4510088" y="3938588"/>
          <p14:tracePt t="62181" x="4510088" y="3946525"/>
          <p14:tracePt t="62198" x="4510088" y="3965575"/>
          <p14:tracePt t="62250" x="4510088" y="3973513"/>
          <p14:tracePt t="62258" x="4510088" y="3983038"/>
          <p14:tracePt t="62267" x="4510088" y="3990975"/>
          <p14:tracePt t="62282" x="4510088" y="4037013"/>
          <p14:tracePt t="62298" x="4491038" y="4071938"/>
          <p14:tracePt t="62315" x="4483100" y="4125913"/>
          <p14:tracePt t="62331" x="4473575" y="4187825"/>
          <p14:tracePt t="62348" x="4473575" y="4286250"/>
          <p14:tracePt t="62365" x="4473575" y="4367213"/>
          <p14:tracePt t="62381" x="4473575" y="4384675"/>
          <p14:tracePt t="62398" x="4483100" y="4429125"/>
          <p14:tracePt t="62415" x="4500563" y="4483100"/>
          <p14:tracePt t="62431" x="4518025" y="4537075"/>
          <p14:tracePt t="62448" x="4527550" y="4581525"/>
          <p14:tracePt t="62482" x="4527550" y="4608513"/>
          <p14:tracePt t="62499" x="4527550" y="4660900"/>
          <p14:tracePt t="62515" x="4518025" y="4751388"/>
          <p14:tracePt t="62532" x="4527550" y="4830763"/>
          <p14:tracePt t="62548" x="4527550" y="4894263"/>
          <p14:tracePt t="62565" x="4545013" y="4983163"/>
          <p14:tracePt t="62581" x="4554538" y="5045075"/>
          <p14:tracePt t="62598" x="4572000" y="5126038"/>
          <p14:tracePt t="62615" x="4581525" y="5214938"/>
          <p14:tracePt t="62632" x="4616450" y="5286375"/>
          <p14:tracePt t="62649" x="4652963" y="5340350"/>
          <p14:tracePt t="62666" x="4697413" y="5394325"/>
          <p14:tracePt t="62682" x="4697413" y="5429250"/>
          <p14:tracePt t="62698" x="4705350" y="5456238"/>
          <p14:tracePt t="62715" x="4705350" y="5491163"/>
          <p14:tracePt t="62731" x="4705350" y="5510213"/>
          <p14:tracePt t="62748" x="4705350" y="5527675"/>
          <p14:tracePt t="62765" x="4705350" y="5537200"/>
          <p14:tracePt t="62802" x="4705350" y="5545138"/>
          <p14:tracePt t="62834" x="4705350" y="5554663"/>
          <p14:tracePt t="62843" x="4697413" y="5554663"/>
          <p14:tracePt t="62890" x="4687888" y="5554663"/>
          <p14:tracePt t="62899" x="4687888" y="5562600"/>
          <p14:tracePt t="62907" x="4679950" y="5562600"/>
          <p14:tracePt t="62923" x="4670425" y="5562600"/>
          <p14:tracePt t="62932" x="4660900" y="5562600"/>
          <p14:tracePt t="62949" x="4643438" y="5562600"/>
          <p14:tracePt t="62965" x="4598988" y="5562600"/>
          <p14:tracePt t="62982" x="4554538" y="5554663"/>
          <p14:tracePt t="62998" x="4500563" y="5545138"/>
          <p14:tracePt t="63016" x="4483100" y="5545138"/>
          <p14:tracePt t="63032" x="4456113" y="5537200"/>
          <p14:tracePt t="63048" x="4429125" y="5527675"/>
          <p14:tracePt t="63066" x="4340225" y="5491163"/>
          <p14:tracePt t="63083" x="4251325" y="5456238"/>
          <p14:tracePt t="63098" x="4098925" y="5429250"/>
          <p14:tracePt t="63115" x="3983038" y="5419725"/>
          <p14:tracePt t="63132" x="3911600" y="5402263"/>
          <p14:tracePt t="63148" x="3875088" y="5394325"/>
          <p14:tracePt t="63165" x="3867150" y="5384800"/>
          <p14:tracePt t="63251" x="3894138" y="5384800"/>
          <p14:tracePt t="63258" x="3911600" y="5384800"/>
          <p14:tracePt t="63267" x="3965575" y="5384800"/>
          <p14:tracePt t="63282" x="4089400" y="5384800"/>
          <p14:tracePt t="63299" x="4224338" y="5384800"/>
          <p14:tracePt t="63315" x="4348163" y="5384800"/>
          <p14:tracePt t="63332" x="4429125" y="5384800"/>
          <p14:tracePt t="63348" x="4500563" y="5384800"/>
          <p14:tracePt t="63365" x="4518025" y="5384800"/>
          <p14:tracePt t="63382" x="4527550" y="5384800"/>
          <p14:tracePt t="63435" x="4527550" y="5394325"/>
          <p14:tracePt t="63474" x="4527550" y="5402263"/>
          <p14:tracePt t="63547" x="4527550" y="5394325"/>
          <p14:tracePt t="63562" x="4527550" y="5384800"/>
          <p14:tracePt t="63571" x="4527550" y="5375275"/>
          <p14:tracePt t="63582" x="4527550" y="5348288"/>
          <p14:tracePt t="63599" x="4545013" y="5259388"/>
          <p14:tracePt t="63615" x="4608513" y="5126038"/>
          <p14:tracePt t="63632" x="4670425" y="4929188"/>
          <p14:tracePt t="63649" x="4687888" y="4776788"/>
          <p14:tracePt t="63666" x="4643438" y="4527550"/>
          <p14:tracePt t="63683" x="4589463" y="4411663"/>
          <p14:tracePt t="63698" x="4581525" y="4402138"/>
          <p14:tracePt t="63731" x="4581525" y="4384675"/>
          <p14:tracePt t="63739" x="4589463" y="4367213"/>
          <p14:tracePt t="63749" x="4589463" y="4340225"/>
          <p14:tracePt t="63765" x="4625975" y="4276725"/>
          <p14:tracePt t="63782" x="4633913" y="4251325"/>
          <p14:tracePt t="63799" x="4652963" y="4205288"/>
          <p14:tracePt t="63815" x="4652963" y="4197350"/>
          <p14:tracePt t="63858" x="4660900" y="4197350"/>
          <p14:tracePt t="63875" x="4660900" y="4187825"/>
          <p14:tracePt t="63891" x="4660900" y="4179888"/>
          <p14:tracePt t="63900" x="4660900" y="4170363"/>
          <p14:tracePt t="63915" x="4660900" y="4133850"/>
          <p14:tracePt t="63932" x="4633913" y="4044950"/>
          <p14:tracePt t="63948" x="4625975" y="3990975"/>
          <p14:tracePt t="63965" x="4625975" y="3911600"/>
          <p14:tracePt t="63982" x="4652963" y="3795713"/>
          <p14:tracePt t="64811" x="4660900" y="3795713"/>
          <p14:tracePt t="64819" x="4670425" y="3795713"/>
          <p14:tracePt t="64955" x="4660900" y="3795713"/>
          <p14:tracePt t="65284" x="4660900" y="3803650"/>
          <p14:tracePt t="65291" x="4660900" y="3813175"/>
          <p14:tracePt t="65363" x="4652963" y="3813175"/>
          <p14:tracePt t="65371" x="4643438" y="3813175"/>
          <p14:tracePt t="65387" x="4625975" y="3813175"/>
          <p14:tracePt t="65403" x="4608513" y="3813175"/>
          <p14:tracePt t="65416" x="4581525" y="3813175"/>
          <p14:tracePt t="65432" x="4465638" y="3840163"/>
          <p14:tracePt t="65611" x="4473575" y="3840163"/>
          <p14:tracePt t="65619" x="4483100" y="3840163"/>
          <p14:tracePt t="65635" x="4510088" y="3840163"/>
          <p14:tracePt t="65650" x="4562475" y="3840163"/>
          <p14:tracePt t="65667" x="4697413" y="3840163"/>
          <p14:tracePt t="65755" x="4679950" y="3840163"/>
          <p14:tracePt t="65763" x="4643438" y="3840163"/>
          <p14:tracePt t="65771" x="4598988" y="3830638"/>
          <p14:tracePt t="65782" x="4572000" y="3830638"/>
          <p14:tracePt t="65799" x="4537075" y="3830638"/>
          <p14:tracePt t="65908" x="4562475" y="3830638"/>
          <p14:tracePt t="65915" x="4572000" y="3830638"/>
          <p14:tracePt t="65923" x="4616450" y="3830638"/>
          <p14:tracePt t="65932" x="4625975" y="3830638"/>
          <p14:tracePt t="65949" x="4660900" y="3830638"/>
          <p14:tracePt t="66027" x="4652963" y="3830638"/>
          <p14:tracePt t="66036" x="4643438" y="3830638"/>
          <p14:tracePt t="66049" x="4589463" y="3830638"/>
          <p14:tracePt t="66066" x="4527550" y="3830638"/>
          <p14:tracePt t="66086" x="4500563" y="3830638"/>
          <p14:tracePt t="66100" x="4456113" y="3830638"/>
          <p14:tracePt t="66116" x="4446588" y="3830638"/>
          <p14:tracePt t="66149" x="4456113" y="3830638"/>
          <p14:tracePt t="66166" x="4483100" y="3822700"/>
          <p14:tracePt t="66182" x="4518025" y="3822700"/>
          <p14:tracePt t="66388" x="4510088" y="3822700"/>
          <p14:tracePt t="66395" x="4500563" y="3822700"/>
          <p14:tracePt t="66444" x="4510088" y="3822700"/>
          <p14:tracePt t="66452" x="4518025" y="3822700"/>
          <p14:tracePt t="66491" x="4537075" y="3822700"/>
          <p14:tracePt t="66500" x="4554538" y="3822700"/>
          <p14:tracePt t="66507" x="4581525" y="3822700"/>
          <p14:tracePt t="66517" x="4598988" y="3822700"/>
          <p14:tracePt t="66533" x="4660900" y="3830638"/>
          <p14:tracePt t="66549" x="4670425" y="3840163"/>
          <p14:tracePt t="66596" x="4643438" y="3840163"/>
          <p14:tracePt t="66603" x="4616450" y="3840163"/>
          <p14:tracePt t="66616" x="4554538" y="3840163"/>
          <p14:tracePt t="66633" x="4527550" y="3830638"/>
          <p14:tracePt t="66649" x="4456113" y="3813175"/>
          <p14:tracePt t="66683" x="4394200" y="3813175"/>
          <p14:tracePt t="66716" x="4419600" y="3813175"/>
          <p14:tracePt t="66733" x="4473575" y="3786188"/>
          <p14:tracePt t="66749" x="4500563" y="3786188"/>
          <p14:tracePt t="66788" x="4510088" y="3786188"/>
          <p14:tracePt t="66804" x="4527550" y="3786188"/>
          <p14:tracePt t="66820" x="4545013" y="3786188"/>
          <p14:tracePt t="66833" x="4554538" y="3786188"/>
          <p14:tracePt t="66849" x="4562475" y="3786188"/>
          <p14:tracePt t="66892" x="4554538" y="3795713"/>
          <p14:tracePt t="66900" x="4527550" y="3795713"/>
          <p14:tracePt t="66908" x="4510088" y="3795713"/>
          <p14:tracePt t="66932" x="4500563" y="3795713"/>
          <p14:tracePt t="66940" x="4473575" y="3795713"/>
          <p14:tracePt t="66949" x="4510088" y="3803650"/>
          <p14:tracePt t="66966" x="4491038" y="3803650"/>
          <p14:tracePt t="66995" x="4491038" y="3813175"/>
          <p14:tracePt t="67019" x="4483100" y="3813175"/>
          <p14:tracePt t="67044" x="4491038" y="3813175"/>
          <p14:tracePt t="67052" x="4510088" y="3813175"/>
          <p14:tracePt t="67067" x="4643438" y="3822700"/>
          <p14:tracePt t="67084" x="4687888" y="3822700"/>
          <p14:tracePt t="67100" x="4751388" y="3822700"/>
          <p14:tracePt t="67116" x="4786313" y="3822700"/>
          <p14:tracePt t="67133" x="4795838" y="3822700"/>
          <p14:tracePt t="67180" x="4768850" y="3822700"/>
          <p14:tracePt t="67188" x="4751388" y="3822700"/>
          <p14:tracePt t="67200" x="4705350" y="3822700"/>
          <p14:tracePt t="67216" x="4625975" y="3822700"/>
          <p14:tracePt t="67233" x="4537075" y="3822700"/>
          <p14:tracePt t="67249" x="4545013" y="3848100"/>
          <p14:tracePt t="67266" x="4554538" y="3848100"/>
          <p14:tracePt t="67316" x="4562475" y="3848100"/>
          <p14:tracePt t="67324" x="4572000" y="3848100"/>
          <p14:tracePt t="67333" x="4581525" y="3848100"/>
          <p14:tracePt t="67350" x="4589463" y="3830638"/>
          <p14:tracePt t="67366" x="4581525" y="3822700"/>
          <p14:tracePt t="67383" x="4598988" y="3822700"/>
          <p14:tracePt t="67400" x="4598988" y="3813175"/>
          <p14:tracePt t="67416" x="4589463" y="3813175"/>
          <p14:tracePt t="67433" x="4581525" y="3813175"/>
          <p14:tracePt t="67450" x="4491038" y="3803650"/>
          <p14:tracePt t="67466" x="4483100" y="3813175"/>
          <p14:tracePt t="67484" x="4340225" y="3822700"/>
          <p14:tracePt t="67500" x="4295775" y="3822700"/>
          <p14:tracePt t="67556" x="4303713" y="3822700"/>
          <p14:tracePt t="67564" x="4313238" y="3822700"/>
          <p14:tracePt t="67572" x="4322763" y="3822700"/>
          <p14:tracePt t="67583" x="4348163" y="3822700"/>
          <p14:tracePt t="67600" x="4402138" y="3822700"/>
          <p14:tracePt t="67616" x="4446588" y="3822700"/>
          <p14:tracePt t="67633" x="4483100" y="3822700"/>
          <p14:tracePt t="67650" x="4510088" y="3822700"/>
          <p14:tracePt t="67700" x="4510088" y="3830638"/>
          <p14:tracePt t="67716" x="4491038" y="3830638"/>
          <p14:tracePt t="67724" x="4483100" y="3830638"/>
          <p14:tracePt t="67733" x="4456113" y="3830638"/>
          <p14:tracePt t="67750" x="4411663" y="3840163"/>
          <p14:tracePt t="67766" x="4330700" y="3840163"/>
          <p14:tracePt t="67783" x="4276725" y="3848100"/>
          <p14:tracePt t="67800" x="4259263" y="3857625"/>
          <p14:tracePt t="67836" x="4268788" y="3857625"/>
          <p14:tracePt t="67844" x="4286250" y="3857625"/>
          <p14:tracePt t="67852" x="4340225" y="3857625"/>
          <p14:tracePt t="67866" x="4411663" y="3857625"/>
          <p14:tracePt t="67884" x="4465638" y="3822700"/>
          <p14:tracePt t="67900" x="4572000" y="3822700"/>
          <p14:tracePt t="67916" x="4581525" y="3822700"/>
          <p14:tracePt t="68004" x="4572000" y="3822700"/>
          <p14:tracePt t="68012" x="4554538" y="3822700"/>
          <p14:tracePt t="68020" x="4510088" y="3822700"/>
          <p14:tracePt t="68033" x="4483100" y="3822700"/>
          <p14:tracePt t="68050" x="4446588" y="3822700"/>
          <p14:tracePt t="68066" x="4303713" y="3803650"/>
          <p14:tracePt t="68083" x="4268788" y="3795713"/>
          <p14:tracePt t="68132" x="4303713" y="3795713"/>
          <p14:tracePt t="68140" x="4322763" y="3795713"/>
          <p14:tracePt t="68149" x="4367213" y="3795713"/>
          <p14:tracePt t="68166" x="4429125" y="3795713"/>
          <p14:tracePt t="68183" x="4491038" y="3795713"/>
          <p14:tracePt t="68200" x="4483100" y="3795713"/>
          <p14:tracePt t="68216" x="4465638" y="3786188"/>
          <p14:tracePt t="68260" x="4473575" y="3786188"/>
          <p14:tracePt t="68268" x="4473575" y="3795713"/>
          <p14:tracePt t="68284" x="4483100" y="3803650"/>
          <p14:tracePt t="68300" x="4429125" y="3803650"/>
          <p14:tracePt t="68317" x="4313238" y="3803650"/>
          <p14:tracePt t="68333" x="4268788" y="3795713"/>
          <p14:tracePt t="68388" x="4313238" y="3795713"/>
          <p14:tracePt t="68396" x="4330700" y="3795713"/>
          <p14:tracePt t="68404" x="4394200" y="3795713"/>
          <p14:tracePt t="68416" x="4419600" y="3795713"/>
          <p14:tracePt t="68433" x="4527550" y="3795713"/>
          <p14:tracePt t="68450" x="4491038" y="3786188"/>
          <p14:tracePt t="68466" x="4518025" y="3795713"/>
          <p14:tracePt t="68484" x="4527550" y="3795713"/>
          <p14:tracePt t="68501" x="4527550" y="3803650"/>
          <p14:tracePt t="68524" x="4518025" y="3803650"/>
          <p14:tracePt t="68540" x="4510088" y="3803650"/>
          <p14:tracePt t="68550" x="4456113" y="3803650"/>
          <p14:tracePt t="68566" x="4394200" y="3803650"/>
          <p14:tracePt t="68583" x="4375150" y="3803650"/>
          <p14:tracePt t="68600" x="4384675" y="3830638"/>
          <p14:tracePt t="68644" x="4394200" y="3830638"/>
          <p14:tracePt t="68652" x="4411663" y="3830638"/>
          <p14:tracePt t="68667" x="4465638" y="3840163"/>
          <p14:tracePt t="68684" x="4554538" y="3857625"/>
          <p14:tracePt t="68700" x="4598988" y="3857625"/>
          <p14:tracePt t="68717" x="4679950" y="3867150"/>
          <p14:tracePt t="68733" x="4714875" y="3875088"/>
          <p14:tracePt t="68750" x="4724400" y="3875088"/>
          <p14:tracePt t="68805" x="4714875" y="3875088"/>
          <p14:tracePt t="68812" x="4705350" y="3875088"/>
          <p14:tracePt t="68836" x="4697413" y="3875088"/>
          <p14:tracePt t="68924" x="4705350" y="3875088"/>
          <p14:tracePt t="68932" x="4714875" y="3875088"/>
          <p14:tracePt t="68940" x="4724400" y="3875088"/>
          <p14:tracePt t="68950" x="4741863" y="3875088"/>
          <p14:tracePt t="68966" x="4751388" y="3875088"/>
          <p14:tracePt t="69044" x="4741863" y="3875088"/>
          <p14:tracePt t="69229" x="4741863" y="3884613"/>
          <p14:tracePt t="69564" x="4732338" y="3884613"/>
          <p14:tracePt t="69581" x="4732338" y="3894138"/>
          <p14:tracePt t="69605" x="4724400" y="3894138"/>
          <p14:tracePt t="69612" x="4714875" y="3894138"/>
          <p14:tracePt t="69621" x="4705350" y="3894138"/>
          <p14:tracePt t="69637" x="4697413" y="3894138"/>
          <p14:tracePt t="69650" x="4687888" y="3902075"/>
          <p14:tracePt t="69667" x="4679950" y="3902075"/>
          <p14:tracePt t="69684" x="4652963" y="3911600"/>
          <p14:tracePt t="69701" x="4633913" y="3929063"/>
          <p14:tracePt t="69717" x="4625975" y="3929063"/>
          <p14:tracePt t="69733" x="4625975" y="3938588"/>
          <p14:tracePt t="69750" x="4616450" y="3938588"/>
          <p14:tracePt t="69767" x="4608513" y="3946525"/>
          <p14:tracePt t="69784" x="4598988" y="3965575"/>
          <p14:tracePt t="69801" x="4589463" y="3983038"/>
          <p14:tracePt t="69817" x="4581525" y="4010025"/>
          <p14:tracePt t="69833" x="4572000" y="4027488"/>
          <p14:tracePt t="69850" x="4572000" y="4037013"/>
          <p14:tracePt t="69869" x="4572000" y="4044950"/>
          <p14:tracePt t="69925" x="4572000" y="4054475"/>
          <p14:tracePt t="69941" x="4572000" y="4062413"/>
          <p14:tracePt t="69949" x="4572000" y="4071938"/>
          <p14:tracePt t="69957" x="4572000" y="4089400"/>
          <p14:tracePt t="69967" x="4572000" y="4098925"/>
          <p14:tracePt t="69983" x="4572000" y="4152900"/>
          <p14:tracePt t="70017" x="4572000" y="4170363"/>
          <p14:tracePt t="70033" x="4572000" y="4205288"/>
          <p14:tracePt t="70050" x="4572000" y="4251325"/>
          <p14:tracePt t="70067" x="4572000" y="4295775"/>
          <p14:tracePt t="70084" x="4572000" y="4322763"/>
          <p14:tracePt t="70108" x="4572000" y="4340225"/>
          <p14:tracePt t="70118" x="4572000" y="4348163"/>
          <p14:tracePt t="70133" x="4572000" y="4402138"/>
          <p14:tracePt t="70151" x="4572000" y="4465638"/>
          <p14:tracePt t="70167" x="4572000" y="4491038"/>
          <p14:tracePt t="70184" x="4581525" y="4608513"/>
          <p14:tracePt t="70200" x="4589463" y="4660900"/>
          <p14:tracePt t="70222" x="4598988" y="4660900"/>
          <p14:tracePt t="70234" x="4598988" y="4670425"/>
          <p14:tracePt t="70250" x="4598988" y="4687888"/>
          <p14:tracePt t="70285" x="4608513" y="4687888"/>
          <p14:tracePt t="70309" x="4608513" y="4697413"/>
          <p14:tracePt t="70317" x="4616450" y="4697413"/>
          <p14:tracePt t="70365" x="4616450" y="4705350"/>
          <p14:tracePt t="70389" x="4616450" y="4714875"/>
          <p14:tracePt t="70405" x="4616450" y="4724400"/>
          <p14:tracePt t="70413" x="4625975" y="4741863"/>
          <p14:tracePt t="70421" x="4625975" y="4751388"/>
          <p14:tracePt t="70434" x="4625975" y="4768850"/>
          <p14:tracePt t="70450" x="4643438" y="4803775"/>
          <p14:tracePt t="70467" x="4643438" y="4822825"/>
          <p14:tracePt t="70484" x="4643438" y="4830763"/>
          <p14:tracePt t="70501" x="4643438" y="4840288"/>
          <p14:tracePt t="70517" x="4643438" y="4857750"/>
          <p14:tracePt t="70534" x="4652963" y="4867275"/>
          <p14:tracePt t="70551" x="4652963" y="4884738"/>
          <p14:tracePt t="70567" x="4652963" y="4894263"/>
          <p14:tracePt t="70584" x="4652963" y="4911725"/>
          <p14:tracePt t="70617" x="4652963" y="4919663"/>
          <p14:tracePt t="70637" x="4652963" y="4929188"/>
          <p14:tracePt t="70653" x="4652963" y="4938713"/>
          <p14:tracePt t="70667" x="4643438" y="4938713"/>
          <p14:tracePt t="70685" x="4643438" y="4946650"/>
          <p14:tracePt t="70701" x="4643438" y="4956175"/>
          <p14:tracePt t="70717" x="4633913" y="4956175"/>
          <p14:tracePt t="70773" x="4633913" y="4965700"/>
          <p14:tracePt t="70797" x="4633913" y="4973638"/>
          <p14:tracePt t="70805" x="4633913" y="4983163"/>
          <p14:tracePt t="70829" x="4633913" y="4991100"/>
          <p14:tracePt t="70853" x="4633913" y="5000625"/>
          <p14:tracePt t="70893" x="4643438" y="5010150"/>
          <p14:tracePt t="70901" x="4643438" y="5018088"/>
          <p14:tracePt t="70909" x="4652963" y="5027613"/>
          <p14:tracePt t="70918" x="4660900" y="5027613"/>
          <p14:tracePt t="70934" x="4660900" y="5045075"/>
          <p14:tracePt t="70950" x="4670425" y="5062538"/>
          <p14:tracePt t="70967" x="4670425" y="5081588"/>
          <p14:tracePt t="70984" x="4670425" y="5108575"/>
          <p14:tracePt t="71001" x="4670425" y="5126038"/>
          <p14:tracePt t="71037" x="4670425" y="5133975"/>
          <p14:tracePt t="71050" x="4670425" y="5143500"/>
          <p14:tracePt t="71067" x="4670425" y="5170488"/>
          <p14:tracePt t="71085" x="4670425" y="5205413"/>
          <p14:tracePt t="71101" x="4670425" y="5232400"/>
          <p14:tracePt t="71117" x="4670425" y="5268913"/>
          <p14:tracePt t="71134" x="4660900" y="5313363"/>
          <p14:tracePt t="71151" x="4643438" y="5330825"/>
          <p14:tracePt t="71167" x="4633913" y="5340350"/>
          <p14:tracePt t="71184" x="4633913" y="5348288"/>
          <p14:tracePt t="71201" x="4625975" y="5348288"/>
          <p14:tracePt t="71229" x="4616450" y="5348288"/>
          <p14:tracePt t="71237" x="4616450" y="5357813"/>
          <p14:tracePt t="71250" x="4608513" y="5357813"/>
          <p14:tracePt t="71268" x="4581525" y="5375275"/>
          <p14:tracePt t="71285" x="4518025" y="5438775"/>
          <p14:tracePt t="71301" x="4491038" y="5456238"/>
          <p14:tracePt t="71317" x="4483100" y="5473700"/>
          <p14:tracePt t="71334" x="4483100" y="5483225"/>
          <p14:tracePt t="71373" x="4473575" y="5483225"/>
          <p14:tracePt t="71384" x="4465638" y="5483225"/>
          <p14:tracePt t="71401" x="4438650" y="5473700"/>
          <p14:tracePt t="71417" x="4411663" y="5465763"/>
          <p14:tracePt t="71434" x="4402138" y="5465763"/>
          <p14:tracePt t="71661" x="4402138" y="5456238"/>
          <p14:tracePt t="71669" x="4394200" y="5456238"/>
          <p14:tracePt t="71684" x="4384675" y="5456238"/>
          <p14:tracePt t="71702" x="4384675" y="5446713"/>
          <p14:tracePt t="71717" x="4375150" y="5446713"/>
          <p14:tracePt t="71734" x="4357688" y="5446713"/>
          <p14:tracePt t="71751" x="4348163" y="5446713"/>
          <p14:tracePt t="71767" x="4340225" y="5446713"/>
          <p14:tracePt t="71885" x="4340225" y="5438775"/>
          <p14:tracePt t="71941" x="4348163" y="5438775"/>
          <p14:tracePt t="72341" x="4357688" y="5438775"/>
          <p14:tracePt t="72357" x="4367213" y="5438775"/>
          <p14:tracePt t="72381" x="4375150" y="5438775"/>
          <p14:tracePt t="72430" x="4375150" y="5429250"/>
          <p14:tracePt t="72621" x="4384675" y="5429250"/>
          <p14:tracePt t="72646" x="4402138" y="5429250"/>
          <p14:tracePt t="72661" x="4411663" y="5429250"/>
          <p14:tracePt t="72686" x="4419600" y="5429250"/>
          <p14:tracePt t="72702" x="4419600" y="5419725"/>
          <p14:tracePt t="72725" x="4419600" y="5411788"/>
          <p14:tracePt t="72789" x="4419600" y="5402263"/>
          <p14:tracePt t="72806" x="4419600" y="5394325"/>
          <p14:tracePt t="72821" x="4419600" y="5384800"/>
          <p14:tracePt t="72830" x="4419600" y="5375275"/>
          <p14:tracePt t="72837" x="4411663" y="5375275"/>
          <p14:tracePt t="72926" x="4419600" y="5375275"/>
          <p14:tracePt t="72974" x="4429125" y="5375275"/>
          <p14:tracePt t="73005" x="4438650" y="5375275"/>
          <p14:tracePt t="73021" x="4438650" y="5384800"/>
          <p14:tracePt t="73038" x="4438650" y="5394325"/>
          <p14:tracePt t="73053" x="4438650" y="5402263"/>
          <p14:tracePt t="73174" x="4429125" y="5402263"/>
          <p14:tracePt t="73246" x="4438650" y="5402263"/>
          <p14:tracePt t="73262" x="4438650" y="5394325"/>
          <p14:tracePt t="73270" x="4446588" y="5394325"/>
          <p14:tracePt t="73284" x="4446588" y="5375275"/>
          <p14:tracePt t="73501" x="4446588" y="5367338"/>
          <p14:tracePt t="73542" x="4456113" y="5367338"/>
          <p14:tracePt t="73622" x="4465638" y="5367338"/>
          <p14:tracePt t="73662" x="4465638" y="5357813"/>
          <p14:tracePt t="73669" x="4465638" y="5340350"/>
          <p14:tracePt t="73686" x="4465638" y="5276850"/>
          <p14:tracePt t="73702" x="4456113" y="5170488"/>
          <p14:tracePt t="73718" x="4429125" y="5045075"/>
          <p14:tracePt t="73734" x="4429125" y="4956175"/>
          <p14:tracePt t="73751" x="4429125" y="4857750"/>
          <p14:tracePt t="73768" x="4419600" y="4786313"/>
          <p14:tracePt t="73785" x="4402138" y="4741863"/>
          <p14:tracePt t="73801" x="4394200" y="4705350"/>
          <p14:tracePt t="73818" x="4367213" y="4598988"/>
          <p14:tracePt t="73834" x="4348163" y="4500563"/>
          <p14:tracePt t="73851" x="4340225" y="4402138"/>
          <p14:tracePt t="73868" x="4340225" y="4367213"/>
          <p14:tracePt t="73942" x="4340225" y="4357688"/>
          <p14:tracePt t="73975" x="4340225" y="4348163"/>
          <p14:tracePt t="73982" x="4340225" y="4340225"/>
          <p14:tracePt t="73990" x="4348163" y="4330700"/>
          <p14:tracePt t="74001" x="4348163" y="4303713"/>
          <p14:tracePt t="74018" x="4357688" y="4259263"/>
          <p14:tracePt t="74034" x="4375150" y="4205288"/>
          <p14:tracePt t="74051" x="4394200" y="4179888"/>
          <p14:tracePt t="74084" x="4402138" y="4170363"/>
          <p14:tracePt t="74246" x="4402138" y="4160838"/>
          <p14:tracePt t="74262" x="4411663" y="4152900"/>
          <p14:tracePt t="74278" x="4411663" y="4143375"/>
          <p14:tracePt t="74286" x="4402138" y="4143375"/>
          <p14:tracePt t="74302" x="4375150" y="4116388"/>
          <p14:tracePt t="74318" x="4313238" y="4098925"/>
          <p14:tracePt t="74334" x="4268788" y="4071938"/>
          <p14:tracePt t="74351" x="4214813" y="4044950"/>
          <p14:tracePt t="74368" x="4179888" y="4027488"/>
          <p14:tracePt t="74385" x="4160838" y="4017963"/>
          <p14:tracePt t="88763" x="4160838" y="4010025"/>
          <p14:tracePt t="88771" x="4143375" y="4000500"/>
          <p14:tracePt t="88778" x="4133850" y="4000500"/>
          <p14:tracePt t="88788" x="4133850" y="3990975"/>
          <p14:tracePt t="88874" x="4152900" y="3990975"/>
          <p14:tracePt t="88891" x="4170363" y="4000500"/>
          <p14:tracePt t="88906" x="4179888" y="4000500"/>
          <p14:tracePt t="88931" x="4170363" y="4000500"/>
          <p14:tracePt t="88939" x="4170363" y="3990975"/>
          <p14:tracePt t="88947" x="4152900" y="3973513"/>
          <p14:tracePt t="88955" x="4152900" y="3956050"/>
          <p14:tracePt t="88972" x="4125913" y="3938588"/>
          <p14:tracePt t="88988" x="4116388" y="3938588"/>
          <p14:tracePt t="89005" x="4098925" y="3929063"/>
          <p14:tracePt t="89022" x="4081463" y="3919538"/>
          <p14:tracePt t="89038" x="4071938" y="3911600"/>
          <p14:tracePt t="89055" x="4054475" y="3884613"/>
          <p14:tracePt t="89072" x="4044950" y="3875088"/>
          <p14:tracePt t="89089" x="4027488" y="3867150"/>
          <p14:tracePt t="89107" x="4010025" y="3857625"/>
          <p14:tracePt t="89658" x="4037013" y="3848100"/>
          <p14:tracePt t="89667" x="4044950" y="3848100"/>
          <p14:tracePt t="89674" x="4054475" y="3848100"/>
          <p14:tracePt t="89689" x="4062413" y="3848100"/>
          <p14:tracePt t="89706" x="4089400" y="3848100"/>
          <p14:tracePt t="89723" x="4098925" y="3848100"/>
          <p14:tracePt t="89739" x="4108450" y="3848100"/>
          <p14:tracePt t="89755" x="4116388" y="3848100"/>
          <p14:tracePt t="89772" x="4143375" y="3857625"/>
          <p14:tracePt t="89789" x="4160838" y="3857625"/>
          <p14:tracePt t="89805" x="4187825" y="3867150"/>
          <p14:tracePt t="89822" x="4232275" y="3875088"/>
          <p14:tracePt t="89839" x="4295775" y="3875088"/>
          <p14:tracePt t="89855" x="4357688" y="3875088"/>
          <p14:tracePt t="89872" x="4438650" y="3875088"/>
          <p14:tracePt t="89889" x="4510088" y="3867150"/>
          <p14:tracePt t="89906" x="4625975" y="3867150"/>
          <p14:tracePt t="89923" x="4660900" y="3867150"/>
          <p14:tracePt t="89939" x="4705350" y="3875088"/>
          <p14:tracePt t="89955" x="4732338" y="3894138"/>
          <p14:tracePt t="89972" x="4751388" y="3902075"/>
          <p14:tracePt t="90115" x="4741863" y="3894138"/>
          <p14:tracePt t="90131" x="4732338" y="3894138"/>
          <p14:tracePt t="90140" x="4724400" y="3894138"/>
          <p14:tracePt t="90155" x="4714875" y="3894138"/>
          <p14:tracePt t="90172" x="4705350" y="3894138"/>
          <p14:tracePt t="90189" x="4705350" y="3902075"/>
          <p14:tracePt t="90211" x="4697413" y="3902075"/>
          <p14:tracePt t="90228" x="4687888" y="3902075"/>
          <p14:tracePt t="90243" x="4670425" y="3902075"/>
          <p14:tracePt t="90259" x="4652963" y="3902075"/>
          <p14:tracePt t="90272" x="4643438" y="3902075"/>
          <p14:tracePt t="90289" x="4633913" y="3902075"/>
          <p14:tracePt t="90306" x="4616450" y="3902075"/>
          <p14:tracePt t="90323" x="4589463" y="3894138"/>
          <p14:tracePt t="90339" x="4562475" y="3884613"/>
          <p14:tracePt t="90355" x="4518025" y="3875088"/>
          <p14:tracePt t="90372" x="4510088" y="3875088"/>
          <p14:tracePt t="90427" x="4510088" y="3867150"/>
          <p14:tracePt t="90483" x="4527550" y="3867150"/>
          <p14:tracePt t="90499" x="4537075" y="3867150"/>
          <p14:tracePt t="90515" x="4545013" y="3867150"/>
          <p14:tracePt t="90531" x="4554538" y="3867150"/>
          <p14:tracePt t="90555" x="4554538" y="3857625"/>
          <p14:tracePt t="90611" x="4545013" y="3857625"/>
          <p14:tracePt t="90763" x="4554538" y="3857625"/>
          <p14:tracePt t="90795" x="4562475" y="3857625"/>
          <p14:tracePt t="90803" x="4572000" y="3857625"/>
          <p14:tracePt t="91051" x="4562475" y="3857625"/>
          <p14:tracePt t="91123" x="4562475" y="3867150"/>
          <p14:tracePt t="91131" x="4554538" y="3875088"/>
          <p14:tracePt t="91147" x="4537075" y="3884613"/>
          <p14:tracePt t="91157" x="4518025" y="3884613"/>
          <p14:tracePt t="91172" x="4510088" y="3902075"/>
          <p14:tracePt t="91189" x="4500563" y="3902075"/>
          <p14:tracePt t="91371" x="4500563" y="3894138"/>
          <p14:tracePt t="91379" x="4500563" y="3884613"/>
          <p14:tracePt t="91389" x="4491038" y="3875088"/>
          <p14:tracePt t="91406" x="4483100" y="3867150"/>
          <p14:tracePt t="91475" x="4491038" y="3867150"/>
          <p14:tracePt t="91483" x="4500563" y="3857625"/>
          <p14:tracePt t="91499" x="4510088" y="3857625"/>
          <p14:tracePt t="91516" x="4518025" y="3857625"/>
          <p14:tracePt t="91659" x="4527550" y="3857625"/>
          <p14:tracePt t="91907" x="4527550" y="3848100"/>
          <p14:tracePt t="91924" x="4527550" y="3830638"/>
          <p14:tracePt t="91940" x="4527550" y="3813175"/>
          <p14:tracePt t="91948" x="4527550" y="3803650"/>
          <p14:tracePt t="91956" x="4527550" y="3795713"/>
          <p14:tracePt t="91972" x="4518025" y="3786188"/>
          <p14:tracePt t="92060" x="4518025" y="3776663"/>
          <p14:tracePt t="92068" x="4518025" y="3768725"/>
          <p14:tracePt t="92091" x="4518025" y="3759200"/>
          <p14:tracePt t="92100" x="4518025" y="3751263"/>
          <p14:tracePt t="92110" x="4527550" y="3751263"/>
          <p14:tracePt t="92123" x="4527550" y="3741738"/>
          <p14:tracePt t="92236" x="4527550" y="3732213"/>
          <p14:tracePt t="92244" x="4537075" y="3732213"/>
          <p14:tracePt t="92260" x="4545013" y="3732213"/>
          <p14:tracePt t="92273" x="4545013" y="3724275"/>
          <p14:tracePt t="92290" x="4554538" y="3724275"/>
          <p14:tracePt t="92306" x="4554538" y="3714750"/>
          <p14:tracePt t="92324" x="4554538" y="3697288"/>
          <p14:tracePt t="92340" x="4537075" y="3679825"/>
          <p14:tracePt t="92356" x="4491038" y="3643313"/>
          <p14:tracePt t="92373" x="4446588" y="3616325"/>
          <p14:tracePt t="92389" x="4419600" y="3581400"/>
          <p14:tracePt t="92406" x="4419600" y="3562350"/>
          <p14:tracePt t="92423" x="4419600" y="3554413"/>
          <p14:tracePt t="92439" x="4429125" y="3544888"/>
          <p14:tracePt t="92456" x="4456113" y="3536950"/>
          <p14:tracePt t="92473" x="4473575" y="3536950"/>
          <p14:tracePt t="92489" x="4491038" y="3527425"/>
          <p14:tracePt t="92507" x="4518025" y="3517900"/>
          <p14:tracePt t="92524" x="4545013" y="3517900"/>
          <p14:tracePt t="92540" x="4581525" y="3536950"/>
          <p14:tracePt t="92556" x="4625975" y="3554413"/>
          <p14:tracePt t="92573" x="4660900" y="3554413"/>
          <p14:tracePt t="92590" x="4687888" y="3562350"/>
          <p14:tracePt t="92606" x="4714875" y="3571875"/>
          <p14:tracePt t="92623" x="4768850" y="3589338"/>
          <p14:tracePt t="92639" x="4803775" y="3625850"/>
          <p14:tracePt t="92656" x="4822825" y="3643313"/>
          <p14:tracePt t="92673" x="4830763" y="3652838"/>
          <p14:tracePt t="92689" x="4830763" y="3670300"/>
          <p14:tracePt t="92706" x="4830763" y="3687763"/>
          <p14:tracePt t="92709" x="4830763" y="3714750"/>
          <p14:tracePt t="92724" x="4830763" y="3759200"/>
          <p14:tracePt t="92740" x="4830763" y="3813175"/>
          <p14:tracePt t="92756" x="4830763" y="3830638"/>
          <p14:tracePt t="92773" x="4830763" y="3848100"/>
          <p14:tracePt t="92790" x="4822825" y="3857625"/>
          <p14:tracePt t="92806" x="4813300" y="3867150"/>
          <p14:tracePt t="92823" x="4759325" y="3894138"/>
          <p14:tracePt t="92839" x="4714875" y="3894138"/>
          <p14:tracePt t="92856" x="4643438" y="3894138"/>
          <p14:tracePt t="92873" x="4581525" y="3894138"/>
          <p14:tracePt t="92890" x="4554538" y="3894138"/>
          <p14:tracePt t="92906" x="4545013" y="3902075"/>
          <p14:tracePt t="92988" x="4545013" y="3911600"/>
          <p14:tracePt t="93004" x="4545013" y="3919538"/>
          <p14:tracePt t="93020" x="4545013" y="3929063"/>
          <p14:tracePt t="93028" x="4545013" y="3938588"/>
          <p14:tracePt t="93040" x="4554538" y="3956050"/>
          <p14:tracePt t="93056" x="4572000" y="4000500"/>
          <p14:tracePt t="93073" x="4616450" y="4081463"/>
          <p14:tracePt t="93089" x="4670425" y="4205288"/>
          <p14:tracePt t="93107" x="4705350" y="4473575"/>
          <p14:tracePt t="93124" x="4741863" y="4643438"/>
          <p14:tracePt t="93140" x="4768850" y="4776788"/>
          <p14:tracePt t="93157" x="4786313" y="4911725"/>
          <p14:tracePt t="93173" x="4803775" y="5000625"/>
          <p14:tracePt t="93189" x="4830763" y="5072063"/>
          <p14:tracePt t="93206" x="4840288" y="5143500"/>
          <p14:tracePt t="93223" x="4840288" y="5170488"/>
          <p14:tracePt t="93240" x="4813300" y="5170488"/>
          <p14:tracePt t="93256" x="4786313" y="5133975"/>
          <p14:tracePt t="93524" x="4795838" y="5116513"/>
          <p14:tracePt t="93532" x="4803775" y="5116513"/>
          <p14:tracePt t="93541" x="4822825" y="5099050"/>
          <p14:tracePt t="93557" x="4822825" y="5089525"/>
          <p14:tracePt t="93605" x="4822825" y="5099050"/>
          <p14:tracePt t="93612" x="4813300" y="5108575"/>
          <p14:tracePt t="93623" x="4813300" y="5126038"/>
          <p14:tracePt t="93640" x="4795838" y="5180013"/>
          <p14:tracePt t="93656" x="4768850" y="5241925"/>
          <p14:tracePt t="93673" x="4741863" y="5313363"/>
          <p14:tracePt t="93690" x="4714875" y="5394325"/>
          <p14:tracePt t="93706" x="4705350" y="5473700"/>
          <p14:tracePt t="93710" x="4687888" y="5527675"/>
          <p14:tracePt t="93724" x="4687888" y="5616575"/>
          <p14:tracePt t="93740" x="4687888" y="5661025"/>
          <p14:tracePt t="93756" x="4679950" y="5697538"/>
          <p14:tracePt t="93773" x="4679950" y="5715000"/>
          <p14:tracePt t="93790" x="4670425" y="5724525"/>
          <p14:tracePt t="93823" x="4652963" y="5724525"/>
          <p14:tracePt t="93840" x="4652963" y="5715000"/>
          <p14:tracePt t="93892" x="4652963" y="5705475"/>
          <p14:tracePt t="93900" x="4643438" y="5705475"/>
          <p14:tracePt t="93908" x="4643438" y="5697538"/>
          <p14:tracePt t="93925" x="4643438" y="5688013"/>
          <p14:tracePt t="93940" x="4633913" y="5670550"/>
          <p14:tracePt t="93956" x="4616450" y="5661025"/>
          <p14:tracePt t="93973" x="4608513" y="5653088"/>
          <p14:tracePt t="94006" x="4608513" y="5643563"/>
          <p14:tracePt t="94023" x="4598988" y="5643563"/>
          <p14:tracePt t="94040" x="4589463" y="5634038"/>
          <p14:tracePt t="94056" x="4562475" y="5608638"/>
          <p14:tracePt t="94073" x="4545013" y="5589588"/>
          <p14:tracePt t="94132" x="4545013" y="5581650"/>
          <p14:tracePt t="94180" x="4554538" y="5581650"/>
          <p14:tracePt t="94196" x="4562475" y="5581650"/>
          <p14:tracePt t="94204" x="4598988" y="5581650"/>
          <p14:tracePt t="94212" x="4616450" y="5581650"/>
          <p14:tracePt t="94223" x="4660900" y="5581650"/>
          <p14:tracePt t="94240" x="4732338" y="5581650"/>
          <p14:tracePt t="94256" x="4822825" y="5562600"/>
          <p14:tracePt t="94273" x="4929188" y="5554663"/>
          <p14:tracePt t="94290" x="5010150" y="5537200"/>
          <p14:tracePt t="94306" x="5099050" y="5537200"/>
          <p14:tracePt t="94324" x="5286375" y="5562600"/>
          <p14:tracePt t="94340" x="5419725" y="5572125"/>
          <p14:tracePt t="94357" x="5527675" y="5572125"/>
          <p14:tracePt t="94373" x="5759450" y="5572125"/>
          <p14:tracePt t="94390" x="5956300" y="5572125"/>
          <p14:tracePt t="94407" x="6161088" y="5572125"/>
          <p14:tracePt t="94423" x="6340475" y="5572125"/>
          <p14:tracePt t="94440" x="6384925" y="5572125"/>
          <p14:tracePt t="94456" x="6429375" y="5572125"/>
          <p14:tracePt t="94473" x="6572250" y="5572125"/>
          <p14:tracePt t="94490" x="6616700" y="5572125"/>
          <p14:tracePt t="94508" x="6786563" y="5572125"/>
          <p14:tracePt t="94524" x="6902450" y="5572125"/>
          <p14:tracePt t="94541" x="6991350" y="5572125"/>
          <p14:tracePt t="94557" x="7089775" y="5581650"/>
          <p14:tracePt t="94573" x="7170738" y="5589588"/>
          <p14:tracePt t="94590" x="7180263" y="5589588"/>
          <p14:tracePt t="94636" x="7188200" y="5589588"/>
          <p14:tracePt t="94932" x="7188200" y="5599113"/>
          <p14:tracePt t="94940" x="7180263" y="5599113"/>
          <p14:tracePt t="94957" x="7161213" y="5599113"/>
          <p14:tracePt t="94974" x="7161213" y="5626100"/>
          <p14:tracePt t="94990" x="7143750" y="5653088"/>
          <p14:tracePt t="95007" x="7134225" y="5697538"/>
          <p14:tracePt t="95023" x="7126288" y="5759450"/>
          <p14:tracePt t="95040" x="7126288" y="5813425"/>
          <p14:tracePt t="95057" x="7108825" y="5894388"/>
          <p14:tracePt t="95073" x="7108825" y="5946775"/>
          <p14:tracePt t="95090" x="7108825" y="5983288"/>
          <p14:tracePt t="95108" x="7108825" y="6018213"/>
          <p14:tracePt t="95124" x="7099300" y="6045200"/>
          <p14:tracePt t="95141" x="7089775" y="6108700"/>
          <p14:tracePt t="95157" x="7089775" y="6143625"/>
          <p14:tracePt t="95173" x="7089775" y="6170613"/>
          <p14:tracePt t="95404" x="7081838" y="6170613"/>
          <p14:tracePt t="95421" x="7072313" y="6170613"/>
          <p14:tracePt t="95429" x="7054850" y="6170613"/>
          <p14:tracePt t="95445" x="7045325" y="6170613"/>
          <p14:tracePt t="95457" x="7037388" y="6170613"/>
          <p14:tracePt t="95473" x="7018338" y="6180138"/>
          <p14:tracePt t="95507" x="7000875" y="6180138"/>
          <p14:tracePt t="95549" x="6991350" y="6180138"/>
          <p14:tracePt t="95581" x="6983413" y="6180138"/>
          <p14:tracePt t="95596" x="6973888" y="6180138"/>
          <p14:tracePt t="95613" x="6965950" y="6180138"/>
          <p14:tracePt t="95637" x="6956425" y="6180138"/>
          <p14:tracePt t="95653" x="6946900" y="6180138"/>
          <p14:tracePt t="95685" x="6938963" y="6180138"/>
          <p14:tracePt t="95693" x="6929438" y="6180138"/>
          <p14:tracePt t="95707" x="6919913" y="6180138"/>
          <p14:tracePt t="95725" x="6884988" y="6180138"/>
          <p14:tracePt t="95741" x="6831013" y="6170613"/>
          <p14:tracePt t="95757" x="6759575" y="6161088"/>
          <p14:tracePt t="95774" x="6688138" y="6161088"/>
          <p14:tracePt t="95791" x="6626225" y="6161088"/>
          <p14:tracePt t="95807" x="6589713" y="6170613"/>
          <p14:tracePt t="95824" x="6554788" y="6170613"/>
          <p14:tracePt t="95840" x="6510338" y="6161088"/>
          <p14:tracePt t="95858" x="6375400" y="6143625"/>
          <p14:tracePt t="95874" x="6269038" y="6143625"/>
          <p14:tracePt t="95890" x="6143625" y="6143625"/>
          <p14:tracePt t="95907" x="6027738" y="6143625"/>
          <p14:tracePt t="95925" x="5857875" y="6143625"/>
          <p14:tracePt t="95941" x="5680075" y="6108700"/>
          <p14:tracePt t="95957" x="5384800" y="6045200"/>
          <p14:tracePt t="95973" x="5010150" y="5991225"/>
          <p14:tracePt t="95990" x="4751388" y="5956300"/>
          <p14:tracePt t="96007" x="4616450" y="5956300"/>
          <p14:tracePt t="96024" x="4581525" y="5956300"/>
          <p14:tracePt t="96040" x="4572000" y="5946775"/>
          <p14:tracePt t="96077" x="4562475" y="5938838"/>
          <p14:tracePt t="96091" x="4554538" y="5938838"/>
          <p14:tracePt t="96108" x="4545013" y="5929313"/>
          <p14:tracePt t="96125" x="4537075" y="5919788"/>
          <p14:tracePt t="96141" x="4537075" y="5911850"/>
          <p14:tracePt t="96157" x="4518025" y="5902325"/>
          <p14:tracePt t="96174" x="4500563" y="5875338"/>
          <p14:tracePt t="96190" x="4491038" y="5848350"/>
          <p14:tracePt t="96207" x="4483100" y="5848350"/>
          <p14:tracePt t="96277" x="4483100" y="5840413"/>
          <p14:tracePt t="96317" x="4483100" y="5830888"/>
          <p14:tracePt t="96325" x="4483100" y="5822950"/>
          <p14:tracePt t="96341" x="4510088" y="5759450"/>
          <p14:tracePt t="96357" x="4581525" y="5688013"/>
          <p14:tracePt t="96374" x="4670425" y="5599113"/>
          <p14:tracePt t="96390" x="4768850" y="5527675"/>
          <p14:tracePt t="96407" x="4830763" y="5483225"/>
          <p14:tracePt t="96424" x="4840288" y="5473700"/>
          <p14:tracePt t="96461" x="4848225" y="5473700"/>
          <p14:tracePt t="96474" x="4857750" y="5473700"/>
          <p14:tracePt t="96491" x="4875213" y="5473700"/>
          <p14:tracePt t="96507" x="4902200" y="5473700"/>
          <p14:tracePt t="96524" x="4929188" y="5473700"/>
          <p14:tracePt t="96558" x="4938713" y="5473700"/>
          <p14:tracePt t="96581" x="4956175" y="5483225"/>
          <p14:tracePt t="96591" x="4956175" y="5491163"/>
          <p14:tracePt t="96607" x="4965700" y="5510213"/>
          <p14:tracePt t="96624" x="4983163" y="5527675"/>
          <p14:tracePt t="96640" x="4991100" y="5537200"/>
          <p14:tracePt t="96657" x="5010150" y="5554663"/>
          <p14:tracePt t="96674" x="5037138" y="5599113"/>
          <p14:tracePt t="96691" x="5054600" y="5616575"/>
          <p14:tracePt t="96707" x="5062538" y="5634038"/>
          <p14:tracePt t="96711" x="5081588" y="5653088"/>
          <p14:tracePt t="96725" x="5099050" y="5680075"/>
          <p14:tracePt t="96741" x="5108575" y="5697538"/>
          <p14:tracePt t="96757" x="5116513" y="5705475"/>
          <p14:tracePt t="96774" x="5126038" y="5724525"/>
          <p14:tracePt t="96790" x="5143500" y="5741988"/>
          <p14:tracePt t="96808" x="5160963" y="5768975"/>
          <p14:tracePt t="96824" x="5205413" y="5822950"/>
          <p14:tracePt t="96841" x="5259388" y="5902325"/>
          <p14:tracePt t="96857" x="5295900" y="5938838"/>
          <p14:tracePt t="96874" x="5313363" y="5965825"/>
          <p14:tracePt t="96891" x="5330825" y="5991225"/>
          <p14:tracePt t="96907" x="5348288" y="6010275"/>
          <p14:tracePt t="96925" x="5384800" y="6062663"/>
          <p14:tracePt t="96941" x="5402263" y="6089650"/>
          <p14:tracePt t="96957" x="5429250" y="6108700"/>
          <p14:tracePt t="96974" x="5446713" y="6126163"/>
          <p14:tracePt t="96991" x="5473700" y="6153150"/>
          <p14:tracePt t="97007" x="5510213" y="6180138"/>
          <p14:tracePt t="97024" x="5545138" y="6215063"/>
          <p14:tracePt t="97041" x="5616575" y="6259513"/>
          <p14:tracePt t="97057" x="5653088" y="6286500"/>
          <p14:tracePt t="97074" x="5697538" y="6323013"/>
          <p14:tracePt t="97091" x="5751513" y="6367463"/>
          <p14:tracePt t="97107" x="5795963" y="6394450"/>
          <p14:tracePt t="97125" x="5911850" y="6491288"/>
          <p14:tracePt t="97141" x="6027738" y="6572250"/>
          <p14:tracePt t="97157" x="6161088" y="6661150"/>
          <p14:tracePt t="97174" x="6251575" y="6732588"/>
          <p14:tracePt t="97191" x="6323013" y="6786563"/>
          <p14:tracePt t="97207" x="6384925" y="6831013"/>
          <p14:tracePt t="97224" x="6483350" y="6848475"/>
          <p14:tracePt t="97241" x="6518275" y="6848475"/>
          <p14:tracePt t="97257" x="6527800" y="6848475"/>
          <p14:tracePt t="97277" x="6518275" y="6840538"/>
          <p14:tracePt t="97291" x="6491288" y="6813550"/>
          <p14:tracePt t="97307" x="6375400" y="6670675"/>
          <p14:tracePt t="97325" x="6153150" y="6340475"/>
          <p14:tracePt t="97341" x="6000750" y="6081713"/>
          <p14:tracePt t="97357" x="5875338" y="5803900"/>
          <p14:tracePt t="97374" x="5803900" y="5634038"/>
          <p14:tracePt t="97391" x="5670550" y="5491163"/>
          <p14:tracePt t="97407" x="5419725" y="5276850"/>
          <p14:tracePt t="97424" x="5062538" y="5037138"/>
          <p14:tracePt t="97441" x="4929188" y="4946650"/>
          <p14:tracePt t="97457" x="4848225" y="4875213"/>
          <p14:tracePt t="97474" x="4759325" y="4786313"/>
          <p14:tracePt t="97491" x="4705350" y="4705350"/>
          <p14:tracePt t="97507" x="4670425" y="4608513"/>
          <p14:tracePt t="97525" x="4643438" y="4438650"/>
          <p14:tracePt t="97541" x="4608513" y="4348163"/>
          <p14:tracePt t="97557" x="4554538" y="4295775"/>
          <p14:tracePt t="97574" x="4510088" y="4259263"/>
          <p14:tracePt t="97591" x="4491038" y="4241800"/>
          <p14:tracePt t="97607" x="4483100" y="4241800"/>
          <p14:tracePt t="97624" x="4438650" y="4232275"/>
          <p14:tracePt t="97641" x="4429125" y="4232275"/>
          <p14:tracePt t="97657" x="4419600" y="4224338"/>
          <p14:tracePt t="97674" x="4411663" y="4197350"/>
          <p14:tracePt t="97691" x="4367213" y="4133850"/>
          <p14:tracePt t="97707" x="4322763" y="4044950"/>
          <p14:tracePt t="97711" x="4303713" y="4000500"/>
          <p14:tracePt t="97725" x="4286250" y="3956050"/>
          <p14:tracePt t="97741" x="4268788" y="3946525"/>
          <p14:tracePt t="97757" x="4268788" y="3938588"/>
          <p14:tracePt t="97854" x="4259263" y="3938588"/>
          <p14:tracePt t="97869" x="4251325" y="3938588"/>
          <p14:tracePt t="97878" x="4241800" y="3946525"/>
          <p14:tracePt t="97891" x="4232275" y="3956050"/>
          <p14:tracePt t="97908" x="4232275" y="3983038"/>
          <p14:tracePt t="97925" x="4224338" y="4152900"/>
          <p14:tracePt t="97941" x="4241800" y="4276725"/>
          <p14:tracePt t="97958" x="4276725" y="4394200"/>
          <p14:tracePt t="97974" x="4419600" y="4608513"/>
          <p14:tracePt t="97991" x="4697413" y="4884738"/>
          <p14:tracePt t="98007" x="5153025" y="5340350"/>
          <p14:tracePt t="98024" x="5446713" y="5616575"/>
          <p14:tracePt t="98041" x="5608638" y="5830888"/>
          <p14:tracePt t="98057" x="5680075" y="5956300"/>
          <p14:tracePt t="98074" x="5724525" y="6018213"/>
          <p14:tracePt t="98091" x="5724525" y="6062663"/>
          <p14:tracePt t="98110" x="5697538" y="6108700"/>
          <p14:tracePt t="98125" x="5581650" y="6108700"/>
          <p14:tracePt t="98142" x="5205413" y="5902325"/>
          <p14:tracePt t="98158" x="4402138" y="5510213"/>
          <p14:tracePt t="98174" x="3608388" y="5143500"/>
          <p14:tracePt t="98191" x="3160713" y="4938713"/>
          <p14:tracePt t="98207" x="2911475" y="4768850"/>
          <p14:tracePt t="98224" x="2840038" y="4660900"/>
          <p14:tracePt t="98241" x="2768600" y="4545013"/>
          <p14:tracePt t="98258" x="2697163" y="4465638"/>
          <p14:tracePt t="98274" x="2598738" y="4384675"/>
          <p14:tracePt t="98291" x="2517775" y="4322763"/>
          <p14:tracePt t="98308" x="2490788" y="4295775"/>
          <p14:tracePt t="98325" x="2490788" y="4268788"/>
          <p14:tracePt t="98342" x="2473325" y="4251325"/>
          <p14:tracePt t="98358" x="2438400" y="4197350"/>
          <p14:tracePt t="98374" x="2357438" y="4116388"/>
          <p14:tracePt t="98391" x="2286000" y="4017963"/>
          <p14:tracePt t="98408" x="2295525" y="4000500"/>
          <p14:tracePt t="98424" x="2374900" y="3973513"/>
          <p14:tracePt t="98441" x="2509838" y="3929063"/>
          <p14:tracePt t="98458" x="2643188" y="3902075"/>
          <p14:tracePt t="98474" x="2759075" y="3875088"/>
          <p14:tracePt t="98491" x="2867025" y="3875088"/>
          <p14:tracePt t="98508" x="2973388" y="3875088"/>
          <p14:tracePt t="98525" x="3125788" y="3965575"/>
          <p14:tracePt t="98542" x="3187700" y="4000500"/>
          <p14:tracePt t="98558" x="3214688" y="4027488"/>
          <p14:tracePt t="98606" x="3187700" y="4017963"/>
          <p14:tracePt t="98622" x="3179763" y="4010025"/>
          <p14:tracePt t="98630" x="3170238" y="4010025"/>
          <p14:tracePt t="98645" x="3160713" y="4010025"/>
          <p14:tracePt t="98657" x="3160713" y="4000500"/>
          <p14:tracePt t="98694" x="3152775" y="4000500"/>
          <p14:tracePt t="98702" x="3143250" y="4000500"/>
          <p14:tracePt t="98709" x="3133725" y="3990975"/>
          <p14:tracePt t="98725" x="3089275" y="3983038"/>
          <p14:tracePt t="98742" x="3044825" y="3983038"/>
          <p14:tracePt t="98758" x="3027363" y="3990975"/>
          <p14:tracePt t="98775" x="3017838" y="4000500"/>
          <p14:tracePt t="98791" x="3009900" y="4010025"/>
          <p14:tracePt t="98808" x="3000375" y="4027488"/>
          <p14:tracePt t="98824" x="3000375" y="4054475"/>
          <p14:tracePt t="98841" x="3000375" y="4098925"/>
          <p14:tracePt t="98858" x="3000375" y="4143375"/>
          <p14:tracePt t="98874" x="3000375" y="4170363"/>
          <p14:tracePt t="98891" x="3009900" y="4205288"/>
          <p14:tracePt t="98908" x="3044825" y="4268788"/>
          <p14:tracePt t="98925" x="3108325" y="4348163"/>
          <p14:tracePt t="98942" x="3170238" y="4384675"/>
          <p14:tracePt t="98958" x="3224213" y="4411663"/>
          <p14:tracePt t="98974" x="3295650" y="4446588"/>
          <p14:tracePt t="98991" x="3340100" y="4446588"/>
          <p14:tracePt t="99008" x="3348038" y="4446588"/>
          <p14:tracePt t="99024" x="3367088" y="4429125"/>
          <p14:tracePt t="99041" x="3375025" y="4402138"/>
          <p14:tracePt t="99058" x="3375025" y="4367213"/>
          <p14:tracePt t="99074" x="3375025" y="4340225"/>
          <p14:tracePt t="99092" x="3375025" y="4313238"/>
          <p14:tracePt t="99108" x="3322638" y="4259263"/>
          <p14:tracePt t="99125" x="3224213" y="4179888"/>
          <p14:tracePt t="99142" x="3108325" y="4125913"/>
          <p14:tracePt t="99158" x="3054350" y="4098925"/>
          <p14:tracePt t="99191" x="3044825" y="4098925"/>
          <p14:tracePt t="99208" x="3036888" y="4098925"/>
          <p14:tracePt t="99224" x="3017838" y="4098925"/>
          <p14:tracePt t="99241" x="2990850" y="4098925"/>
          <p14:tracePt t="99258" x="2973388" y="4125913"/>
          <p14:tracePt t="99274" x="2965450" y="4179888"/>
          <p14:tracePt t="99292" x="2965450" y="4214813"/>
          <p14:tracePt t="99308" x="2973388" y="4259263"/>
          <p14:tracePt t="99326" x="3009900" y="4286250"/>
          <p14:tracePt t="99342" x="3044825" y="4303713"/>
          <p14:tracePt t="99358" x="3133725" y="4340225"/>
          <p14:tracePt t="99374" x="3170238" y="4340225"/>
          <p14:tracePt t="99391" x="3187700" y="4340225"/>
          <p14:tracePt t="99424" x="3187700" y="4313238"/>
          <p14:tracePt t="99441" x="3179763" y="4295775"/>
          <p14:tracePt t="99458" x="3160713" y="4268788"/>
          <p14:tracePt t="99475" x="3116263" y="4232275"/>
          <p14:tracePt t="99491" x="3062288" y="4205288"/>
          <p14:tracePt t="99508" x="3036888" y="4187825"/>
          <p14:tracePt t="99524" x="3017838" y="4187825"/>
          <p14:tracePt t="99559" x="3017838" y="4197350"/>
          <p14:tracePt t="99575" x="3017838" y="4214813"/>
          <p14:tracePt t="99591" x="3036888" y="4232275"/>
          <p14:tracePt t="99608" x="3054350" y="4259263"/>
          <p14:tracePt t="99624" x="3081338" y="4295775"/>
          <p14:tracePt t="99641" x="3098800" y="4313238"/>
          <p14:tracePt t="99658" x="3098800" y="4322763"/>
          <p14:tracePt t="99711" x="3098800" y="4313238"/>
          <p14:tracePt t="99718" x="3089275" y="4295775"/>
          <p14:tracePt t="99726" x="3071813" y="4276725"/>
          <p14:tracePt t="99742" x="3036888" y="4232275"/>
          <p14:tracePt t="99758" x="3000375" y="4197350"/>
          <p14:tracePt t="99775" x="2990850" y="4187825"/>
          <p14:tracePt t="99885" x="3000375" y="4187825"/>
          <p14:tracePt t="99894" x="3009900" y="4187825"/>
          <p14:tracePt t="99909" x="3027363" y="4197350"/>
          <p14:tracePt t="99926" x="3108325" y="4259263"/>
          <p14:tracePt t="99942" x="3224213" y="4348163"/>
          <p14:tracePt t="99958" x="3348038" y="4438650"/>
          <p14:tracePt t="99975" x="3455988" y="4527550"/>
          <p14:tracePt t="99991" x="3589338" y="4625975"/>
          <p14:tracePt t="100008" x="3768725" y="4751388"/>
          <p14:tracePt t="100025" x="4044950" y="4983163"/>
          <p14:tracePt t="100042" x="4322763" y="5180013"/>
          <p14:tracePt t="100058" x="4608513" y="5394325"/>
          <p14:tracePt t="100075" x="5018088" y="5688013"/>
          <p14:tracePt t="100092" x="5402263" y="5938838"/>
          <p14:tracePt t="100109" x="5867400" y="6251575"/>
          <p14:tracePt t="100126" x="6340475" y="6527800"/>
          <p14:tracePt t="100142" x="6938963" y="6840538"/>
          <p14:tracePt t="100158" x="7215188" y="6848475"/>
          <p14:tracePt t="100175" x="7483475" y="6848475"/>
          <p14:tracePt t="100191" x="7697788" y="6848475"/>
          <p14:tracePt t="100208" x="7885113" y="6848475"/>
          <p14:tracePt t="100225" x="7956550" y="6848475"/>
          <p14:tracePt t="100241" x="7974013" y="6848475"/>
          <p14:tracePt t="100462" x="7974013" y="6840538"/>
          <p14:tracePt t="100478" x="7974013" y="6831013"/>
          <p14:tracePt t="100486" x="7966075" y="6831013"/>
          <p14:tracePt t="100494" x="7966075" y="6823075"/>
          <p14:tracePt t="100510" x="7956550" y="6823075"/>
          <p14:tracePt t="100526" x="7947025" y="6804025"/>
          <p14:tracePt t="100542" x="7939088" y="6796088"/>
          <p14:tracePt t="100558" x="7920038" y="6777038"/>
          <p14:tracePt t="100575" x="7885113" y="6751638"/>
          <p14:tracePt t="100592" x="7796213" y="6661150"/>
          <p14:tracePt t="100609" x="7705725" y="6562725"/>
          <p14:tracePt t="100625" x="7589838" y="6483350"/>
          <p14:tracePt t="100642" x="7446963" y="6384925"/>
          <p14:tracePt t="100658" x="7153275" y="6153150"/>
          <p14:tracePt t="100675" x="6867525" y="5965825"/>
          <p14:tracePt t="100692" x="6357938" y="5616575"/>
          <p14:tracePt t="100708" x="5875338" y="5276850"/>
          <p14:tracePt t="100711" x="5830888" y="5241925"/>
          <p14:tracePt t="100726" x="5394325" y="5045075"/>
          <p14:tracePt t="100743" x="5276850" y="5000625"/>
          <p14:tracePt t="100758" x="5214938" y="4973638"/>
          <p14:tracePt t="100775" x="5205413" y="4965700"/>
          <p14:tracePt t="100791" x="5197475" y="4965700"/>
          <p14:tracePt t="100862" x="5197475" y="4973638"/>
          <p14:tracePt t="100870" x="5232400" y="5010150"/>
          <p14:tracePt t="100878" x="5251450" y="5027613"/>
          <p14:tracePt t="100892" x="5330825" y="5099050"/>
          <p14:tracePt t="100908" x="5545138" y="5276850"/>
          <p14:tracePt t="100926" x="6224588" y="5715000"/>
          <p14:tracePt t="100942" x="6769100" y="6072188"/>
          <p14:tracePt t="100958" x="7323138" y="6429375"/>
          <p14:tracePt t="100976" x="7939088" y="6848475"/>
          <p14:tracePt t="100992" x="8474075" y="6848475"/>
          <p14:tracePt t="101008" x="8912225" y="6848475"/>
          <p14:tracePt t="101025" x="9117013" y="6848475"/>
          <p14:tracePt t="101042" x="9134475" y="6848475"/>
          <p14:tracePt t="101775" x="9134475" y="6840538"/>
          <p14:tracePt t="101791" x="9134475" y="6831013"/>
          <p14:tracePt t="101799" x="9117013" y="6823075"/>
          <p14:tracePt t="101809" x="9117013" y="6813550"/>
          <p14:tracePt t="101825" x="9045575" y="6769100"/>
          <p14:tracePt t="101842" x="8956675" y="6688138"/>
          <p14:tracePt t="101858" x="8831263" y="6599238"/>
          <p14:tracePt t="101875" x="8705850" y="6527800"/>
          <p14:tracePt t="101892" x="8562975" y="6456363"/>
          <p14:tracePt t="101908" x="8313738" y="6276975"/>
          <p14:tracePt t="101926" x="7412038" y="5705475"/>
          <p14:tracePt t="101943" x="6831013" y="5340350"/>
          <p14:tracePt t="101959" x="6296025" y="4965700"/>
          <p14:tracePt t="101975" x="5956300" y="4741863"/>
          <p14:tracePt t="101992" x="5680075" y="4537075"/>
          <p14:tracePt t="102008" x="5518150" y="4394200"/>
          <p14:tracePt t="102025" x="5456238" y="4322763"/>
          <p14:tracePt t="102042" x="5446713" y="4303713"/>
          <p14:tracePt t="102059" x="5446713" y="4295775"/>
          <p14:tracePt t="102075" x="5429250" y="4286250"/>
          <p14:tracePt t="102093" x="5419725" y="4276725"/>
          <p14:tracePt t="102109" x="5402263" y="4268788"/>
          <p14:tracePt t="102126" x="5367338" y="4251325"/>
          <p14:tracePt t="102279" x="5375275" y="4259263"/>
          <p14:tracePt t="102287" x="5384800" y="4276725"/>
          <p14:tracePt t="102295" x="5438775" y="4348163"/>
          <p14:tracePt t="102309" x="5465763" y="4394200"/>
          <p14:tracePt t="102326" x="5688013" y="4625975"/>
          <p14:tracePt t="102343" x="5875338" y="4795838"/>
          <p14:tracePt t="102359" x="6116638" y="5018088"/>
          <p14:tracePt t="102376" x="6394450" y="5214938"/>
          <p14:tracePt t="102392" x="6581775" y="5348288"/>
          <p14:tracePt t="102409" x="6715125" y="5446713"/>
          <p14:tracePt t="102425" x="6769100" y="5483225"/>
          <p14:tracePt t="102442" x="6796088" y="5510213"/>
          <p14:tracePt t="102459" x="6796088" y="5518150"/>
          <p14:tracePt t="102475" x="6804025" y="5527675"/>
          <p14:tracePt t="102639" x="6796088" y="5527675"/>
          <p14:tracePt t="102655" x="6777038" y="5527675"/>
          <p14:tracePt t="102662" x="6724650" y="5483225"/>
          <p14:tracePt t="102675" x="6697663" y="5456238"/>
          <p14:tracePt t="102692" x="6483350" y="5303838"/>
          <p14:tracePt t="102709" x="6089650" y="5108575"/>
          <p14:tracePt t="102712" x="5759450" y="4911725"/>
          <p14:tracePt t="102727" x="5375275" y="4705350"/>
          <p14:tracePt t="102743" x="4991100" y="4554538"/>
          <p14:tracePt t="102759" x="4857750" y="4500563"/>
          <p14:tracePt t="102775" x="4830763" y="4491038"/>
          <p14:tracePt t="102847" x="4840288" y="4491038"/>
          <p14:tracePt t="102856" x="4840288" y="4500563"/>
          <p14:tracePt t="102863" x="4857750" y="4518025"/>
          <p14:tracePt t="102875" x="4884738" y="4537075"/>
          <p14:tracePt t="102892" x="4929188" y="4581525"/>
          <p14:tracePt t="102909" x="4991100" y="4608513"/>
          <p14:tracePt t="102926" x="5099050" y="4679950"/>
          <p14:tracePt t="102943" x="5187950" y="4714875"/>
          <p14:tracePt t="102959" x="5214938" y="4724400"/>
          <p14:tracePt t="102975" x="5224463" y="4724400"/>
          <p14:tracePt t="103055" x="5232400" y="4724400"/>
          <p14:tracePt t="103063" x="5241925" y="4732338"/>
          <p14:tracePt t="103079" x="5232400" y="4732338"/>
          <p14:tracePt t="103095" x="5214938" y="4732338"/>
          <p14:tracePt t="103109" x="5205413" y="4724400"/>
          <p14:tracePt t="103126" x="5180013" y="4714875"/>
          <p14:tracePt t="103143" x="5170488" y="4705350"/>
          <p14:tracePt t="103175" x="5160963" y="4705350"/>
          <p14:tracePt t="103192" x="5153025" y="4697413"/>
          <p14:tracePt t="105776" x="5143500" y="4697413"/>
          <p14:tracePt t="105824" x="5133975" y="4697413"/>
          <p14:tracePt t="105832" x="5133975" y="4687888"/>
          <p14:tracePt t="105843" x="5126038" y="4679950"/>
          <p14:tracePt t="105859" x="5108575" y="4660900"/>
          <p14:tracePt t="105876" x="5045075" y="4572000"/>
          <p14:tracePt t="105893" x="5037138" y="4545013"/>
          <p14:tracePt t="105910" x="5027613" y="4545013"/>
          <p14:tracePt t="105926" x="5027613" y="4537075"/>
          <p14:tracePt t="105943" x="4983163" y="4500563"/>
          <p14:tracePt t="105960" x="4938713" y="4446588"/>
          <p14:tracePt t="105976" x="4929188" y="4384675"/>
          <p14:tracePt t="105993" x="4911725" y="4276725"/>
          <p14:tracePt t="106010" x="4911725" y="4108450"/>
          <p14:tracePt t="106026" x="4902200" y="4010025"/>
          <p14:tracePt t="106043" x="4884738" y="3956050"/>
          <p14:tracePt t="106060" x="4867275" y="3938588"/>
          <p14:tracePt t="106104" x="4857750" y="3938588"/>
          <p14:tracePt t="106120" x="4857750" y="3929063"/>
          <p14:tracePt t="106136" x="4840288" y="3919538"/>
          <p14:tracePt t="106144" x="4822825" y="3919538"/>
          <p14:tracePt t="106160" x="4776788" y="3894138"/>
          <p14:tracePt t="106176" x="4724400" y="3848100"/>
          <p14:tracePt t="106193" x="4660900" y="3830638"/>
          <p14:tracePt t="106210" x="4616450" y="3813175"/>
          <p14:tracePt t="106226" x="4598988" y="3813175"/>
          <p14:tracePt t="106243" x="4589463" y="3813175"/>
          <p14:tracePt t="106260" x="4581525" y="3803650"/>
          <p14:tracePt t="106276" x="4572000" y="3795713"/>
          <p14:tracePt t="106293" x="4554538" y="3751263"/>
          <p14:tracePt t="106310" x="4527550" y="3697288"/>
          <p14:tracePt t="106326" x="4500563" y="3625850"/>
          <p14:tracePt t="106344" x="4473575" y="3562350"/>
          <p14:tracePt t="106377" x="4473575" y="3554413"/>
          <p14:tracePt t="106752" x="4473575" y="3571875"/>
          <p14:tracePt t="106761" x="4465638" y="3571875"/>
          <p14:tracePt t="106768" x="4465638" y="3581400"/>
          <p14:tracePt t="106784" x="4456113" y="3598863"/>
          <p14:tracePt t="106793" x="4456113" y="3616325"/>
          <p14:tracePt t="106810" x="4438650" y="3652838"/>
          <p14:tracePt t="106826" x="4429125" y="3705225"/>
          <p14:tracePt t="106843" x="4429125" y="3759200"/>
          <p14:tracePt t="106860" x="4419600" y="3803650"/>
          <p14:tracePt t="106877" x="4419600" y="3857625"/>
          <p14:tracePt t="106893" x="4419600" y="3938588"/>
          <p14:tracePt t="106910" x="4419600" y="4017963"/>
          <p14:tracePt t="106926" x="4411663" y="4152900"/>
          <p14:tracePt t="106944" x="4411663" y="4303713"/>
          <p14:tracePt t="106960" x="4411663" y="4473575"/>
          <p14:tracePt t="106977" x="4411663" y="4687888"/>
          <p14:tracePt t="106993" x="4411663" y="4803775"/>
          <p14:tracePt t="107010" x="4394200" y="4875213"/>
          <p14:tracePt t="107027" x="4384675" y="4956175"/>
          <p14:tracePt t="107044" x="4384675" y="5045075"/>
          <p14:tracePt t="107060" x="4384675" y="5126038"/>
          <p14:tracePt t="107077" x="4384675" y="5197475"/>
          <p14:tracePt t="107094" x="4411663" y="5286375"/>
          <p14:tracePt t="107110" x="4419600" y="5394325"/>
          <p14:tracePt t="107127" x="4438650" y="5491163"/>
          <p14:tracePt t="107144" x="4473575" y="5554663"/>
          <p14:tracePt t="107160" x="4500563" y="5608638"/>
          <p14:tracePt t="107177" x="4545013" y="5697538"/>
          <p14:tracePt t="107193" x="4562475" y="5741988"/>
          <p14:tracePt t="107304" x="4562475" y="5732463"/>
          <p14:tracePt t="107320" x="4572000" y="5705475"/>
          <p14:tracePt t="107329" x="4572000" y="5697538"/>
          <p14:tracePt t="107345" x="4581525" y="5661025"/>
          <p14:tracePt t="107360" x="4581525" y="5634038"/>
          <p14:tracePt t="107377" x="4581525" y="5626100"/>
          <p14:tracePt t="107393" x="4581525" y="5616575"/>
          <p14:tracePt t="107410" x="4581525" y="5599113"/>
          <p14:tracePt t="107427" x="4572000" y="5572125"/>
          <p14:tracePt t="107443" x="4562475" y="5545138"/>
          <p14:tracePt t="107460" x="4554538" y="5483225"/>
          <p14:tracePt t="107477" x="4545013" y="5367338"/>
          <p14:tracePt t="107493" x="4545013" y="5241925"/>
          <p14:tracePt t="107510" x="4562475" y="5081588"/>
          <p14:tracePt t="107527" x="4562475" y="5000625"/>
          <p14:tracePt t="107545" x="4562475" y="4884738"/>
          <p14:tracePt t="107560" x="4562475" y="4776788"/>
          <p14:tracePt t="107577" x="4562475" y="4554538"/>
          <p14:tracePt t="107594" x="4554538" y="4384675"/>
          <p14:tracePt t="107610" x="4537075" y="4276725"/>
          <p14:tracePt t="107627" x="4518025" y="4205288"/>
          <p14:tracePt t="107643" x="4518025" y="4179888"/>
          <p14:tracePt t="107660" x="4510088" y="4152900"/>
          <p14:tracePt t="107677" x="4510088" y="4143375"/>
          <p14:tracePt t="107693" x="4500563" y="4125913"/>
          <p14:tracePt t="107727" x="4500563" y="4116388"/>
          <p14:tracePt t="107745" x="4510088" y="4108450"/>
          <p14:tracePt t="107760" x="4518025" y="4108450"/>
          <p14:tracePt t="107858" x="4518025" y="4098925"/>
          <p14:tracePt t="107865" x="4518025" y="4089400"/>
          <p14:tracePt t="107881" x="4518025" y="4081463"/>
          <p14:tracePt t="107897" x="4518025" y="4071938"/>
          <p14:tracePt t="107913" x="4518025" y="4062413"/>
          <p14:tracePt t="107928" x="4527550" y="4044950"/>
          <p14:tracePt t="107945" x="4527550" y="4027488"/>
          <p14:tracePt t="107977" x="4527550" y="4017963"/>
          <p14:tracePt t="108025" x="4527550" y="4010025"/>
          <p14:tracePt t="108040" x="4527550" y="4000500"/>
          <p14:tracePt t="108049" x="4527550" y="3990975"/>
          <p14:tracePt t="108060" x="4527550" y="3983038"/>
          <p14:tracePt t="108077" x="4527550" y="3965575"/>
          <p14:tracePt t="108094" x="4518025" y="3956050"/>
          <p14:tracePt t="108114" x="4518025" y="3946525"/>
          <p14:tracePt t="108129" x="4518025" y="3938588"/>
          <p14:tracePt t="108145" x="4518025" y="3929063"/>
          <p14:tracePt t="108162" x="4510088" y="3919538"/>
          <p14:tracePt t="108177" x="4510088" y="3902075"/>
          <p14:tracePt t="108194" x="4510088" y="3894138"/>
          <p14:tracePt t="108217" x="4510088" y="3884613"/>
          <p14:tracePt t="108328" x="4510088" y="3875088"/>
          <p14:tracePt t="108336" x="4510088" y="3867150"/>
          <p14:tracePt t="108345" x="4510088" y="3857625"/>
          <p14:tracePt t="108362" x="4510088" y="3840163"/>
          <p14:tracePt t="108377" x="4500563" y="3830638"/>
          <p14:tracePt t="108394" x="4483100" y="3822700"/>
          <p14:tracePt t="108457" x="4483100" y="3813175"/>
          <p14:tracePt t="108473" x="4483100" y="3803650"/>
          <p14:tracePt t="108489" x="4483100" y="3795713"/>
          <p14:tracePt t="108505" x="4483100" y="3786188"/>
          <p14:tracePt t="108522" x="4483100" y="3776663"/>
          <p14:tracePt t="108529" x="4483100" y="3768725"/>
          <p14:tracePt t="108546" x="4483100" y="3759200"/>
          <p14:tracePt t="108561" x="4483100" y="3741738"/>
          <p14:tracePt t="108577" x="4483100" y="3732213"/>
          <p14:tracePt t="108594" x="4483100" y="3714750"/>
          <p14:tracePt t="108611" x="4473575" y="3705225"/>
          <p14:tracePt t="108897" x="4483100" y="3705225"/>
          <p14:tracePt t="108905" x="4491038" y="3705225"/>
          <p14:tracePt t="108922" x="4500563" y="3705225"/>
          <p14:tracePt t="108929" x="4510088" y="3705225"/>
          <p14:tracePt t="108945" x="4518025" y="3697288"/>
          <p14:tracePt t="108961" x="4527550" y="3679825"/>
          <p14:tracePt t="108994" x="4537075" y="3679825"/>
          <p14:tracePt t="109265" x="4537075" y="3687763"/>
          <p14:tracePt t="109281" x="4527550" y="3705225"/>
          <p14:tracePt t="109289" x="4518025" y="3714750"/>
          <p14:tracePt t="109297" x="4510088" y="3724275"/>
          <p14:tracePt t="109310" x="4500563" y="3724275"/>
          <p14:tracePt t="109327" x="4500563" y="3732213"/>
          <p14:tracePt t="109345" x="4491038" y="3751263"/>
          <p14:tracePt t="109361" x="4491038" y="3776663"/>
          <p14:tracePt t="109377" x="4491038" y="3822700"/>
          <p14:tracePt t="109394" x="4500563" y="3884613"/>
          <p14:tracePt t="109411" x="4510088" y="3938588"/>
          <p14:tracePt t="109427" x="4510088" y="4000500"/>
          <p14:tracePt t="109444" x="4510088" y="4017963"/>
          <p14:tracePt t="109460" x="4518025" y="4054475"/>
          <p14:tracePt t="109477" x="4527550" y="4108450"/>
          <p14:tracePt t="109494" x="4545013" y="4187825"/>
          <p14:tracePt t="109511" x="4562475" y="4295775"/>
          <p14:tracePt t="109527" x="4589463" y="4438650"/>
          <p14:tracePt t="109545" x="4589463" y="4679950"/>
          <p14:tracePt t="109561" x="4572000" y="4786313"/>
          <p14:tracePt t="109577" x="4545013" y="4902200"/>
          <p14:tracePt t="109594" x="4527550" y="5054600"/>
          <p14:tracePt t="109611" x="4500563" y="5224463"/>
          <p14:tracePt t="109627" x="4456113" y="5429250"/>
          <p14:tracePt t="109644" x="4429125" y="5545138"/>
          <p14:tracePt t="109661" x="4411663" y="5643563"/>
          <p14:tracePt t="109677" x="4394200" y="5741988"/>
          <p14:tracePt t="109694" x="4384675" y="5822950"/>
          <p14:tracePt t="109711" x="4375150" y="5848350"/>
          <p14:tracePt t="109841" x="4384675" y="5840413"/>
          <p14:tracePt t="109849" x="4394200" y="5830888"/>
          <p14:tracePt t="109861" x="4419600" y="5776913"/>
          <p14:tracePt t="109877" x="4473575" y="5705475"/>
          <p14:tracePt t="109894" x="4510088" y="5661025"/>
          <p14:tracePt t="109911" x="4527550" y="5643563"/>
          <p14:tracePt t="109928" x="4537075" y="5626100"/>
          <p14:tracePt t="110122" x="4537075" y="5616575"/>
          <p14:tracePt t="110273" x="4545013" y="5616575"/>
          <p14:tracePt t="110282" x="4545013" y="5608638"/>
          <p14:tracePt t="110305" x="4554538" y="5608638"/>
          <p14:tracePt t="110353" x="4562475" y="5608638"/>
          <p14:tracePt t="110362" x="4572000" y="5608638"/>
          <p14:tracePt t="110377" x="4581525" y="5608638"/>
          <p14:tracePt t="110386" x="4598988" y="5608638"/>
          <p14:tracePt t="110394" x="4633913" y="5608638"/>
          <p14:tracePt t="110411" x="4697413" y="5634038"/>
          <p14:tracePt t="110428" x="4759325" y="5634038"/>
          <p14:tracePt t="110444" x="4848225" y="5634038"/>
          <p14:tracePt t="110461" x="4938713" y="5608638"/>
          <p14:tracePt t="110477" x="5027613" y="5562600"/>
          <p14:tracePt t="110494" x="5045075" y="5554663"/>
          <p14:tracePt t="110511" x="5054600" y="5554663"/>
          <p14:tracePt t="110527" x="5081588" y="5537200"/>
          <p14:tracePt t="110545" x="5089525" y="5527675"/>
          <p14:tracePt t="110561" x="5089525" y="5518150"/>
          <p14:tracePt t="110578" x="5099050" y="5510213"/>
          <p14:tracePt t="110611" x="5099050" y="5500688"/>
          <p14:tracePt t="110722" x="5099050" y="5510213"/>
          <p14:tracePt t="110730" x="5099050" y="5518150"/>
          <p14:tracePt t="110745" x="5099050" y="5537200"/>
          <p14:tracePt t="110761" x="5099050" y="5545138"/>
          <p14:tracePt t="110777" x="5099050" y="5554663"/>
          <p14:tracePt t="110825" x="5099050" y="5562600"/>
          <p14:tracePt t="110841" x="5089525" y="5589588"/>
          <p14:tracePt t="110850" x="5072063" y="5616575"/>
          <p14:tracePt t="110861" x="5072063" y="5634038"/>
          <p14:tracePt t="110877" x="5054600" y="5697538"/>
          <p14:tracePt t="110894" x="5037138" y="5759450"/>
          <p14:tracePt t="110911" x="5037138" y="5848350"/>
          <p14:tracePt t="110928" x="5027613" y="5875338"/>
          <p14:tracePt t="110945" x="5027613" y="5884863"/>
          <p14:tracePt t="110962" x="5018088" y="5894388"/>
          <p14:tracePt t="110978" x="5018088" y="5902325"/>
          <p14:tracePt t="110994" x="5018088" y="5911850"/>
          <p14:tracePt t="111011" x="5018088" y="5946775"/>
          <p14:tracePt t="111027" x="5018088" y="5965825"/>
          <p14:tracePt t="111044" x="5018088" y="5983288"/>
          <p14:tracePt t="111061" x="5010150" y="6000750"/>
          <p14:tracePt t="111078" x="5000625" y="6018213"/>
          <p14:tracePt t="111095" x="5000625" y="6027738"/>
          <p14:tracePt t="111111" x="5000625" y="6045200"/>
          <p14:tracePt t="111128" x="5000625" y="6054725"/>
          <p14:tracePt t="111226" x="4991100" y="6054725"/>
          <p14:tracePt t="111242" x="4983163" y="6054725"/>
          <p14:tracePt t="111250" x="4965700" y="6054725"/>
          <p14:tracePt t="111261" x="4956175" y="6054725"/>
          <p14:tracePt t="111278" x="4884738" y="6018213"/>
          <p14:tracePt t="111294" x="4830763" y="6000750"/>
          <p14:tracePt t="111311" x="4776788" y="6000750"/>
          <p14:tracePt t="111328" x="4759325" y="6000750"/>
          <p14:tracePt t="111346" x="4751388" y="6000750"/>
          <p14:tracePt t="111401" x="4741863" y="6000750"/>
          <p14:tracePt t="111442" x="4741863" y="6010275"/>
          <p14:tracePt t="111458" x="4741863" y="6018213"/>
          <p14:tracePt t="111538" x="4741863" y="6027738"/>
          <p14:tracePt t="111554" x="4751388" y="6027738"/>
          <p14:tracePt t="111563" x="4759325" y="6045200"/>
          <p14:tracePt t="111578" x="4768850" y="6045200"/>
          <p14:tracePt t="111595" x="4776788" y="6045200"/>
          <p14:tracePt t="111978" x="4776788" y="6037263"/>
          <p14:tracePt t="111986" x="4776788" y="6027738"/>
          <p14:tracePt t="111995" x="4776788" y="6018213"/>
          <p14:tracePt t="112011" x="4768850" y="5946775"/>
          <p14:tracePt t="112028" x="4751388" y="5875338"/>
          <p14:tracePt t="112045" x="4741863" y="5795963"/>
          <p14:tracePt t="112061" x="4768850" y="5768975"/>
          <p14:tracePt t="112078" x="4813300" y="5759450"/>
          <p14:tracePt t="112095" x="4857750" y="5759450"/>
          <p14:tracePt t="112202" x="4848225" y="5759450"/>
          <p14:tracePt t="112258" x="4840288" y="5759450"/>
          <p14:tracePt t="112290" x="4840288" y="5768975"/>
          <p14:tracePt t="112386" x="4848225" y="5776913"/>
          <p14:tracePt t="112394" x="4857750" y="5776913"/>
          <p14:tracePt t="112402" x="4867275" y="5776913"/>
          <p14:tracePt t="112418" x="4875213" y="5776913"/>
          <p14:tracePt t="112428" x="4884738" y="5776913"/>
          <p14:tracePt t="112445" x="4902200" y="5776913"/>
          <p14:tracePt t="112461" x="4938713" y="5768975"/>
          <p14:tracePt t="112478" x="4965700" y="5768975"/>
          <p14:tracePt t="112495" x="4973638" y="5751513"/>
          <p14:tracePt t="112511" x="4983163" y="5732463"/>
          <p14:tracePt t="112528" x="4983163" y="5715000"/>
          <p14:tracePt t="112546" x="4983163" y="5697538"/>
          <p14:tracePt t="112602" x="4973638" y="5697538"/>
          <p14:tracePt t="112618" x="4965700" y="5697538"/>
          <p14:tracePt t="112666" x="4956175" y="5697538"/>
          <p14:tracePt t="113250" x="4965700" y="5697538"/>
          <p14:tracePt t="113450" x="4956175" y="5697538"/>
          <p14:tracePt t="113707" x="4946650" y="5697538"/>
          <p14:tracePt t="113859" x="4946650" y="5688013"/>
          <p14:tracePt t="113866" x="4938713" y="5661025"/>
          <p14:tracePt t="113878" x="4938713" y="5643563"/>
          <p14:tracePt t="113895" x="4902200" y="5581650"/>
          <p14:tracePt t="113912" x="4894263" y="5537200"/>
          <p14:tracePt t="113928" x="4884738" y="5518150"/>
          <p14:tracePt t="113946" x="4875213" y="5483225"/>
          <p14:tracePt t="113963" x="4867275" y="5465763"/>
          <p14:tracePt t="113978" x="4857750" y="5456238"/>
          <p14:tracePt t="137298" x="4848225" y="5456238"/>
          <p14:tracePt t="137306" x="4830763" y="5456238"/>
          <p14:tracePt t="137322" x="4813300" y="5456238"/>
          <p14:tracePt t="137334" x="4795838" y="5456238"/>
          <p14:tracePt t="137352" x="4776788" y="5456238"/>
          <p14:tracePt t="137368" x="4768850" y="5456238"/>
          <p14:tracePt t="137384" x="4759325" y="5456238"/>
          <p14:tracePt t="139556" x="4741863" y="5456238"/>
          <p14:tracePt t="139562" x="4768850" y="5465763"/>
          <p14:tracePt t="139570" x="4768850" y="5446713"/>
          <p14:tracePt t="139586" x="4768850" y="5384800"/>
          <p14:tracePt t="139603" x="4768850" y="5232400"/>
          <p14:tracePt t="139619" x="4768850" y="5089525"/>
          <p14:tracePt t="139635" x="4660900" y="4965700"/>
          <p14:tracePt t="139652" x="4616450" y="4902200"/>
          <p14:tracePt t="140163" x="4616450" y="4894263"/>
          <p14:tracePt t="140171" x="4608513" y="4867275"/>
          <p14:tracePt t="140186" x="4608513" y="4795838"/>
          <p14:tracePt t="140203" x="4608513" y="4759325"/>
          <p14:tracePt t="140219" x="4608513" y="4697413"/>
          <p14:tracePt t="140235" x="4608513" y="4633913"/>
          <p14:tracePt t="140252" x="4608513" y="4625975"/>
          <p14:tracePt t="140269" x="4608513" y="4527550"/>
          <p14:tracePt t="140285" x="4581525" y="4411663"/>
          <p14:tracePt t="140302" x="4562475" y="4367213"/>
          <p14:tracePt t="140318" x="4483100" y="4251325"/>
          <p14:tracePt t="140335" x="4456113" y="4214813"/>
          <p14:tracePt t="140427" x="4456113" y="4205288"/>
          <p14:tracePt t="140435" x="4456113" y="4197350"/>
          <p14:tracePt t="140443" x="4473575" y="4187825"/>
          <p14:tracePt t="140459" x="4491038" y="4160838"/>
          <p14:tracePt t="140469" x="4491038" y="4143375"/>
          <p14:tracePt t="140485" x="4500563" y="4143375"/>
          <p14:tracePt t="140507" x="4510088" y="4143375"/>
          <p14:tracePt t="140579" x="4510088" y="4125913"/>
          <p14:tracePt t="140587" x="4510088" y="4098925"/>
          <p14:tracePt t="140603" x="4537075" y="4027488"/>
          <p14:tracePt t="140619" x="4562475" y="3965575"/>
          <p14:tracePt t="140635" x="4608513" y="3902075"/>
          <p14:tracePt t="140652" x="4633913" y="3848100"/>
          <p14:tracePt t="140669" x="4643438" y="3822700"/>
          <p14:tracePt t="140685" x="4652963" y="3803650"/>
          <p14:tracePt t="140702" x="4660900" y="3795713"/>
          <p14:tracePt t="140735" x="4652963" y="3803650"/>
          <p14:tracePt t="140752" x="4633913" y="3822700"/>
          <p14:tracePt t="140769" x="4589463" y="3884613"/>
          <p14:tracePt t="140785" x="4589463" y="3894138"/>
          <p14:tracePt t="141115" x="4589463" y="3875088"/>
          <p14:tracePt t="141123" x="4572000" y="3875088"/>
          <p14:tracePt t="141147" x="4562475" y="3875088"/>
          <p14:tracePt t="141163" x="4554538" y="3875088"/>
          <p14:tracePt t="141171" x="4545013" y="3875088"/>
          <p14:tracePt t="141185" x="4537075" y="3875088"/>
          <p14:tracePt t="141212" x="4527550" y="3875088"/>
          <p14:tracePt t="141235" x="4527550" y="3867150"/>
          <p14:tracePt t="141244" x="4527550" y="3857625"/>
          <p14:tracePt t="141252" x="4527550" y="3848100"/>
          <p14:tracePt t="141269" x="4527550" y="3813175"/>
          <p14:tracePt t="141286" x="4527550" y="3803650"/>
          <p14:tracePt t="141302" x="4527550" y="3759200"/>
          <p14:tracePt t="141319" x="4527550" y="3714750"/>
          <p14:tracePt t="141336" x="4518025" y="3697288"/>
          <p14:tracePt t="141435" x="4518025" y="3687763"/>
          <p14:tracePt t="141451" x="4518025" y="3679825"/>
          <p14:tracePt t="141459" x="4518025" y="3670300"/>
          <p14:tracePt t="141469" x="4527550" y="3643313"/>
          <p14:tracePt t="141486" x="4537075" y="3589338"/>
          <p14:tracePt t="141502" x="4545013" y="3589338"/>
          <p14:tracePt t="141519" x="4545013" y="3544888"/>
          <p14:tracePt t="141536" x="4554538" y="3509963"/>
          <p14:tracePt t="141552" x="4562475" y="3509963"/>
          <p14:tracePt t="141569" x="4562475" y="3490913"/>
          <p14:tracePt t="141611" x="4562475" y="3482975"/>
          <p14:tracePt t="141627" x="4562475" y="3473450"/>
          <p14:tracePt t="141643" x="4562475" y="3465513"/>
          <p14:tracePt t="141707" x="4562475" y="3455988"/>
          <p14:tracePt t="141731" x="4562475" y="3446463"/>
          <p14:tracePt t="141747" x="4562475" y="3438525"/>
          <p14:tracePt t="141763" x="4562475" y="3429000"/>
          <p14:tracePt t="141771" x="4562475" y="3419475"/>
          <p14:tracePt t="141835" x="4562475" y="3411538"/>
          <p14:tracePt t="142606" x="4572000" y="3411538"/>
          <p14:tracePt t="142612" x="4589463" y="3402013"/>
          <p14:tracePt t="142627" x="4616450" y="3402013"/>
          <p14:tracePt t="142636" x="4633913" y="3402013"/>
          <p14:tracePt t="142653" x="4660900" y="3402013"/>
          <p14:tracePt t="142669" x="4679950" y="3402013"/>
          <p14:tracePt t="142686" x="4705350" y="3394075"/>
          <p14:tracePt t="142703" x="4759325" y="3367088"/>
          <p14:tracePt t="142719" x="4803775" y="3348038"/>
          <p14:tracePt t="142736" x="4848225" y="3348038"/>
          <p14:tracePt t="142753" x="4884738" y="3348038"/>
          <p14:tracePt t="142769" x="4929188" y="3348038"/>
          <p14:tracePt t="142786" x="4956175" y="3348038"/>
          <p14:tracePt t="142804" x="4973638" y="3348038"/>
          <p14:tracePt t="142820" x="4983163" y="3348038"/>
          <p14:tracePt t="142836" x="4991100" y="3340100"/>
          <p14:tracePt t="142852" x="5000625" y="3340100"/>
          <p14:tracePt t="142869" x="5010150" y="3340100"/>
          <p14:tracePt t="142956" x="5010150" y="3348038"/>
          <p14:tracePt t="142972" x="5010150" y="3367088"/>
          <p14:tracePt t="142988" x="5010150" y="3375025"/>
          <p14:tracePt t="142996" x="5010150" y="3402013"/>
          <p14:tracePt t="143005" x="5010150" y="3419475"/>
          <p14:tracePt t="143020" x="5010150" y="3490913"/>
          <p14:tracePt t="143036" x="5010150" y="3544888"/>
          <p14:tracePt t="143053" x="5010150" y="3598863"/>
          <p14:tracePt t="143069" x="5010150" y="3670300"/>
          <p14:tracePt t="143086" x="5018088" y="3751263"/>
          <p14:tracePt t="143103" x="5027613" y="3768725"/>
          <p14:tracePt t="143156" x="5027613" y="3776663"/>
          <p14:tracePt t="143164" x="5027613" y="3786188"/>
          <p14:tracePt t="143188" x="5037138" y="3786188"/>
          <p14:tracePt t="143204" x="5037138" y="3795713"/>
          <p14:tracePt t="143220" x="5037138" y="3803650"/>
          <p14:tracePt t="143284" x="5045075" y="3803650"/>
          <p14:tracePt t="143340" x="5037138" y="3803650"/>
          <p14:tracePt t="143347" x="5000625" y="3803650"/>
          <p14:tracePt t="143355" x="4991100" y="3803650"/>
          <p14:tracePt t="143370" x="4946650" y="3803650"/>
          <p14:tracePt t="143386" x="4875213" y="3803650"/>
          <p14:tracePt t="143403" x="4776788" y="3813175"/>
          <p14:tracePt t="143420" x="4724400" y="3822700"/>
          <p14:tracePt t="143436" x="4670425" y="3830638"/>
          <p14:tracePt t="143453" x="4589463" y="3840163"/>
          <p14:tracePt t="143469" x="4465638" y="3848100"/>
          <p14:tracePt t="143628" x="4473575" y="3840163"/>
          <p14:tracePt t="143636" x="4473575" y="3803650"/>
          <p14:tracePt t="143653" x="4473575" y="3768725"/>
          <p14:tracePt t="143670" x="4473575" y="3679825"/>
          <p14:tracePt t="143686" x="4473575" y="3652838"/>
          <p14:tracePt t="143860" x="4473575" y="3643313"/>
          <p14:tracePt t="143876" x="4483100" y="3625850"/>
          <p14:tracePt t="143892" x="4483100" y="3616325"/>
          <p14:tracePt t="143956" x="4491038" y="3616325"/>
          <p14:tracePt t="143972" x="4500563" y="3608388"/>
          <p14:tracePt t="143980" x="4527550" y="3598863"/>
          <p14:tracePt t="143996" x="4545013" y="3581400"/>
          <p14:tracePt t="144005" x="4545013" y="3571875"/>
          <p14:tracePt t="144020" x="4562475" y="3536950"/>
          <p14:tracePt t="144036" x="4562475" y="3490913"/>
          <p14:tracePt t="144053" x="4562475" y="3465513"/>
          <p14:tracePt t="144070" x="4554538" y="3446463"/>
          <p14:tracePt t="144087" x="4554538" y="3429000"/>
          <p14:tracePt t="144103" x="4554538" y="3419475"/>
          <p14:tracePt t="144164" x="4572000" y="3419475"/>
          <p14:tracePt t="144172" x="4589463" y="3419475"/>
          <p14:tracePt t="144188" x="4598988" y="3419475"/>
          <p14:tracePt t="144309" x="4608513" y="3419475"/>
          <p14:tracePt t="144316" x="4625975" y="3419475"/>
          <p14:tracePt t="144324" x="4633913" y="3402013"/>
          <p14:tracePt t="144337" x="4697413" y="3394075"/>
          <p14:tracePt t="144353" x="4751388" y="3375025"/>
          <p14:tracePt t="144370" x="4759325" y="3375025"/>
          <p14:tracePt t="144386" x="4776788" y="3367088"/>
          <p14:tracePt t="144404" x="4813300" y="3367088"/>
          <p14:tracePt t="144420" x="4822825" y="3367088"/>
          <p14:tracePt t="144516" x="4830763" y="3367088"/>
          <p14:tracePt t="144532" x="4830763" y="3384550"/>
          <p14:tracePt t="144540" x="4830763" y="3402013"/>
          <p14:tracePt t="144553" x="4840288" y="3446463"/>
          <p14:tracePt t="144570" x="4840288" y="3465513"/>
          <p14:tracePt t="144586" x="4840288" y="3482975"/>
          <p14:tracePt t="144604" x="4848225" y="3509963"/>
          <p14:tracePt t="144621" x="4848225" y="3536950"/>
          <p14:tracePt t="144636" x="4857750" y="3571875"/>
          <p14:tracePt t="144670" x="4857750" y="3598863"/>
          <p14:tracePt t="144686" x="4857750" y="3633788"/>
          <p14:tracePt t="144703" x="4857750" y="3679825"/>
          <p14:tracePt t="144736" x="4848225" y="3705225"/>
          <p14:tracePt t="144753" x="4830763" y="3732213"/>
          <p14:tracePt t="144770" x="4803775" y="3741738"/>
          <p14:tracePt t="144786" x="4741863" y="3751263"/>
          <p14:tracePt t="144804" x="4589463" y="3751263"/>
          <p14:tracePt t="144820" x="4510088" y="3741738"/>
          <p14:tracePt t="145212" x="4510088" y="3732213"/>
          <p14:tracePt t="145220" x="4518025" y="3732213"/>
          <p14:tracePt t="145237" x="4537075" y="3724275"/>
          <p14:tracePt t="145253" x="4572000" y="3714750"/>
          <p14:tracePt t="145270" x="4625975" y="3705225"/>
          <p14:tracePt t="145287" x="4732338" y="3705225"/>
          <p14:tracePt t="145303" x="4813300" y="3697288"/>
          <p14:tracePt t="145320" x="4848225" y="3697288"/>
          <p14:tracePt t="145861" x="4848225" y="3687763"/>
          <p14:tracePt t="146172" x="4857750" y="3687763"/>
          <p14:tracePt t="146237" x="4857750" y="3679825"/>
          <p14:tracePt t="146277" x="4857750" y="3670300"/>
          <p14:tracePt t="146405" x="4857750" y="3660775"/>
          <p14:tracePt t="146525" x="4857750" y="3652838"/>
          <p14:tracePt t="146765" x="4857750" y="3643313"/>
          <p14:tracePt t="146805" x="4857750" y="3633788"/>
          <p14:tracePt t="147429" x="4857750" y="3625850"/>
          <p14:tracePt t="147445" x="4867275" y="3625850"/>
          <p14:tracePt t="147453" x="4867275" y="3616325"/>
          <p14:tracePt t="147549" x="4867275" y="3608388"/>
          <p14:tracePt t="147558" x="4867275" y="3598863"/>
          <p14:tracePt t="147573" x="4867275" y="3589338"/>
          <p14:tracePt t="147588" x="4867275" y="3581400"/>
          <p14:tracePt t="147605" x="4822825" y="3544888"/>
          <p14:tracePt t="147621" x="4822825" y="3536950"/>
          <p14:tracePt t="147654" x="4813300" y="3536950"/>
          <p14:tracePt t="147671" x="4795838" y="3536950"/>
          <p14:tracePt t="147701" x="4786313" y="3527425"/>
          <p14:tracePt t="147725" x="4786313" y="3517900"/>
          <p14:tracePt t="147765" x="4795838" y="3509963"/>
          <p14:tracePt t="147781" x="4803775" y="3509963"/>
          <p14:tracePt t="147790" x="4813300" y="3500438"/>
          <p14:tracePt t="147805" x="4840288" y="3490913"/>
          <p14:tracePt t="147821" x="4867275" y="3482975"/>
          <p14:tracePt t="147837" x="4875213" y="3473450"/>
          <p14:tracePt t="147854" x="4902200" y="3465513"/>
          <p14:tracePt t="147871" x="4919663" y="3455988"/>
          <p14:tracePt t="147887" x="4973638" y="3429000"/>
          <p14:tracePt t="147904" x="5054600" y="3367088"/>
          <p14:tracePt t="147921" x="5089525" y="3348038"/>
          <p14:tracePt t="147937" x="5116513" y="3340100"/>
          <p14:tracePt t="147982" x="5126038" y="3340100"/>
          <p14:tracePt t="148085" x="5126038" y="3348038"/>
          <p14:tracePt t="148102" x="5116513" y="3375025"/>
          <p14:tracePt t="148109" x="5116513" y="3384550"/>
          <p14:tracePt t="148121" x="5089525" y="3419475"/>
          <p14:tracePt t="148138" x="5054600" y="3455988"/>
          <p14:tracePt t="148154" x="5037138" y="3473450"/>
          <p14:tracePt t="148171" x="5037138" y="3482975"/>
          <p14:tracePt t="148187" x="5027613" y="3509963"/>
          <p14:tracePt t="148205" x="5018088" y="3571875"/>
          <p14:tracePt t="148221" x="5018088" y="3633788"/>
          <p14:tracePt t="148238" x="5018088" y="3697288"/>
          <p14:tracePt t="148255" x="5018088" y="3724275"/>
          <p14:tracePt t="148271" x="5000625" y="3751263"/>
          <p14:tracePt t="148288" x="4991100" y="3768725"/>
          <p14:tracePt t="148304" x="4991100" y="3786188"/>
          <p14:tracePt t="148321" x="4991100" y="3803650"/>
          <p14:tracePt t="148337" x="4983163" y="3822700"/>
          <p14:tracePt t="148354" x="4983163" y="3830638"/>
          <p14:tracePt t="148371" x="4983163" y="3840163"/>
          <p14:tracePt t="148387" x="4983163" y="3848100"/>
          <p14:tracePt t="148413" x="4983163" y="3857625"/>
          <p14:tracePt t="148422" x="4973638" y="3857625"/>
          <p14:tracePt t="148438" x="4965700" y="3857625"/>
          <p14:tracePt t="148454" x="4938713" y="3857625"/>
          <p14:tracePt t="148471" x="4884738" y="3867150"/>
          <p14:tracePt t="148487" x="4857750" y="3884613"/>
          <p14:tracePt t="148504" x="4813300" y="3884613"/>
          <p14:tracePt t="148521" x="4786313" y="3884613"/>
          <p14:tracePt t="148537" x="4768850" y="3894138"/>
          <p14:tracePt t="148554" x="4751388" y="3894138"/>
          <p14:tracePt t="148571" x="4741863" y="3894138"/>
          <p14:tracePt t="148587" x="4724400" y="3894138"/>
          <p14:tracePt t="148605" x="4687888" y="3884613"/>
          <p14:tracePt t="148622" x="4625975" y="3867150"/>
          <p14:tracePt t="148638" x="4589463" y="3848100"/>
          <p14:tracePt t="148654" x="4572000" y="3848100"/>
          <p14:tracePt t="148742" x="4572000" y="3840163"/>
          <p14:tracePt t="148757" x="4562475" y="3822700"/>
          <p14:tracePt t="148838" x="4562475" y="3813175"/>
          <p14:tracePt t="148845" x="4562475" y="3786188"/>
          <p14:tracePt t="148854" x="4554538" y="3724275"/>
          <p14:tracePt t="148871" x="4554538" y="3697288"/>
          <p14:tracePt t="148887" x="4554538" y="3679825"/>
          <p14:tracePt t="148904" x="4554538" y="3670300"/>
          <p14:tracePt t="149093" x="4562475" y="3670300"/>
          <p14:tracePt t="149102" x="4581525" y="3670300"/>
          <p14:tracePt t="149109" x="4608513" y="3670300"/>
          <p14:tracePt t="149121" x="4652963" y="3670300"/>
          <p14:tracePt t="149138" x="4705350" y="3660775"/>
          <p14:tracePt t="149154" x="4786313" y="3625850"/>
          <p14:tracePt t="149171" x="4867275" y="3589338"/>
          <p14:tracePt t="149187" x="4965700" y="3562350"/>
          <p14:tracePt t="149205" x="5037138" y="3527425"/>
          <p14:tracePt t="149222" x="5081588" y="3509963"/>
          <p14:tracePt t="149238" x="5099050" y="3500438"/>
          <p14:tracePt t="149254" x="5126038" y="3490913"/>
          <p14:tracePt t="149389" x="5126038" y="3500438"/>
          <p14:tracePt t="149398" x="5099050" y="3509963"/>
          <p14:tracePt t="149406" x="5081588" y="3527425"/>
          <p14:tracePt t="149422" x="5037138" y="3544888"/>
          <p14:tracePt t="149438" x="5027613" y="3598863"/>
          <p14:tracePt t="149782" x="5018088" y="3589338"/>
          <p14:tracePt t="149798" x="5000625" y="3581400"/>
          <p14:tracePt t="149806" x="4991100" y="3581400"/>
          <p14:tracePt t="149822" x="4983163" y="3581400"/>
          <p14:tracePt t="149838" x="4956175" y="3589338"/>
          <p14:tracePt t="149854" x="4938713" y="3598863"/>
          <p14:tracePt t="149871" x="4946650" y="3625850"/>
          <p14:tracePt t="149888" x="4938713" y="3625850"/>
          <p14:tracePt t="149904" x="4919663" y="3633788"/>
          <p14:tracePt t="149921" x="4911725" y="3633788"/>
          <p14:tracePt t="149954" x="4911725" y="3616325"/>
          <p14:tracePt t="149971" x="4911725" y="3598863"/>
          <p14:tracePt t="149988" x="4938713" y="3554413"/>
          <p14:tracePt t="150005" x="5018088" y="3473450"/>
          <p14:tracePt t="150022" x="5133975" y="3340100"/>
          <p14:tracePt t="150038" x="5205413" y="3259138"/>
          <p14:tracePt t="150054" x="5259388" y="3205163"/>
          <p14:tracePt t="150071" x="5276850" y="3179763"/>
          <p14:tracePt t="150088" x="5286375" y="3170238"/>
          <p14:tracePt t="150104" x="5303838" y="3170238"/>
          <p14:tracePt t="150142" x="5313363" y="3160713"/>
          <p14:tracePt t="150155" x="5313363" y="3152775"/>
          <p14:tracePt t="150171" x="5357813" y="3133725"/>
          <p14:tracePt t="150188" x="5357813" y="3116263"/>
          <p14:tracePt t="150278" x="5357813" y="3125788"/>
          <p14:tracePt t="150286" x="5357813" y="3143250"/>
          <p14:tracePt t="150295" x="5348288" y="3179763"/>
          <p14:tracePt t="150305" x="5340350" y="3187700"/>
          <p14:tracePt t="150321" x="5322888" y="3232150"/>
          <p14:tracePt t="150338" x="5303838" y="3268663"/>
          <p14:tracePt t="150354" x="5259388" y="3357563"/>
          <p14:tracePt t="150372" x="5241925" y="3394075"/>
          <p14:tracePt t="150388" x="5241925" y="3411538"/>
          <p14:tracePt t="150405" x="5241925" y="3429000"/>
          <p14:tracePt t="150423" x="5241925" y="3438525"/>
          <p14:tracePt t="150438" x="5224463" y="3446463"/>
          <p14:tracePt t="150454" x="5224463" y="3465513"/>
          <p14:tracePt t="150471" x="5214938" y="3482975"/>
          <p14:tracePt t="150488" x="5197475" y="3490913"/>
          <p14:tracePt t="150505" x="5187950" y="3500438"/>
          <p14:tracePt t="150521" x="5187950" y="3517900"/>
          <p14:tracePt t="150538" x="5170488" y="3517900"/>
          <p14:tracePt t="150555" x="5133975" y="3536950"/>
          <p14:tracePt t="150571" x="5081588" y="3544888"/>
          <p14:tracePt t="150588" x="4983163" y="3562350"/>
          <p14:tracePt t="150606" x="4867275" y="3581400"/>
          <p14:tracePt t="150623" x="4830763" y="3589338"/>
          <p14:tracePt t="150638" x="4822825" y="3598863"/>
          <p14:tracePt t="150718" x="4813300" y="3598863"/>
          <p14:tracePt t="150726" x="4803775" y="3598863"/>
          <p14:tracePt t="150738" x="4803775" y="3608388"/>
          <p14:tracePt t="150878" x="4795838" y="3608388"/>
          <p14:tracePt t="150910" x="4786313" y="3608388"/>
          <p14:tracePt t="150926" x="4776788" y="3608388"/>
          <p14:tracePt t="150935" x="4768850" y="3608388"/>
          <p14:tracePt t="150958" x="4759325" y="3608388"/>
          <p14:tracePt t="150974" x="4751388" y="3608388"/>
          <p14:tracePt t="150990" x="4741863" y="3598863"/>
          <p14:tracePt t="151006" x="4732338" y="3598863"/>
          <p14:tracePt t="151014" x="4724400" y="3598863"/>
          <p14:tracePt t="151023" x="4724400" y="3589338"/>
          <p14:tracePt t="151038" x="4714875" y="3589338"/>
          <p14:tracePt t="151086" x="4705350" y="3589338"/>
          <p14:tracePt t="151158" x="4705350" y="3581400"/>
          <p14:tracePt t="151206" x="4697413" y="3581400"/>
          <p14:tracePt t="151247" x="4687888" y="3581400"/>
          <p14:tracePt t="151326" x="4687888" y="3571875"/>
          <p14:tracePt t="151350" x="4687888" y="3562350"/>
          <p14:tracePt t="151398" x="4679950" y="3562350"/>
          <p14:tracePt t="151431" x="4679950" y="3554413"/>
          <p14:tracePt t="151462" x="4670425" y="3544888"/>
          <p14:tracePt t="151526" x="4670425" y="3536950"/>
          <p14:tracePt t="151559" x="4660900" y="3536950"/>
          <p14:tracePt t="152383" x="4660900" y="3527425"/>
          <p14:tracePt t="152391" x="4652963" y="3517900"/>
          <p14:tracePt t="152414" x="4652963" y="3509963"/>
          <p14:tracePt t="152423" x="4652963" y="3500438"/>
          <p14:tracePt t="152439" x="4652963" y="3473450"/>
          <p14:tracePt t="152455" x="4670425" y="3429000"/>
          <p14:tracePt t="152472" x="4670425" y="3402013"/>
          <p14:tracePt t="152488" x="4670425" y="3375025"/>
          <p14:tracePt t="152505" x="4660900" y="3357563"/>
          <p14:tracePt t="152522" x="4660900" y="3348038"/>
          <p14:tracePt t="152539" x="4652963" y="3340100"/>
          <p14:tracePt t="152555" x="4652963" y="3330575"/>
          <p14:tracePt t="152608" x="4660900" y="3330575"/>
          <p14:tracePt t="152614" x="4670425" y="3330575"/>
          <p14:tracePt t="152631" x="4687888" y="3330575"/>
          <p14:tracePt t="152639" x="4697413" y="3330575"/>
          <p14:tracePt t="152655" x="4732338" y="3330575"/>
          <p14:tracePt t="152672" x="4759325" y="3330575"/>
          <p14:tracePt t="152688" x="4795838" y="3322638"/>
          <p14:tracePt t="152705" x="4857750" y="3322638"/>
          <p14:tracePt t="152722" x="4911725" y="3313113"/>
          <p14:tracePt t="152739" x="4973638" y="3313113"/>
          <p14:tracePt t="152755" x="5010150" y="3313113"/>
          <p14:tracePt t="152772" x="5037138" y="3313113"/>
          <p14:tracePt t="152806" x="5045075" y="3313113"/>
          <p14:tracePt t="152823" x="5045075" y="3322638"/>
          <p14:tracePt t="152839" x="5062538" y="3322638"/>
          <p14:tracePt t="152856" x="5072063" y="3330575"/>
          <p14:tracePt t="152911" x="5072063" y="3340100"/>
          <p14:tracePt t="152927" x="5072063" y="3357563"/>
          <p14:tracePt t="152943" x="5072063" y="3384550"/>
          <p14:tracePt t="152951" x="5072063" y="3394075"/>
          <p14:tracePt t="152959" x="5072063" y="3419475"/>
          <p14:tracePt t="152972" x="5072063" y="3438525"/>
          <p14:tracePt t="152988" x="5081588" y="3482975"/>
          <p14:tracePt t="153006" x="5081588" y="3571875"/>
          <p14:tracePt t="153023" x="5081588" y="3670300"/>
          <p14:tracePt t="153039" x="5062538" y="3732213"/>
          <p14:tracePt t="153055" x="5045075" y="3840163"/>
          <p14:tracePt t="153072" x="5045075" y="3884613"/>
          <p14:tracePt t="153089" x="5045075" y="3919538"/>
          <p14:tracePt t="153106" x="5045075" y="3938588"/>
          <p14:tracePt t="153159" x="5037138" y="3938588"/>
          <p14:tracePt t="153167" x="5018088" y="3938588"/>
          <p14:tracePt t="153175" x="4965700" y="3929063"/>
          <p14:tracePt t="153189" x="4902200" y="3919538"/>
          <p14:tracePt t="153239" x="4875213" y="3919538"/>
          <p14:tracePt t="153248" x="4867275" y="3919538"/>
          <p14:tracePt t="153256" x="4848225" y="3919538"/>
          <p14:tracePt t="153272" x="4830763" y="3919538"/>
          <p14:tracePt t="153289" x="4822825" y="3919538"/>
          <p14:tracePt t="153359" x="4822825" y="3911600"/>
          <p14:tracePt t="153375" x="4822825" y="3894138"/>
          <p14:tracePt t="153383" x="4822825" y="3848100"/>
          <p14:tracePt t="153391" x="4822825" y="3822700"/>
          <p14:tracePt t="153406" x="4803775" y="3732213"/>
          <p14:tracePt t="153423" x="4803775" y="3679825"/>
          <p14:tracePt t="153439" x="4803775" y="3616325"/>
          <p14:tracePt t="153455" x="4813300" y="3571875"/>
          <p14:tracePt t="153472" x="4822825" y="3527425"/>
          <p14:tracePt t="153489" x="4848225" y="3509963"/>
          <p14:tracePt t="153505" x="4857750" y="3490913"/>
          <p14:tracePt t="153522" x="4884738" y="3465513"/>
          <p14:tracePt t="153539" x="4919663" y="3455988"/>
          <p14:tracePt t="153556" x="4946650" y="3455988"/>
          <p14:tracePt t="153572" x="5000625" y="3455988"/>
          <p14:tracePt t="153589" x="5027613" y="3455988"/>
          <p14:tracePt t="153607" x="5062538" y="3446463"/>
          <p14:tracePt t="153623" x="5089525" y="3446463"/>
          <p14:tracePt t="153639" x="5126038" y="3446463"/>
          <p14:tracePt t="153656" x="5133975" y="3446463"/>
          <p14:tracePt t="153688" x="5143500" y="3446463"/>
          <p14:tracePt t="153706" x="5160963" y="3446463"/>
          <p14:tracePt t="153722" x="5160963" y="3455988"/>
          <p14:tracePt t="153775" x="5160963" y="3465513"/>
          <p14:tracePt t="153783" x="5160963" y="3473450"/>
          <p14:tracePt t="153791" x="5153025" y="3473450"/>
          <p14:tracePt t="153805" x="5153025" y="3482975"/>
          <p14:tracePt t="153824" x="5153025" y="3500438"/>
          <p14:tracePt t="153839" x="5116513" y="3598863"/>
          <p14:tracePt t="153855" x="5108575" y="3625850"/>
          <p14:tracePt t="153935" x="5099050" y="3625850"/>
          <p14:tracePt t="153943" x="5062538" y="3625850"/>
          <p14:tracePt t="153955" x="5037138" y="3625850"/>
          <p14:tracePt t="153972" x="4965700" y="3625850"/>
          <p14:tracePt t="153989" x="4956175" y="3625850"/>
          <p14:tracePt t="154591" x="4956175" y="361632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issue 3: speculative instructions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9931"/>
            <a:ext cx="8228012" cy="75082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We may execute exception-causing instruction after </a:t>
            </a:r>
            <a:r>
              <a:rPr lang="en-US" dirty="0" err="1" smtClean="0"/>
              <a:t>mispredicted</a:t>
            </a:r>
            <a:r>
              <a:rPr lang="en-US" dirty="0" smtClean="0"/>
              <a:t> branch</a:t>
            </a:r>
            <a:endParaRPr lang="ru-RU" dirty="0"/>
          </a:p>
        </p:txBody>
      </p:sp>
      <p:grpSp>
        <p:nvGrpSpPr>
          <p:cNvPr id="68" name="Group 67"/>
          <p:cNvGrpSpPr/>
          <p:nvPr/>
        </p:nvGrpSpPr>
        <p:grpSpPr>
          <a:xfrm>
            <a:off x="266363" y="1860446"/>
            <a:ext cx="3236495" cy="4300593"/>
            <a:chOff x="0" y="1913020"/>
            <a:chExt cx="3236495" cy="430059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20" name="Group 19"/>
            <p:cNvGrpSpPr/>
            <p:nvPr/>
          </p:nvGrpSpPr>
          <p:grpSpPr>
            <a:xfrm>
              <a:off x="0" y="1913020"/>
              <a:ext cx="3236495" cy="3585412"/>
              <a:chOff x="0" y="1913020"/>
              <a:chExt cx="3236495" cy="2430380"/>
            </a:xfrm>
          </p:grpSpPr>
          <p:sp>
            <p:nvSpPr>
              <p:cNvPr id="5" name="Diamond 4"/>
              <p:cNvSpPr/>
              <p:nvPr/>
            </p:nvSpPr>
            <p:spPr bwMode="auto">
              <a:xfrm>
                <a:off x="1383632" y="1913020"/>
                <a:ext cx="1696453" cy="733927"/>
              </a:xfrm>
              <a:prstGeom prst="diamond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2000" b="1" dirty="0" err="1">
                    <a:latin typeface="+mj-lt"/>
                    <a:cs typeface="Arial" pitchFamily="34" charset="0"/>
                  </a:rPr>
                  <a:t>beq</a:t>
                </a:r>
                <a:endParaRPr lang="ru-RU" sz="2000" b="1" dirty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 bwMode="auto">
              <a:xfrm>
                <a:off x="0" y="3102206"/>
                <a:ext cx="1959685" cy="327760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2000" b="1" dirty="0" smtClean="0">
                    <a:solidFill>
                      <a:schemeClr val="dk1"/>
                    </a:solidFill>
                    <a:latin typeface="+mj-lt"/>
                    <a:cs typeface="Arial" pitchFamily="34" charset="0"/>
                  </a:rPr>
                  <a:t>&lt;invalid opcode&gt;</a:t>
                </a:r>
                <a:endParaRPr lang="ru-RU" sz="2000" b="1" dirty="0">
                  <a:solidFill>
                    <a:schemeClr val="dk1"/>
                  </a:solidFill>
                  <a:latin typeface="+mj-lt"/>
                  <a:cs typeface="Arial" pitchFamily="34" charset="0"/>
                </a:endParaRPr>
              </a:p>
            </p:txBody>
          </p:sp>
          <p:cxnSp>
            <p:nvCxnSpPr>
              <p:cNvPr id="8" name="Elbow Connector 7"/>
              <p:cNvCxnSpPr>
                <a:stCxn id="5" idx="1"/>
                <a:endCxn id="6" idx="0"/>
              </p:cNvCxnSpPr>
              <p:nvPr/>
            </p:nvCxnSpPr>
            <p:spPr bwMode="auto">
              <a:xfrm rot="10800000" flipV="1">
                <a:off x="979844" y="2279984"/>
                <a:ext cx="403789" cy="822223"/>
              </a:xfrm>
              <a:prstGeom prst="bentConnector2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accent1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sp>
            <p:nvSpPr>
              <p:cNvPr id="12" name="Rectangle 11"/>
              <p:cNvSpPr/>
              <p:nvPr/>
            </p:nvSpPr>
            <p:spPr bwMode="auto">
              <a:xfrm>
                <a:off x="1203158" y="4067434"/>
                <a:ext cx="2033337" cy="275966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2000" b="1" dirty="0" err="1">
                    <a:solidFill>
                      <a:schemeClr val="dk1"/>
                    </a:solidFill>
                    <a:latin typeface="+mj-lt"/>
                    <a:cs typeface="Arial" pitchFamily="34" charset="0"/>
                  </a:rPr>
                  <a:t>lw</a:t>
                </a:r>
                <a:r>
                  <a:rPr lang="en-US" sz="2000" b="1" dirty="0">
                    <a:solidFill>
                      <a:schemeClr val="dk1"/>
                    </a:solidFill>
                    <a:latin typeface="+mj-lt"/>
                    <a:cs typeface="Arial" pitchFamily="34" charset="0"/>
                  </a:rPr>
                  <a:t> $r1, $r2(0x0)</a:t>
                </a:r>
                <a:endParaRPr lang="ru-RU" sz="2000" b="1" dirty="0">
                  <a:solidFill>
                    <a:schemeClr val="dk1"/>
                  </a:solidFill>
                  <a:latin typeface="+mj-lt"/>
                  <a:cs typeface="Arial" pitchFamily="34" charset="0"/>
                </a:endParaRPr>
              </a:p>
            </p:txBody>
          </p:sp>
          <p:cxnSp>
            <p:nvCxnSpPr>
              <p:cNvPr id="14" name="Straight Arrow Connector 13"/>
              <p:cNvCxnSpPr>
                <a:stCxn id="5" idx="2"/>
                <a:endCxn id="12" idx="0"/>
              </p:cNvCxnSpPr>
              <p:nvPr/>
            </p:nvCxnSpPr>
            <p:spPr bwMode="auto">
              <a:xfrm flipH="1">
                <a:off x="2219827" y="2646947"/>
                <a:ext cx="12032" cy="1420487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accent1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8" name="Elbow Connector 17"/>
              <p:cNvCxnSpPr>
                <a:stCxn id="6" idx="2"/>
                <a:endCxn id="12" idx="0"/>
              </p:cNvCxnSpPr>
              <p:nvPr/>
            </p:nvCxnSpPr>
            <p:spPr bwMode="auto">
              <a:xfrm rot="16200000" flipH="1">
                <a:off x="1281102" y="3128708"/>
                <a:ext cx="637468" cy="1239984"/>
              </a:xfrm>
              <a:prstGeom prst="bentConnector3">
                <a:avLst>
                  <a:gd name="adj1" fmla="val 50000"/>
                </a:avLst>
              </a:prstGeom>
              <a:solidFill>
                <a:schemeClr val="bg1"/>
              </a:solidFill>
              <a:ln w="19050" cap="flat" cmpd="sng" algn="ctr">
                <a:solidFill>
                  <a:schemeClr val="accent1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41" name="Rectangle 40"/>
            <p:cNvSpPr/>
            <p:nvPr/>
          </p:nvSpPr>
          <p:spPr bwMode="auto">
            <a:xfrm>
              <a:off x="1203157" y="5806495"/>
              <a:ext cx="2033337" cy="407118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err="1">
                  <a:solidFill>
                    <a:schemeClr val="dk1"/>
                  </a:solidFill>
                  <a:latin typeface="+mj-lt"/>
                  <a:cs typeface="Arial" pitchFamily="34" charset="0"/>
                </a:rPr>
                <a:t>lw</a:t>
              </a:r>
              <a:r>
                <a:rPr lang="en-US" sz="2000" b="1" dirty="0">
                  <a:solidFill>
                    <a:schemeClr val="dk1"/>
                  </a:solidFill>
                  <a:latin typeface="+mj-lt"/>
                  <a:cs typeface="Arial" pitchFamily="34" charset="0"/>
                </a:rPr>
                <a:t> $</a:t>
              </a:r>
              <a:r>
                <a:rPr lang="en-US" sz="2000" b="1" dirty="0" smtClean="0">
                  <a:solidFill>
                    <a:schemeClr val="dk1"/>
                  </a:solidFill>
                  <a:latin typeface="+mj-lt"/>
                  <a:cs typeface="Arial" pitchFamily="34" charset="0"/>
                </a:rPr>
                <a:t>r3, </a:t>
              </a:r>
              <a:r>
                <a:rPr lang="en-US" sz="2000" b="1" dirty="0">
                  <a:solidFill>
                    <a:schemeClr val="dk1"/>
                  </a:solidFill>
                  <a:latin typeface="+mj-lt"/>
                  <a:cs typeface="Arial" pitchFamily="34" charset="0"/>
                </a:rPr>
                <a:t>$</a:t>
              </a:r>
              <a:r>
                <a:rPr lang="en-US" sz="2000" b="1" dirty="0" smtClean="0">
                  <a:solidFill>
                    <a:schemeClr val="dk1"/>
                  </a:solidFill>
                  <a:latin typeface="+mj-lt"/>
                  <a:cs typeface="Arial" pitchFamily="34" charset="0"/>
                </a:rPr>
                <a:t>r1(0x0</a:t>
              </a:r>
              <a:r>
                <a:rPr lang="en-US" sz="2000" b="1" dirty="0">
                  <a:solidFill>
                    <a:schemeClr val="dk1"/>
                  </a:solidFill>
                  <a:latin typeface="+mj-lt"/>
                  <a:cs typeface="Arial" pitchFamily="34" charset="0"/>
                </a:rPr>
                <a:t>)</a:t>
              </a:r>
              <a:endParaRPr lang="ru-RU" sz="2000" b="1" dirty="0">
                <a:solidFill>
                  <a:schemeClr val="dk1"/>
                </a:solidFill>
                <a:latin typeface="+mj-lt"/>
                <a:cs typeface="Arial" pitchFamily="34" charset="0"/>
              </a:endParaRPr>
            </a:p>
          </p:txBody>
        </p:sp>
      </p:grpSp>
      <p:cxnSp>
        <p:nvCxnSpPr>
          <p:cNvPr id="43" name="Elbow Connector 42"/>
          <p:cNvCxnSpPr>
            <a:stCxn id="12" idx="2"/>
            <a:endCxn id="41" idx="0"/>
          </p:cNvCxnSpPr>
          <p:nvPr/>
        </p:nvCxnSpPr>
        <p:spPr bwMode="auto">
          <a:xfrm rot="5400000">
            <a:off x="2332159" y="5599889"/>
            <a:ext cx="308063" cy="1"/>
          </a:xfrm>
          <a:prstGeom prst="bentConnector3">
            <a:avLst/>
          </a:prstGeom>
          <a:solidFill>
            <a:schemeClr val="bg1"/>
          </a:solidFill>
          <a:ln w="19050" cap="flat" cmpd="sng" algn="ctr">
            <a:solidFill>
              <a:schemeClr val="accent1"/>
            </a:solidFill>
            <a:prstDash val="solid"/>
            <a:round/>
            <a:headEnd type="none" w="sm" len="sm"/>
            <a:tailEnd type="triangle"/>
          </a:ln>
          <a:effectLst/>
        </p:spPr>
      </p:cxnSp>
      <p:grpSp>
        <p:nvGrpSpPr>
          <p:cNvPr id="51" name="Group 50"/>
          <p:cNvGrpSpPr/>
          <p:nvPr/>
        </p:nvGrpSpPr>
        <p:grpSpPr>
          <a:xfrm>
            <a:off x="4080292" y="2220624"/>
            <a:ext cx="2274135" cy="1620000"/>
            <a:chOff x="4080292" y="2220624"/>
            <a:chExt cx="2274135" cy="1620000"/>
          </a:xfrm>
        </p:grpSpPr>
        <p:grpSp>
          <p:nvGrpSpPr>
            <p:cNvPr id="27" name="Group 26"/>
            <p:cNvGrpSpPr/>
            <p:nvPr/>
          </p:nvGrpSpPr>
          <p:grpSpPr>
            <a:xfrm>
              <a:off x="4734427" y="2220624"/>
              <a:ext cx="1620000" cy="1620000"/>
              <a:chOff x="2160000" y="2880000"/>
              <a:chExt cx="1620000" cy="1620000"/>
            </a:xfrm>
          </p:grpSpPr>
          <p:sp>
            <p:nvSpPr>
              <p:cNvPr id="28" name="Rectangle 27"/>
              <p:cNvSpPr/>
              <p:nvPr/>
            </p:nvSpPr>
            <p:spPr bwMode="auto">
              <a:xfrm>
                <a:off x="2160000" y="2880000"/>
                <a:ext cx="540000" cy="540000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29" name="Rectangle 28"/>
              <p:cNvSpPr/>
              <p:nvPr/>
            </p:nvSpPr>
            <p:spPr bwMode="auto">
              <a:xfrm>
                <a:off x="2700000" y="2880000"/>
                <a:ext cx="540000" cy="5400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D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 bwMode="auto">
              <a:xfrm>
                <a:off x="3240000" y="2880000"/>
                <a:ext cx="540000" cy="540000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E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32" name="Rectangle 31"/>
              <p:cNvSpPr/>
              <p:nvPr/>
            </p:nvSpPr>
            <p:spPr bwMode="auto">
              <a:xfrm>
                <a:off x="2719715" y="3420000"/>
                <a:ext cx="540000" cy="540000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 bwMode="auto">
              <a:xfrm>
                <a:off x="3240000" y="3420000"/>
                <a:ext cx="540000" cy="5400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D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 bwMode="auto">
              <a:xfrm>
                <a:off x="3240000" y="3960000"/>
                <a:ext cx="540000" cy="540000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4080292" y="2271689"/>
              <a:ext cx="733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beq</a:t>
              </a:r>
              <a:endParaRPr lang="ru-RU" dirty="0" smtClean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426202" y="2854319"/>
              <a:ext cx="9747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&lt;</a:t>
              </a:r>
              <a:r>
                <a:rPr lang="en-US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inv</a:t>
              </a:r>
              <a:r>
                <a:rPr lang="en-US" dirty="0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&gt;</a:t>
              </a:r>
              <a:endParaRPr lang="ru-RU" dirty="0" smtClean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5274427" y="3396853"/>
              <a:ext cx="733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lw</a:t>
              </a:r>
              <a:endParaRPr lang="ru-RU" dirty="0" smtClean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48" name="Explosion 1 47"/>
          <p:cNvSpPr/>
          <p:nvPr/>
        </p:nvSpPr>
        <p:spPr bwMode="auto">
          <a:xfrm>
            <a:off x="5888412" y="2822414"/>
            <a:ext cx="423322" cy="478210"/>
          </a:xfrm>
          <a:prstGeom prst="irregularSeal1">
            <a:avLst/>
          </a:prstGeom>
          <a:solidFill>
            <a:srgbClr val="FF00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6251574" y="4380624"/>
            <a:ext cx="2814135" cy="1080000"/>
            <a:chOff x="4080292" y="2220624"/>
            <a:chExt cx="2814135" cy="1080000"/>
          </a:xfrm>
        </p:grpSpPr>
        <p:grpSp>
          <p:nvGrpSpPr>
            <p:cNvPr id="53" name="Group 52"/>
            <p:cNvGrpSpPr/>
            <p:nvPr/>
          </p:nvGrpSpPr>
          <p:grpSpPr>
            <a:xfrm>
              <a:off x="4734427" y="2220624"/>
              <a:ext cx="2160000" cy="1080000"/>
              <a:chOff x="2160000" y="2880000"/>
              <a:chExt cx="2160000" cy="1080000"/>
            </a:xfrm>
          </p:grpSpPr>
          <p:sp>
            <p:nvSpPr>
              <p:cNvPr id="58" name="Rectangle 57"/>
              <p:cNvSpPr/>
              <p:nvPr/>
            </p:nvSpPr>
            <p:spPr bwMode="auto">
              <a:xfrm>
                <a:off x="2160000" y="2880000"/>
                <a:ext cx="540000" cy="540000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 bwMode="auto">
              <a:xfrm>
                <a:off x="2700000" y="2880000"/>
                <a:ext cx="540000" cy="5400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D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60" name="Rectangle 59"/>
              <p:cNvSpPr/>
              <p:nvPr/>
            </p:nvSpPr>
            <p:spPr bwMode="auto">
              <a:xfrm>
                <a:off x="3240000" y="2880000"/>
                <a:ext cx="540000" cy="540000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E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61" name="Rectangle 60"/>
              <p:cNvSpPr/>
              <p:nvPr/>
            </p:nvSpPr>
            <p:spPr bwMode="auto">
              <a:xfrm>
                <a:off x="3780000" y="2880000"/>
                <a:ext cx="540000" cy="540000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M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 bwMode="auto">
              <a:xfrm>
                <a:off x="2707683" y="3420000"/>
                <a:ext cx="540000" cy="540000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 bwMode="auto">
              <a:xfrm>
                <a:off x="3240000" y="3420000"/>
                <a:ext cx="540000" cy="5400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D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 bwMode="auto">
              <a:xfrm>
                <a:off x="3780000" y="3420000"/>
                <a:ext cx="540000" cy="540000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E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4080292" y="2271689"/>
              <a:ext cx="733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lw</a:t>
              </a:r>
              <a:endParaRPr lang="ru-RU" dirty="0" smtClean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667036" y="2854319"/>
              <a:ext cx="733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lw</a:t>
              </a:r>
              <a:endParaRPr lang="ru-RU" dirty="0" smtClean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75" name="Rounded Rectangular Callout 74"/>
          <p:cNvSpPr/>
          <p:nvPr/>
        </p:nvSpPr>
        <p:spPr bwMode="auto">
          <a:xfrm>
            <a:off x="3215575" y="3304535"/>
            <a:ext cx="1729434" cy="810000"/>
          </a:xfrm>
          <a:prstGeom prst="wedgeRoundRectCallout">
            <a:avLst>
              <a:gd name="adj1" fmla="val 107465"/>
              <a:gd name="adj2" fmla="val -63571"/>
              <a:gd name="adj3" fmla="val 16667"/>
            </a:avLst>
          </a:prstGeom>
          <a:ln>
            <a:headEnd type="none" w="sm" len="sm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b="1" dirty="0" smtClean="0">
                <a:latin typeface="+mj-lt"/>
                <a:cs typeface="Arial" pitchFamily="34" charset="0"/>
              </a:rPr>
              <a:t>Not an exception!</a:t>
            </a:r>
            <a:endParaRPr lang="ru-RU" sz="1400" b="1" dirty="0" smtClean="0">
              <a:latin typeface="+mj-lt"/>
              <a:cs typeface="Arial" pitchFamily="34" charset="0"/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5814427" y="2220715"/>
            <a:ext cx="1080000" cy="2160000"/>
            <a:chOff x="5814427" y="2232747"/>
            <a:chExt cx="1080000" cy="2160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74" name="Group 73"/>
            <p:cNvGrpSpPr/>
            <p:nvPr/>
          </p:nvGrpSpPr>
          <p:grpSpPr>
            <a:xfrm>
              <a:off x="6354427" y="2232747"/>
              <a:ext cx="540000" cy="2160000"/>
              <a:chOff x="6354427" y="2220624"/>
              <a:chExt cx="540000" cy="2160000"/>
            </a:xfrm>
          </p:grpSpPr>
          <p:sp>
            <p:nvSpPr>
              <p:cNvPr id="70" name="Rectangle 69"/>
              <p:cNvSpPr/>
              <p:nvPr/>
            </p:nvSpPr>
            <p:spPr bwMode="auto">
              <a:xfrm>
                <a:off x="6354427" y="2220624"/>
                <a:ext cx="540000" cy="540000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M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71" name="Rectangle 70"/>
              <p:cNvSpPr/>
              <p:nvPr/>
            </p:nvSpPr>
            <p:spPr bwMode="auto">
              <a:xfrm>
                <a:off x="6354427" y="2760624"/>
                <a:ext cx="540000" cy="540000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E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 bwMode="auto">
              <a:xfrm>
                <a:off x="6354427" y="3300624"/>
                <a:ext cx="540000" cy="5400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+mj-lt"/>
                    <a:cs typeface="Arial" pitchFamily="34" charset="0"/>
                  </a:rPr>
                  <a:t>D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 bwMode="auto">
              <a:xfrm>
                <a:off x="6354427" y="3840624"/>
                <a:ext cx="540000" cy="540000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+mj-lt"/>
                    <a:cs typeface="Arial" pitchFamily="34" charset="0"/>
                  </a:rPr>
                  <a:t>F</a:t>
                </a:r>
                <a:endParaRPr lang="ru-RU" b="1" dirty="0" smtClean="0">
                  <a:latin typeface="+mj-lt"/>
                  <a:cs typeface="Arial" pitchFamily="34" charset="0"/>
                </a:endParaRPr>
              </a:p>
            </p:txBody>
          </p:sp>
        </p:grpSp>
        <p:sp>
          <p:nvSpPr>
            <p:cNvPr id="76" name="TextBox 75"/>
            <p:cNvSpPr txBox="1"/>
            <p:nvPr/>
          </p:nvSpPr>
          <p:spPr>
            <a:xfrm>
              <a:off x="5814427" y="3966224"/>
              <a:ext cx="7339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l</a:t>
              </a:r>
              <a:r>
                <a:rPr lang="en-US" dirty="0" err="1" smtClean="0">
                  <a:latin typeface="Courier New" panose="02070309020205020404" pitchFamily="49" charset="0"/>
                  <a:cs typeface="Courier New" panose="02070309020205020404" pitchFamily="49" charset="0"/>
                </a:rPr>
                <a:t>w</a:t>
              </a:r>
              <a:endParaRPr lang="ru-RU" dirty="0" smtClean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04756375"/>
      </p:ext>
    </p:extLst>
  </p:cSld>
  <p:clrMapOvr>
    <a:masterClrMapping/>
  </p:clrMapOvr>
  <p:transition advTm="12438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  <p:bldP spid="48" grpId="0" animBg="1"/>
      <p:bldP spid="75" grpId="0" animBg="1"/>
    </p:bldLst>
  </p:timing>
  <p:extLst>
    <p:ext uri="{3A86A75C-4F4B-4683-9AE1-C65F6400EC91}">
      <p14:laserTraceLst xmlns:p14="http://schemas.microsoft.com/office/powerpoint/2010/main">
        <p14:tracePtLst>
          <p14:tracePt t="13884" x="4956175" y="3633788"/>
          <p14:tracePt t="13892" x="4956175" y="3643313"/>
          <p14:tracePt t="13902" x="4965700" y="3660775"/>
          <p14:tracePt t="14357" x="4973638" y="3660775"/>
          <p14:tracePt t="14364" x="4991100" y="3670300"/>
          <p14:tracePt t="14372" x="4991100" y="3679825"/>
          <p14:tracePt t="14385" x="5000625" y="3679825"/>
          <p14:tracePt t="14402" x="5018088" y="3679825"/>
          <p14:tracePt t="14419" x="5037138" y="3687763"/>
          <p14:tracePt t="14453" x="5037138" y="3670300"/>
          <p14:tracePt t="14469" x="5018088" y="3633788"/>
          <p14:tracePt t="14485" x="5000625" y="3571875"/>
          <p14:tracePt t="14502" x="4991100" y="3544888"/>
          <p14:tracePt t="14519" x="4991100" y="3517900"/>
          <p14:tracePt t="14535" x="4991100" y="3500438"/>
          <p14:tracePt t="14552" x="5018088" y="3482975"/>
          <p14:tracePt t="14569" x="5018088" y="3473450"/>
          <p14:tracePt t="14585" x="5037138" y="3455988"/>
          <p14:tracePt t="14602" x="5062538" y="3446463"/>
          <p14:tracePt t="14619" x="5089525" y="3438525"/>
          <p14:tracePt t="14635" x="5099050" y="3438525"/>
          <p14:tracePt t="14685" x="5089525" y="3429000"/>
          <p14:tracePt t="14780" x="5089525" y="3419475"/>
          <p14:tracePt t="14989" x="5081588" y="3411538"/>
          <p14:tracePt t="15005" x="5072063" y="3411538"/>
          <p14:tracePt t="15013" x="5054600" y="3411538"/>
          <p14:tracePt t="15021" x="5045075" y="3402013"/>
          <p14:tracePt t="15036" x="5037138" y="3394075"/>
          <p14:tracePt t="15077" x="5037138" y="3384550"/>
          <p14:tracePt t="15085" x="5037138" y="3375025"/>
          <p14:tracePt t="15102" x="5037138" y="3357563"/>
          <p14:tracePt t="15119" x="5037138" y="3322638"/>
          <p14:tracePt t="15135" x="5037138" y="3303588"/>
          <p14:tracePt t="15181" x="5027613" y="3295650"/>
          <p14:tracePt t="15197" x="5018088" y="3286125"/>
          <p14:tracePt t="15204" x="5000625" y="3286125"/>
          <p14:tracePt t="15219" x="5000625" y="3276600"/>
          <p14:tracePt t="15237" x="4965700" y="3259138"/>
          <p14:tracePt t="15253" x="4902200" y="3187700"/>
          <p14:tracePt t="15269" x="4902200" y="3170238"/>
          <p14:tracePt t="19590" x="4902200" y="3197225"/>
          <p14:tracePt t="19598" x="4875213" y="3214688"/>
          <p14:tracePt t="19606" x="4830763" y="3214688"/>
          <p14:tracePt t="19620" x="4795838" y="3214688"/>
          <p14:tracePt t="19637" x="4589463" y="3125788"/>
          <p14:tracePt t="19654" x="4367213" y="3027363"/>
          <p14:tracePt t="19670" x="4017963" y="2894013"/>
          <p14:tracePt t="19687" x="3795713" y="2830513"/>
          <p14:tracePt t="19703" x="3679825" y="2813050"/>
          <p14:tracePt t="19720" x="3581400" y="2776538"/>
          <p14:tracePt t="19736" x="3527425" y="2751138"/>
          <p14:tracePt t="19753" x="3394075" y="2652713"/>
          <p14:tracePt t="19770" x="3259138" y="2562225"/>
          <p14:tracePt t="19787" x="3160713" y="2482850"/>
          <p14:tracePt t="19803" x="3098800" y="2438400"/>
          <p14:tracePt t="19820" x="3071813" y="2411413"/>
          <p14:tracePt t="19837" x="3044825" y="2393950"/>
          <p14:tracePt t="20175" x="3044825" y="2384425"/>
          <p14:tracePt t="20190" x="3054350" y="2384425"/>
          <p14:tracePt t="20207" x="3062288" y="2401888"/>
          <p14:tracePt t="20238" x="3036888" y="2393950"/>
          <p14:tracePt t="20246" x="3017838" y="2393950"/>
          <p14:tracePt t="20255" x="2982913" y="2401888"/>
          <p14:tracePt t="20270" x="2928938" y="2419350"/>
          <p14:tracePt t="20287" x="2884488" y="2428875"/>
          <p14:tracePt t="20303" x="2857500" y="2428875"/>
          <p14:tracePt t="20320" x="2822575" y="2428875"/>
          <p14:tracePt t="20337" x="2776538" y="2428875"/>
          <p14:tracePt t="20354" x="2741613" y="2428875"/>
          <p14:tracePt t="20370" x="2643188" y="2419350"/>
          <p14:tracePt t="20387" x="2500313" y="2401888"/>
          <p14:tracePt t="20403" x="2339975" y="2374900"/>
          <p14:tracePt t="20421" x="2160588" y="2339975"/>
          <p14:tracePt t="20438" x="1928813" y="2339975"/>
          <p14:tracePt t="20455" x="1911350" y="2347913"/>
          <p14:tracePt t="20470" x="1901825" y="2347913"/>
          <p14:tracePt t="20487" x="1893888" y="2347913"/>
          <p14:tracePt t="20503" x="1857375" y="2357438"/>
          <p14:tracePt t="20520" x="1822450" y="2357438"/>
          <p14:tracePt t="20537" x="1751013" y="2339975"/>
          <p14:tracePt t="20554" x="1704975" y="2330450"/>
          <p14:tracePt t="20570" x="1687513" y="2330450"/>
          <p14:tracePt t="20587" x="1660525" y="2330450"/>
          <p14:tracePt t="20620" x="1643063" y="2330450"/>
          <p14:tracePt t="20637" x="1643063" y="2322513"/>
          <p14:tracePt t="20655" x="1660525" y="2322513"/>
          <p14:tracePt t="20671" x="1687513" y="2303463"/>
          <p14:tracePt t="20687" x="1758950" y="2259013"/>
          <p14:tracePt t="20704" x="1839913" y="2224088"/>
          <p14:tracePt t="20737" x="1874838" y="2197100"/>
          <p14:tracePt t="20754" x="1919288" y="2179638"/>
          <p14:tracePt t="20770" x="1938338" y="2170113"/>
          <p14:tracePt t="20787" x="1955800" y="2170113"/>
          <p14:tracePt t="20804" x="2000250" y="2152650"/>
          <p14:tracePt t="20820" x="2036763" y="2143125"/>
          <p14:tracePt t="20838" x="2125663" y="2108200"/>
          <p14:tracePt t="20855" x="2133600" y="2108200"/>
          <p14:tracePt t="20887" x="2133600" y="2098675"/>
          <p14:tracePt t="20918" x="2143125" y="2098675"/>
          <p14:tracePt t="20934" x="2152650" y="2098675"/>
          <p14:tracePt t="20950" x="2179638" y="2098675"/>
          <p14:tracePt t="20960" x="2197100" y="2098675"/>
          <p14:tracePt t="20970" x="2241550" y="2098675"/>
          <p14:tracePt t="20987" x="2259013" y="2098675"/>
          <p14:tracePt t="21004" x="2224088" y="2089150"/>
          <p14:tracePt t="21020" x="2241550" y="2089150"/>
          <p14:tracePt t="21039" x="2251075" y="2089150"/>
          <p14:tracePt t="21055" x="2259013" y="2089150"/>
          <p14:tracePt t="21070" x="2276475" y="2027238"/>
          <p14:tracePt t="21087" x="2295525" y="2009775"/>
          <p14:tracePt t="21104" x="2322513" y="1973263"/>
          <p14:tracePt t="21120" x="2339975" y="1955800"/>
          <p14:tracePt t="21158" x="2347913" y="1946275"/>
          <p14:tracePt t="21174" x="2366963" y="1946275"/>
          <p14:tracePt t="21187" x="2393950" y="1938338"/>
          <p14:tracePt t="21204" x="2446338" y="1938338"/>
          <p14:tracePt t="21222" x="2482850" y="1919288"/>
          <p14:tracePt t="21238" x="2490788" y="1919288"/>
          <p14:tracePt t="21255" x="2500313" y="1911350"/>
          <p14:tracePt t="21310" x="2500313" y="1901825"/>
          <p14:tracePt t="21319" x="2509838" y="1901825"/>
          <p14:tracePt t="21327" x="2517775" y="1901825"/>
          <p14:tracePt t="21337" x="2517775" y="1893888"/>
          <p14:tracePt t="21487" x="2536825" y="1893888"/>
          <p14:tracePt t="21495" x="2554288" y="1911350"/>
          <p14:tracePt t="21504" x="2562225" y="1938338"/>
          <p14:tracePt t="21521" x="2633663" y="2009775"/>
          <p14:tracePt t="21537" x="2679700" y="2054225"/>
          <p14:tracePt t="21554" x="2697163" y="2071688"/>
          <p14:tracePt t="21570" x="2714625" y="2089150"/>
          <p14:tracePt t="21587" x="2724150" y="2108200"/>
          <p14:tracePt t="21604" x="2759075" y="2152650"/>
          <p14:tracePt t="21621" x="2822575" y="2214563"/>
          <p14:tracePt t="21639" x="2965450" y="2322513"/>
          <p14:tracePt t="21655" x="3054350" y="2347913"/>
          <p14:tracePt t="21671" x="3098800" y="2374900"/>
          <p14:tracePt t="21687" x="3108325" y="2374900"/>
          <p14:tracePt t="21720" x="3116263" y="2374900"/>
          <p14:tracePt t="21918" x="3116263" y="2384425"/>
          <p14:tracePt t="21927" x="3108325" y="2384425"/>
          <p14:tracePt t="21937" x="3089275" y="2401888"/>
          <p14:tracePt t="21954" x="3036888" y="2446338"/>
          <p14:tracePt t="21971" x="3027363" y="2455863"/>
          <p14:tracePt t="22023" x="3027363" y="2465388"/>
          <p14:tracePt t="22031" x="3027363" y="2473325"/>
          <p14:tracePt t="22039" x="3027363" y="2482850"/>
          <p14:tracePt t="22055" x="3000375" y="2509838"/>
          <p14:tracePt t="22071" x="2990850" y="2527300"/>
          <p14:tracePt t="22087" x="2982913" y="2536825"/>
          <p14:tracePt t="22120" x="2973388" y="2544763"/>
          <p14:tracePt t="22137" x="2955925" y="2554288"/>
          <p14:tracePt t="22154" x="2938463" y="2571750"/>
          <p14:tracePt t="22171" x="2919413" y="2589213"/>
          <p14:tracePt t="22187" x="2884488" y="2633663"/>
          <p14:tracePt t="22204" x="2867025" y="2652713"/>
          <p14:tracePt t="22471" x="2857500" y="2652713"/>
          <p14:tracePt t="22479" x="2830513" y="2643188"/>
          <p14:tracePt t="22487" x="2786063" y="2633663"/>
          <p14:tracePt t="22504" x="2660650" y="2571750"/>
          <p14:tracePt t="22521" x="2643188" y="2571750"/>
          <p14:tracePt t="23063" x="2652713" y="2562225"/>
          <p14:tracePt t="23071" x="2670175" y="2562225"/>
          <p14:tracePt t="23079" x="2679700" y="2562225"/>
          <p14:tracePt t="23088" x="2687638" y="2562225"/>
          <p14:tracePt t="23104" x="2705100" y="2554288"/>
          <p14:tracePt t="23121" x="2714625" y="2554288"/>
          <p14:tracePt t="23138" x="2705100" y="2544763"/>
          <p14:tracePt t="23154" x="2660650" y="2544763"/>
          <p14:tracePt t="23171" x="2589213" y="2536825"/>
          <p14:tracePt t="23188" x="2517775" y="2527300"/>
          <p14:tracePt t="23205" x="2482850" y="2517775"/>
          <p14:tracePt t="23221" x="2473325" y="2517775"/>
          <p14:tracePt t="23239" x="2419350" y="2500313"/>
          <p14:tracePt t="23272" x="2411413" y="2490788"/>
          <p14:tracePt t="23288" x="2401888" y="2482850"/>
          <p14:tracePt t="23304" x="2401888" y="2473325"/>
          <p14:tracePt t="23321" x="2393950" y="2465388"/>
          <p14:tracePt t="23338" x="2393950" y="2455863"/>
          <p14:tracePt t="23471" x="2393950" y="2465388"/>
          <p14:tracePt t="23479" x="2384425" y="2473325"/>
          <p14:tracePt t="23823" x="2374900" y="2473325"/>
          <p14:tracePt t="23831" x="2357438" y="2465388"/>
          <p14:tracePt t="23847" x="2347913" y="2465388"/>
          <p14:tracePt t="23912" x="2339975" y="2465388"/>
          <p14:tracePt t="23920" x="2312988" y="2455863"/>
          <p14:tracePt t="23927" x="2205038" y="2428875"/>
          <p14:tracePt t="23938" x="2152650" y="2411413"/>
          <p14:tracePt t="23955" x="2108200" y="2393950"/>
          <p14:tracePt t="23971" x="2098675" y="2393950"/>
          <p14:tracePt t="24023" x="2071688" y="2393950"/>
          <p14:tracePt t="24031" x="2044700" y="2393950"/>
          <p14:tracePt t="24040" x="1990725" y="2384425"/>
          <p14:tracePt t="24056" x="1928813" y="2384425"/>
          <p14:tracePt t="24071" x="1893888" y="2384425"/>
          <p14:tracePt t="24088" x="1874838" y="2384425"/>
          <p14:tracePt t="24104" x="1857375" y="2384425"/>
          <p14:tracePt t="24121" x="1839913" y="2393950"/>
          <p14:tracePt t="24138" x="1812925" y="2393950"/>
          <p14:tracePt t="24154" x="1776413" y="2401888"/>
          <p14:tracePt t="24171" x="1731963" y="2411413"/>
          <p14:tracePt t="24188" x="1714500" y="2419350"/>
          <p14:tracePt t="24205" x="1704975" y="2428875"/>
          <p14:tracePt t="24239" x="1687513" y="2455863"/>
          <p14:tracePt t="24255" x="1660525" y="2465388"/>
          <p14:tracePt t="24271" x="1616075" y="2490788"/>
          <p14:tracePt t="24288" x="1554163" y="2500313"/>
          <p14:tracePt t="24304" x="1482725" y="2509838"/>
          <p14:tracePt t="24321" x="1419225" y="2536825"/>
          <p14:tracePt t="24338" x="1339850" y="2544763"/>
          <p14:tracePt t="24355" x="1187450" y="2571750"/>
          <p14:tracePt t="24371" x="1108075" y="2581275"/>
          <p14:tracePt t="24388" x="1044575" y="2608263"/>
          <p14:tracePt t="24404" x="1000125" y="2633663"/>
          <p14:tracePt t="24421" x="946150" y="2697163"/>
          <p14:tracePt t="24439" x="874713" y="2840038"/>
          <p14:tracePt t="24455" x="866775" y="2867025"/>
          <p14:tracePt t="24472" x="857250" y="2990850"/>
          <p14:tracePt t="24504" x="857250" y="3036888"/>
          <p14:tracePt t="24521" x="901700" y="3143250"/>
          <p14:tracePt t="24538" x="919163" y="3187700"/>
          <p14:tracePt t="24555" x="1000125" y="3295650"/>
          <p14:tracePt t="24571" x="1000125" y="3303588"/>
          <p14:tracePt t="24591" x="1000125" y="3313113"/>
          <p14:tracePt t="24605" x="1000125" y="3322638"/>
          <p14:tracePt t="24911" x="1000125" y="3295650"/>
          <p14:tracePt t="24928" x="990600" y="3286125"/>
          <p14:tracePt t="24936" x="990600" y="3276600"/>
          <p14:tracePt t="24968" x="982663" y="3276600"/>
          <p14:tracePt t="24976" x="965200" y="3286125"/>
          <p14:tracePt t="24988" x="955675" y="3303588"/>
          <p14:tracePt t="25005" x="938213" y="3322638"/>
          <p14:tracePt t="25021" x="901700" y="3367088"/>
          <p14:tracePt t="25025" x="857250" y="3384550"/>
          <p14:tracePt t="25039" x="822325" y="3438525"/>
          <p14:tracePt t="25056" x="776288" y="3509963"/>
          <p14:tracePt t="25072" x="741363" y="3554413"/>
          <p14:tracePt t="25088" x="731838" y="3571875"/>
          <p14:tracePt t="25121" x="723900" y="3571875"/>
          <p14:tracePt t="25138" x="679450" y="3598863"/>
          <p14:tracePt t="25155" x="642938" y="3625850"/>
          <p14:tracePt t="25171" x="615950" y="3633788"/>
          <p14:tracePt t="25188" x="588963" y="3643313"/>
          <p14:tracePt t="25351" x="633413" y="3643313"/>
          <p14:tracePt t="25361" x="696913" y="3643313"/>
          <p14:tracePt t="25371" x="750888" y="3643313"/>
          <p14:tracePt t="25388" x="973138" y="3643313"/>
          <p14:tracePt t="25405" x="1098550" y="3643313"/>
          <p14:tracePt t="25423" x="1581150" y="3643313"/>
          <p14:tracePt t="25455" x="1616075" y="3643313"/>
          <p14:tracePt t="25472" x="1758950" y="3643313"/>
          <p14:tracePt t="25488" x="1785938" y="3643313"/>
          <p14:tracePt t="25728" x="1803400" y="3643313"/>
          <p14:tracePt t="25735" x="1839913" y="3643313"/>
          <p14:tracePt t="25744" x="1866900" y="3643313"/>
          <p14:tracePt t="25755" x="1938338" y="3643313"/>
          <p14:tracePt t="25772" x="2017713" y="3643313"/>
          <p14:tracePt t="25789" x="2027238" y="3633788"/>
          <p14:tracePt t="25928" x="2027238" y="3643313"/>
          <p14:tracePt t="25936" x="2027238" y="3660775"/>
          <p14:tracePt t="25944" x="2017713" y="3687763"/>
          <p14:tracePt t="25955" x="1990725" y="3768725"/>
          <p14:tracePt t="25972" x="1938338" y="3894138"/>
          <p14:tracePt t="25988" x="1938338" y="3902075"/>
          <p14:tracePt t="26005" x="1938338" y="3965575"/>
          <p14:tracePt t="26022" x="1938338" y="4000500"/>
          <p14:tracePt t="26192" x="1911350" y="4000500"/>
          <p14:tracePt t="26200" x="1884363" y="4000500"/>
          <p14:tracePt t="26208" x="1768475" y="4000500"/>
          <p14:tracePt t="26222" x="1704975" y="4000500"/>
          <p14:tracePt t="26240" x="919163" y="3938588"/>
          <p14:tracePt t="26256" x="803275" y="3929063"/>
          <p14:tracePt t="26272" x="633413" y="3929063"/>
          <p14:tracePt t="26288" x="554038" y="3946525"/>
          <p14:tracePt t="26512" x="561975" y="3946525"/>
          <p14:tracePt t="26520" x="581025" y="3946525"/>
          <p14:tracePt t="26528" x="588963" y="3946525"/>
          <p14:tracePt t="26539" x="608013" y="3938588"/>
          <p14:tracePt t="26556" x="652463" y="3902075"/>
          <p14:tracePt t="26573" x="714375" y="3848100"/>
          <p14:tracePt t="26589" x="776288" y="3776663"/>
          <p14:tracePt t="26606" x="776288" y="3741738"/>
          <p14:tracePt t="26623" x="768350" y="3697288"/>
          <p14:tracePt t="26640" x="768350" y="3679825"/>
          <p14:tracePt t="26673" x="768350" y="3670300"/>
          <p14:tracePt t="26704" x="795338" y="3670300"/>
          <p14:tracePt t="26713" x="830263" y="3670300"/>
          <p14:tracePt t="26722" x="928688" y="3670300"/>
          <p14:tracePt t="26738" x="1036638" y="3660775"/>
          <p14:tracePt t="26755" x="1204913" y="3633788"/>
          <p14:tracePt t="26772" x="1446213" y="3581400"/>
          <p14:tracePt t="26789" x="1527175" y="3581400"/>
          <p14:tracePt t="26806" x="1562100" y="3581400"/>
          <p14:tracePt t="26822" x="1830388" y="3598863"/>
          <p14:tracePt t="26840" x="1938338" y="3598863"/>
          <p14:tracePt t="26856" x="2108200" y="3608388"/>
          <p14:tracePt t="26872" x="2133600" y="3608388"/>
          <p14:tracePt t="27096" x="2143125" y="3625850"/>
          <p14:tracePt t="27104" x="2143125" y="3652838"/>
          <p14:tracePt t="27113" x="2143125" y="3660775"/>
          <p14:tracePt t="27136" x="2143125" y="3670300"/>
          <p14:tracePt t="27144" x="2143125" y="3687763"/>
          <p14:tracePt t="27155" x="2152650" y="3697288"/>
          <p14:tracePt t="27172" x="2170113" y="3732213"/>
          <p14:tracePt t="27189" x="2170113" y="3759200"/>
          <p14:tracePt t="27205" x="2170113" y="3803650"/>
          <p14:tracePt t="27222" x="2170113" y="3867150"/>
          <p14:tracePt t="27239" x="2160588" y="3911600"/>
          <p14:tracePt t="27256" x="2160588" y="3946525"/>
          <p14:tracePt t="27272" x="2160588" y="3990975"/>
          <p14:tracePt t="27289" x="2160588" y="4017963"/>
          <p14:tracePt t="27464" x="2152650" y="4017963"/>
          <p14:tracePt t="27473" x="2143125" y="4017963"/>
          <p14:tracePt t="27481" x="2125663" y="4017963"/>
          <p14:tracePt t="27489" x="2081213" y="4027488"/>
          <p14:tracePt t="27505" x="2081213" y="4062413"/>
          <p14:tracePt t="27522" x="2071688" y="4062413"/>
          <p14:tracePt t="27539" x="2000250" y="4071938"/>
          <p14:tracePt t="27555" x="1857375" y="4054475"/>
          <p14:tracePt t="27572" x="1608138" y="4010025"/>
          <p14:tracePt t="27589" x="1241425" y="3946525"/>
          <p14:tracePt t="27622" x="1231900" y="3946525"/>
          <p14:tracePt t="27639" x="1169988" y="3946525"/>
          <p14:tracePt t="27656" x="1062038" y="3956050"/>
          <p14:tracePt t="27673" x="1044575" y="3965575"/>
          <p14:tracePt t="27705" x="1036638" y="3965575"/>
          <p14:tracePt t="27722" x="1027113" y="3965575"/>
          <p14:tracePt t="27802" x="1036638" y="3965575"/>
          <p14:tracePt t="27809" x="1044575" y="3965575"/>
          <p14:tracePt t="27822" x="1108075" y="3990975"/>
          <p14:tracePt t="27839" x="1179513" y="4017963"/>
          <p14:tracePt t="27856" x="1285875" y="4027488"/>
          <p14:tracePt t="27873" x="1544638" y="4071938"/>
          <p14:tracePt t="27889" x="1670050" y="4089400"/>
          <p14:tracePt t="27905" x="1803400" y="4098925"/>
          <p14:tracePt t="28241" x="1812925" y="4098925"/>
          <p14:tracePt t="28248" x="1830388" y="4108450"/>
          <p14:tracePt t="28257" x="1857375" y="4116388"/>
          <p14:tracePt t="28273" x="1884363" y="4125913"/>
          <p14:tracePt t="28329" x="1901825" y="4116388"/>
          <p14:tracePt t="28336" x="1928813" y="4081463"/>
          <p14:tracePt t="28345" x="1955800" y="4037013"/>
          <p14:tracePt t="28356" x="1982788" y="3990975"/>
          <p14:tracePt t="28372" x="2062163" y="3884613"/>
          <p14:tracePt t="28389" x="2108200" y="3813175"/>
          <p14:tracePt t="28406" x="2187575" y="3714750"/>
          <p14:tracePt t="28439" x="2187575" y="3705225"/>
          <p14:tracePt t="28456" x="2205038" y="3616325"/>
          <p14:tracePt t="28473" x="2214563" y="3589338"/>
          <p14:tracePt t="28489" x="2214563" y="3517900"/>
          <p14:tracePt t="28506" x="2214563" y="3482975"/>
          <p14:tracePt t="28522" x="2214563" y="3455988"/>
          <p14:tracePt t="28539" x="2214563" y="3446463"/>
          <p14:tracePt t="28561" x="2232025" y="3429000"/>
          <p14:tracePt t="28573" x="2241550" y="3411538"/>
          <p14:tracePt t="28589" x="2259013" y="3375025"/>
          <p14:tracePt t="28606" x="2286000" y="3330575"/>
          <p14:tracePt t="28622" x="2295525" y="3303588"/>
          <p14:tracePt t="28639" x="2303463" y="3286125"/>
          <p14:tracePt t="28656" x="2303463" y="3276600"/>
          <p14:tracePt t="28673" x="2322513" y="3241675"/>
          <p14:tracePt t="28689" x="2384425" y="3170238"/>
          <p14:tracePt t="28706" x="2419350" y="3116263"/>
          <p14:tracePt t="28722" x="2455863" y="3062288"/>
          <p14:tracePt t="28740" x="2465388" y="3027363"/>
          <p14:tracePt t="28756" x="2473325" y="3017838"/>
          <p14:tracePt t="28789" x="2482850" y="3054350"/>
          <p14:tracePt t="28806" x="2509838" y="3205163"/>
          <p14:tracePt t="28822" x="2554288" y="3490913"/>
          <p14:tracePt t="28839" x="2616200" y="3813175"/>
          <p14:tracePt t="28857" x="2652713" y="4170363"/>
          <p14:tracePt t="28873" x="2652713" y="4303713"/>
          <p14:tracePt t="28889" x="2670175" y="4679950"/>
          <p14:tracePt t="28906" x="2670175" y="4759325"/>
          <p14:tracePt t="28922" x="2670175" y="4848225"/>
          <p14:tracePt t="28939" x="2643188" y="5062538"/>
          <p14:tracePt t="28956" x="2643188" y="5089525"/>
          <p14:tracePt t="29305" x="2625725" y="5089525"/>
          <p14:tracePt t="29313" x="2598738" y="5089525"/>
          <p14:tracePt t="29329" x="2544763" y="5099050"/>
          <p14:tracePt t="29339" x="2428875" y="5108575"/>
          <p14:tracePt t="29356" x="2419350" y="5108575"/>
          <p14:tracePt t="29377" x="2374900" y="5108575"/>
          <p14:tracePt t="29389" x="2312988" y="5108575"/>
          <p14:tracePt t="29406" x="2054225" y="5108575"/>
          <p14:tracePt t="29422" x="2036763" y="5108575"/>
          <p14:tracePt t="29521" x="2044700" y="5108575"/>
          <p14:tracePt t="29529" x="2054225" y="5108575"/>
          <p14:tracePt t="29553" x="2071688" y="5108575"/>
          <p14:tracePt t="29561" x="2116138" y="5108575"/>
          <p14:tracePt t="29573" x="2170113" y="5108575"/>
          <p14:tracePt t="29590" x="2366963" y="5108575"/>
          <p14:tracePt t="29606" x="2446338" y="5099050"/>
          <p14:tracePt t="29623" x="2536825" y="5089525"/>
          <p14:tracePt t="29639" x="2670175" y="5089525"/>
          <p14:tracePt t="29657" x="2732088" y="5089525"/>
          <p14:tracePt t="29673" x="2928938" y="5089525"/>
          <p14:tracePt t="29689" x="3044825" y="5089525"/>
          <p14:tracePt t="29706" x="3116263" y="5072063"/>
          <p14:tracePt t="29723" x="3143250" y="5062538"/>
          <p14:tracePt t="29793" x="3143250" y="5072063"/>
          <p14:tracePt t="29801" x="3143250" y="5081588"/>
          <p14:tracePt t="29833" x="3143250" y="5089525"/>
          <p14:tracePt t="29849" x="3143250" y="5108575"/>
          <p14:tracePt t="29858" x="3143250" y="5133975"/>
          <p14:tracePt t="29873" x="3152775" y="5205413"/>
          <p14:tracePt t="29890" x="3152775" y="5232400"/>
          <p14:tracePt t="29929" x="3152775" y="5251450"/>
          <p14:tracePt t="29939" x="3152775" y="5268913"/>
          <p14:tracePt t="29956" x="3133725" y="5313363"/>
          <p14:tracePt t="29973" x="3133725" y="5340350"/>
          <p14:tracePt t="30065" x="3098800" y="5330825"/>
          <p14:tracePt t="30074" x="3062288" y="5322888"/>
          <p14:tracePt t="30081" x="3062288" y="5313363"/>
          <p14:tracePt t="30090" x="2982913" y="5303838"/>
          <p14:tracePt t="30106" x="2465388" y="5197475"/>
          <p14:tracePt t="30123" x="2081213" y="5143500"/>
          <p14:tracePt t="30139" x="2036763" y="5143500"/>
          <p14:tracePt t="30156" x="1982788" y="5160963"/>
          <p14:tracePt t="30265" x="1990725" y="5160963"/>
          <p14:tracePt t="30273" x="2017713" y="5170488"/>
          <p14:tracePt t="30281" x="2027238" y="5170488"/>
          <p14:tracePt t="30385" x="2027238" y="5180013"/>
          <p14:tracePt t="30393" x="2027238" y="5170488"/>
          <p14:tracePt t="30406" x="1990725" y="5187950"/>
          <p14:tracePt t="30423" x="1946275" y="5197475"/>
          <p14:tracePt t="30439" x="1847850" y="5197475"/>
          <p14:tracePt t="30457" x="1785938" y="5197475"/>
          <p14:tracePt t="30474" x="1751013" y="5187950"/>
          <p14:tracePt t="30490" x="1741488" y="5187950"/>
          <p14:tracePt t="30506" x="1741488" y="5180013"/>
          <p14:tracePt t="30540" x="1751013" y="5180013"/>
          <p14:tracePt t="30556" x="1776413" y="5170488"/>
          <p14:tracePt t="30573" x="1795463" y="5160963"/>
          <p14:tracePt t="30590" x="1839913" y="5160963"/>
          <p14:tracePt t="30606" x="1901825" y="5153025"/>
          <p14:tracePt t="30623" x="2017713" y="5133975"/>
          <p14:tracePt t="30640" x="2098675" y="5126038"/>
          <p14:tracePt t="30657" x="2116138" y="5116513"/>
          <p14:tracePt t="30801" x="2116138" y="5108575"/>
          <p14:tracePt t="30826" x="2125663" y="5108575"/>
          <p14:tracePt t="30874" x="2133600" y="5108575"/>
          <p14:tracePt t="30881" x="2152650" y="5108575"/>
          <p14:tracePt t="30891" x="2170113" y="5108575"/>
          <p14:tracePt t="30906" x="2276475" y="5108575"/>
          <p14:tracePt t="30923" x="2322513" y="5108575"/>
          <p14:tracePt t="30940" x="2401888" y="5108575"/>
          <p14:tracePt t="30956" x="2562225" y="5116513"/>
          <p14:tracePt t="30973" x="2776538" y="5160963"/>
          <p14:tracePt t="31585" x="2786063" y="5160963"/>
          <p14:tracePt t="31610" x="2795588" y="5160963"/>
          <p14:tracePt t="31618" x="2803525" y="5160963"/>
          <p14:tracePt t="31722" x="2803525" y="5180013"/>
          <p14:tracePt t="31739" x="2803525" y="5187950"/>
          <p14:tracePt t="31746" x="2795588" y="5224463"/>
          <p14:tracePt t="31756" x="2786063" y="5224463"/>
          <p14:tracePt t="31773" x="2759075" y="5259388"/>
          <p14:tracePt t="31790" x="2697163" y="5340350"/>
          <p14:tracePt t="31807" x="2660650" y="5402263"/>
          <p14:tracePt t="31824" x="2633663" y="5473700"/>
          <p14:tracePt t="31840" x="2633663" y="5562600"/>
          <p14:tracePt t="31856" x="2633663" y="5634038"/>
          <p14:tracePt t="32234" x="2633663" y="5608638"/>
          <p14:tracePt t="32242" x="2616200" y="5545138"/>
          <p14:tracePt t="32258" x="2562225" y="5429250"/>
          <p14:tracePt t="32273" x="2562225" y="5419725"/>
          <p14:tracePt t="32306" x="2527300" y="5357813"/>
          <p14:tracePt t="32323" x="2465388" y="5268913"/>
          <p14:tracePt t="32340" x="2401888" y="5187950"/>
          <p14:tracePt t="32357" x="2384425" y="5133975"/>
          <p14:tracePt t="32373" x="2374900" y="5108575"/>
          <p14:tracePt t="32390" x="2366963" y="5072063"/>
          <p14:tracePt t="32407" x="2339975" y="5037138"/>
          <p14:tracePt t="32423" x="2312988" y="4973638"/>
          <p14:tracePt t="32440" x="2303463" y="4929188"/>
          <p14:tracePt t="32458" x="2312988" y="4902200"/>
          <p14:tracePt t="32475" x="2384425" y="4902200"/>
          <p14:tracePt t="32826" x="2393950" y="4902200"/>
          <p14:tracePt t="32850" x="2393950" y="4894263"/>
          <p14:tracePt t="32866" x="2393950" y="4884738"/>
          <p14:tracePt t="32875" x="2393950" y="4875213"/>
          <p14:tracePt t="32891" x="2393950" y="4867275"/>
          <p14:tracePt t="32907" x="2384425" y="4803775"/>
          <p14:tracePt t="32924" x="2384425" y="4732338"/>
          <p14:tracePt t="32940" x="2366963" y="4554538"/>
          <p14:tracePt t="32957" x="2322513" y="4268788"/>
          <p14:tracePt t="32974" x="2303463" y="4098925"/>
          <p14:tracePt t="32990" x="2268538" y="3803650"/>
          <p14:tracePt t="33007" x="2241550" y="3527425"/>
          <p14:tracePt t="33023" x="2259013" y="3241675"/>
          <p14:tracePt t="33026" x="2276475" y="3108325"/>
          <p14:tracePt t="33041" x="2276475" y="3071813"/>
          <p14:tracePt t="33058" x="2241550" y="2919413"/>
          <p14:tracePt t="33074" x="2187575" y="2822575"/>
          <p14:tracePt t="33090" x="2108200" y="2724150"/>
          <p14:tracePt t="33107" x="2062163" y="2652713"/>
          <p14:tracePt t="33123" x="2027238" y="2616200"/>
          <p14:tracePt t="33140" x="1982788" y="2562225"/>
          <p14:tracePt t="33157" x="1946275" y="2536825"/>
          <p14:tracePt t="33174" x="1928813" y="2527300"/>
          <p14:tracePt t="33219" x="1928813" y="2517775"/>
          <p14:tracePt t="33226" x="1928813" y="2509838"/>
          <p14:tracePt t="33242" x="1911350" y="2482850"/>
          <p14:tracePt t="33258" x="1893888" y="2446338"/>
          <p14:tracePt t="33274" x="1884363" y="2438400"/>
          <p14:tracePt t="33346" x="1884363" y="2428875"/>
          <p14:tracePt t="33354" x="1884363" y="2419350"/>
          <p14:tracePt t="33362" x="1884363" y="2411413"/>
          <p14:tracePt t="33373" x="1874838" y="2401888"/>
          <p14:tracePt t="33390" x="1866900" y="2393950"/>
          <p14:tracePt t="33407" x="1847850" y="2393950"/>
          <p14:tracePt t="33424" x="1839913" y="2393950"/>
          <p14:tracePt t="33440" x="1822450" y="2393950"/>
          <p14:tracePt t="33458" x="1768475" y="2384425"/>
          <p14:tracePt t="33474" x="1751013" y="2384425"/>
          <p14:tracePt t="33490" x="1731963" y="2374900"/>
          <p14:tracePt t="33507" x="1724025" y="2374900"/>
          <p14:tracePt t="33523" x="1704975" y="2374900"/>
          <p14:tracePt t="33540" x="1697038" y="2374900"/>
          <p14:tracePt t="33557" x="1687513" y="2374900"/>
          <p14:tracePt t="33574" x="1670050" y="2374900"/>
          <p14:tracePt t="33590" x="1660525" y="2374900"/>
          <p14:tracePt t="33607" x="1652588" y="2374900"/>
          <p14:tracePt t="33641" x="1643063" y="2374900"/>
          <p14:tracePt t="33658" x="1625600" y="2384425"/>
          <p14:tracePt t="33675" x="1608138" y="2393950"/>
          <p14:tracePt t="33691" x="1571625" y="2401888"/>
          <p14:tracePt t="33707" x="1536700" y="2411413"/>
          <p14:tracePt t="33724" x="1517650" y="2419350"/>
          <p14:tracePt t="33779" x="1509713" y="2419350"/>
          <p14:tracePt t="33787" x="1500188" y="2419350"/>
          <p14:tracePt t="33794" x="1490663" y="2419350"/>
          <p14:tracePt t="33810" x="1465263" y="2419350"/>
          <p14:tracePt t="33824" x="1455738" y="2419350"/>
          <p14:tracePt t="33840" x="1419225" y="2428875"/>
          <p14:tracePt t="33858" x="1339850" y="2446338"/>
          <p14:tracePt t="33875" x="1322388" y="2446338"/>
          <p14:tracePt t="33891" x="1312863" y="2455863"/>
          <p14:tracePt t="33907" x="1303338" y="2455863"/>
          <p14:tracePt t="33924" x="1276350" y="2455863"/>
          <p14:tracePt t="33940" x="1268413" y="2455863"/>
          <p14:tracePt t="33957" x="1258888" y="2455863"/>
          <p14:tracePt t="33995" x="1250950" y="2455863"/>
          <p14:tracePt t="34010" x="1241425" y="2455863"/>
          <p14:tracePt t="34035" x="1231900" y="2455863"/>
          <p14:tracePt t="34043" x="1223963" y="2455863"/>
          <p14:tracePt t="34058" x="1214438" y="2455863"/>
          <p14:tracePt t="34074" x="1204913" y="2455863"/>
          <p14:tracePt t="34275" x="1214438" y="2455863"/>
          <p14:tracePt t="34291" x="1223963" y="2455863"/>
          <p14:tracePt t="34418" x="1223963" y="2465388"/>
          <p14:tracePt t="34659" x="1223963" y="2473325"/>
          <p14:tracePt t="34923" x="1231900" y="2473325"/>
          <p14:tracePt t="35267" x="1241425" y="2473325"/>
          <p14:tracePt t="35315" x="1250950" y="2473325"/>
          <p14:tracePt t="35387" x="1258888" y="2473325"/>
          <p14:tracePt t="35395" x="1258888" y="2482850"/>
          <p14:tracePt t="35407" x="1268413" y="2482850"/>
          <p14:tracePt t="35424" x="1276350" y="2490788"/>
          <p14:tracePt t="35441" x="1295400" y="2490788"/>
          <p14:tracePt t="35458" x="1312863" y="2500313"/>
          <p14:tracePt t="35475" x="1330325" y="2509838"/>
          <p14:tracePt t="35491" x="1347788" y="2517775"/>
          <p14:tracePt t="35507" x="1384300" y="2544763"/>
          <p14:tracePt t="35525" x="1428750" y="2589213"/>
          <p14:tracePt t="35541" x="1455738" y="2652713"/>
          <p14:tracePt t="35557" x="1465263" y="2705100"/>
          <p14:tracePt t="35574" x="1473200" y="2759075"/>
          <p14:tracePt t="35591" x="1490663" y="2822575"/>
          <p14:tracePt t="35607" x="1500188" y="2822575"/>
          <p14:tracePt t="35624" x="1509713" y="2822575"/>
          <p14:tracePt t="35641" x="1517650" y="2830513"/>
          <p14:tracePt t="35658" x="1536700" y="2857500"/>
          <p14:tracePt t="35676" x="1544638" y="2919413"/>
          <p14:tracePt t="36347" x="1554163" y="2919413"/>
          <p14:tracePt t="36355" x="1562100" y="2919413"/>
          <p14:tracePt t="36387" x="1571625" y="2911475"/>
          <p14:tracePt t="36404" x="1589088" y="2894013"/>
          <p14:tracePt t="36411" x="1589088" y="2884488"/>
          <p14:tracePt t="36425" x="1598613" y="2884488"/>
          <p14:tracePt t="36441" x="1616075" y="2884488"/>
          <p14:tracePt t="36947" x="1616075" y="2874963"/>
          <p14:tracePt t="36955" x="1625600" y="2874963"/>
          <p14:tracePt t="36987" x="1625600" y="2867025"/>
          <p14:tracePt t="42581" x="1616075" y="2867025"/>
          <p14:tracePt t="42589" x="1616075" y="2857500"/>
          <p14:tracePt t="42597" x="1608138" y="2857500"/>
          <p14:tracePt t="42609" x="1598613" y="2857500"/>
          <p14:tracePt t="42626" x="1581150" y="2867025"/>
          <p14:tracePt t="42643" x="1571625" y="2884488"/>
          <p14:tracePt t="42659" x="1562100" y="2884488"/>
          <p14:tracePt t="42678" x="1554163" y="2884488"/>
          <p14:tracePt t="42853" x="1562100" y="2894013"/>
          <p14:tracePt t="42862" x="1571625" y="2894013"/>
          <p14:tracePt t="42878" x="1581150" y="2884488"/>
          <p14:tracePt t="42893" x="1660525" y="2867025"/>
          <p14:tracePt t="42909" x="1803400" y="2813050"/>
          <p14:tracePt t="42926" x="1955800" y="2768600"/>
          <p14:tracePt t="42943" x="2089150" y="2714625"/>
          <p14:tracePt t="42960" x="2160588" y="2643188"/>
          <p14:tracePt t="42977" x="2187575" y="2589213"/>
          <p14:tracePt t="42993" x="2205038" y="2544763"/>
          <p14:tracePt t="43009" x="2205038" y="2527300"/>
          <p14:tracePt t="43026" x="2205038" y="2517775"/>
          <p14:tracePt t="43043" x="2205038" y="2509838"/>
          <p14:tracePt t="43059" x="2197100" y="2500313"/>
          <p14:tracePt t="43077" x="2108200" y="2446338"/>
          <p14:tracePt t="43093" x="1973263" y="2347913"/>
          <p14:tracePt t="43110" x="1893888" y="2286000"/>
          <p14:tracePt t="43126" x="1857375" y="2259013"/>
          <p14:tracePt t="43165" x="1857375" y="2251075"/>
          <p14:tracePt t="43176" x="1857375" y="2241550"/>
          <p14:tracePt t="43253" x="1857375" y="2251075"/>
          <p14:tracePt t="43261" x="1839913" y="2268538"/>
          <p14:tracePt t="43277" x="1812925" y="2286000"/>
          <p14:tracePt t="43294" x="1803400" y="2295525"/>
          <p14:tracePt t="43310" x="1795463" y="2303463"/>
          <p14:tracePt t="43326" x="1776413" y="2322513"/>
          <p14:tracePt t="43343" x="1776413" y="2339975"/>
          <p14:tracePt t="43376" x="1785938" y="2339975"/>
          <p14:tracePt t="43393" x="1884363" y="2268538"/>
          <p14:tracePt t="43410" x="2054225" y="2143125"/>
          <p14:tracePt t="43426" x="2197100" y="2027238"/>
          <p14:tracePt t="43443" x="2295525" y="1965325"/>
          <p14:tracePt t="43459" x="2347913" y="1911350"/>
          <p14:tracePt t="43477" x="2366963" y="1901825"/>
          <p14:tracePt t="43510" x="2384425" y="1901825"/>
          <p14:tracePt t="43526" x="2393950" y="1901825"/>
          <p14:tracePt t="43543" x="2419350" y="1901825"/>
          <p14:tracePt t="43560" x="2473325" y="1928813"/>
          <p14:tracePt t="43606" x="2500313" y="1946275"/>
          <p14:tracePt t="43614" x="2517775" y="1946275"/>
          <p14:tracePt t="43626" x="2554288" y="1955800"/>
          <p14:tracePt t="43643" x="2571750" y="1965325"/>
          <p14:tracePt t="43659" x="2608263" y="1982788"/>
          <p14:tracePt t="43678" x="2652713" y="2000250"/>
          <p14:tracePt t="43693" x="2660650" y="2000250"/>
          <p14:tracePt t="43726" x="2660650" y="2009775"/>
          <p14:tracePt t="43743" x="2660650" y="2017713"/>
          <p14:tracePt t="43760" x="2643188" y="2044700"/>
          <p14:tracePt t="43776" x="2608263" y="2108200"/>
          <p14:tracePt t="43793" x="2589213" y="2205038"/>
          <p14:tracePt t="43810" x="2581275" y="2295525"/>
          <p14:tracePt t="43826" x="2598738" y="2366963"/>
          <p14:tracePt t="43843" x="2643188" y="2438400"/>
          <p14:tracePt t="43860" x="2652713" y="2465388"/>
          <p14:tracePt t="43878" x="2652713" y="2536825"/>
          <p14:tracePt t="43894" x="2652713" y="2616200"/>
          <p14:tracePt t="43910" x="2652713" y="2705100"/>
          <p14:tracePt t="43926" x="2633663" y="2795588"/>
          <p14:tracePt t="43943" x="2608263" y="2857500"/>
          <p14:tracePt t="43960" x="2490788" y="2911475"/>
          <p14:tracePt t="43977" x="2295525" y="2938463"/>
          <p14:tracePt t="43993" x="1990725" y="3000375"/>
          <p14:tracePt t="44010" x="1660525" y="3017838"/>
          <p14:tracePt t="44026" x="1204913" y="3143250"/>
          <p14:tracePt t="44029" x="1000125" y="3251200"/>
          <p14:tracePt t="44043" x="938213" y="3303588"/>
          <p14:tracePt t="44060" x="803275" y="3500438"/>
          <p14:tracePt t="44077" x="795338" y="3536950"/>
          <p14:tracePt t="44094" x="795338" y="3562350"/>
          <p14:tracePt t="44110" x="803275" y="3598863"/>
          <p14:tracePt t="44126" x="822325" y="3660775"/>
          <p14:tracePt t="44143" x="830263" y="3741738"/>
          <p14:tracePt t="44160" x="822325" y="3822700"/>
          <p14:tracePt t="44176" x="776288" y="3894138"/>
          <p14:tracePt t="44193" x="750888" y="3929063"/>
          <p14:tracePt t="44210" x="714375" y="3956050"/>
          <p14:tracePt t="44226" x="633413" y="3956050"/>
          <p14:tracePt t="44243" x="490538" y="3956050"/>
          <p14:tracePt t="44261" x="214313" y="3973513"/>
          <p14:tracePt t="44278" x="98425" y="3983038"/>
          <p14:tracePt t="44294" x="88900" y="3983038"/>
          <p14:tracePt t="44381" x="98425" y="3983038"/>
          <p14:tracePt t="44390" x="115888" y="3983038"/>
          <p14:tracePt t="44398" x="169863" y="3946525"/>
          <p14:tracePt t="44410" x="196850" y="3938588"/>
          <p14:tracePt t="44426" x="322263" y="3884613"/>
          <p14:tracePt t="44443" x="455613" y="3830638"/>
          <p14:tracePt t="44460" x="517525" y="3813175"/>
          <p14:tracePt t="44478" x="598488" y="3795713"/>
          <p14:tracePt t="44494" x="633413" y="3795713"/>
          <p14:tracePt t="44510" x="696913" y="3795713"/>
          <p14:tracePt t="44526" x="928688" y="3813175"/>
          <p14:tracePt t="44543" x="1133475" y="3813175"/>
          <p14:tracePt t="44560" x="1179513" y="3813175"/>
          <p14:tracePt t="44593" x="1241425" y="3813175"/>
          <p14:tracePt t="44610" x="1411288" y="3813175"/>
          <p14:tracePt t="44626" x="1509713" y="3813175"/>
          <p14:tracePt t="44643" x="1536700" y="3803650"/>
          <p14:tracePt t="44660" x="1562100" y="3795713"/>
          <p14:tracePt t="44678" x="1598613" y="3786188"/>
          <p14:tracePt t="44694" x="1660525" y="3786188"/>
          <p14:tracePt t="44710" x="1724025" y="3776663"/>
          <p14:tracePt t="44726" x="1758950" y="3776663"/>
          <p14:tracePt t="44743" x="1776413" y="3776663"/>
          <p14:tracePt t="44760" x="1785938" y="3776663"/>
          <p14:tracePt t="44793" x="1795463" y="3786188"/>
          <p14:tracePt t="44810" x="1795463" y="3795713"/>
          <p14:tracePt t="44827" x="1795463" y="3803650"/>
          <p14:tracePt t="44862" x="1795463" y="3813175"/>
          <p14:tracePt t="44870" x="1795463" y="3830638"/>
          <p14:tracePt t="44878" x="1795463" y="3840163"/>
          <p14:tracePt t="44894" x="1795463" y="3919538"/>
          <p14:tracePt t="44910" x="1785938" y="4000500"/>
          <p14:tracePt t="44926" x="1785938" y="4017963"/>
          <p14:tracePt t="44943" x="1785938" y="4027488"/>
          <p14:tracePt t="44960" x="1768475" y="4054475"/>
          <p14:tracePt t="44977" x="1758950" y="4089400"/>
          <p14:tracePt t="44993" x="1758950" y="4108450"/>
          <p14:tracePt t="45010" x="1751013" y="4125913"/>
          <p14:tracePt t="45086" x="1714500" y="4125913"/>
          <p14:tracePt t="45094" x="1643063" y="4116388"/>
          <p14:tracePt t="45102" x="1571625" y="4108450"/>
          <p14:tracePt t="45111" x="1473200" y="4098925"/>
          <p14:tracePt t="45126" x="1339850" y="4071938"/>
          <p14:tracePt t="45143" x="1187450" y="4054475"/>
          <p14:tracePt t="45182" x="1187450" y="4044950"/>
          <p14:tracePt t="45193" x="1169988" y="4037013"/>
          <p14:tracePt t="45210" x="1133475" y="4010025"/>
          <p14:tracePt t="45227" x="1098550" y="3983038"/>
          <p14:tracePt t="45243" x="1044575" y="3965575"/>
          <p14:tracePt t="45260" x="965200" y="3956050"/>
          <p14:tracePt t="45277" x="955675" y="3956050"/>
          <p14:tracePt t="45382" x="955675" y="3946525"/>
          <p14:tracePt t="45390" x="955675" y="3938588"/>
          <p14:tracePt t="45398" x="955675" y="3919538"/>
          <p14:tracePt t="45410" x="965200" y="3902075"/>
          <p14:tracePt t="45427" x="1000125" y="3795713"/>
          <p14:tracePt t="45443" x="1009650" y="3724275"/>
          <p14:tracePt t="45460" x="1009650" y="3660775"/>
          <p14:tracePt t="45478" x="1017588" y="3571875"/>
          <p14:tracePt t="45494" x="1027113" y="3536950"/>
          <p14:tracePt t="45510" x="1044575" y="3517900"/>
          <p14:tracePt t="45527" x="1054100" y="3490913"/>
          <p14:tracePt t="45543" x="1071563" y="3482975"/>
          <p14:tracePt t="45560" x="1108075" y="3465513"/>
          <p14:tracePt t="45577" x="1179513" y="3455988"/>
          <p14:tracePt t="45594" x="1285875" y="3455988"/>
          <p14:tracePt t="45610" x="1428750" y="3455988"/>
          <p14:tracePt t="45627" x="1795463" y="3455988"/>
          <p14:tracePt t="45643" x="2098675" y="3473450"/>
          <p14:tracePt t="45660" x="2268538" y="3482975"/>
          <p14:tracePt t="45678" x="2303463" y="3482975"/>
          <p14:tracePt t="45695" x="2581275" y="3482975"/>
          <p14:tracePt t="45710" x="2874963" y="3482975"/>
          <p14:tracePt t="45727" x="3089275" y="3473450"/>
          <p14:tracePt t="45743" x="3205163" y="3473450"/>
          <p14:tracePt t="45760" x="3251200" y="3473450"/>
          <p14:tracePt t="45777" x="3268663" y="3473450"/>
          <p14:tracePt t="45838" x="3268663" y="3482975"/>
          <p14:tracePt t="45854" x="3268663" y="3490913"/>
          <p14:tracePt t="45862" x="3268663" y="3500438"/>
          <p14:tracePt t="45878" x="3268663" y="3562350"/>
          <p14:tracePt t="45895" x="3268663" y="3625850"/>
          <p14:tracePt t="45910" x="3259138" y="3697288"/>
          <p14:tracePt t="45927" x="3241675" y="3768725"/>
          <p14:tracePt t="45943" x="3197225" y="3840163"/>
          <p14:tracePt t="45960" x="3152775" y="3965575"/>
          <p14:tracePt t="45977" x="3081338" y="4133850"/>
          <p14:tracePt t="45994" x="3009900" y="4286250"/>
          <p14:tracePt t="46010" x="2928938" y="4456113"/>
          <p14:tracePt t="46027" x="2928938" y="4483100"/>
          <p14:tracePt t="46063" x="2919413" y="4483100"/>
          <p14:tracePt t="46070" x="2911475" y="4483100"/>
          <p14:tracePt t="46079" x="2901950" y="4483100"/>
          <p14:tracePt t="46095" x="2840038" y="4456113"/>
          <p14:tracePt t="46111" x="2759075" y="4419600"/>
          <p14:tracePt t="46127" x="2687638" y="4402138"/>
          <p14:tracePt t="46144" x="2670175" y="4402138"/>
          <p14:tracePt t="46160" x="2652713" y="4394200"/>
          <p14:tracePt t="46177" x="2589213" y="4375150"/>
          <p14:tracePt t="46194" x="2500313" y="4367213"/>
          <p14:tracePt t="46210" x="2366963" y="4330700"/>
          <p14:tracePt t="46227" x="2268538" y="4295775"/>
          <p14:tracePt t="46244" x="1679575" y="4179888"/>
          <p14:tracePt t="46260" x="1044575" y="4089400"/>
          <p14:tracePt t="46278" x="866775" y="4081463"/>
          <p14:tracePt t="46295" x="830263" y="4081463"/>
          <p14:tracePt t="46423" x="866775" y="4081463"/>
          <p14:tracePt t="46430" x="874713" y="4081463"/>
          <p14:tracePt t="46444" x="884238" y="4081463"/>
          <p14:tracePt t="46460" x="1017588" y="4062413"/>
          <p14:tracePt t="46478" x="1285875" y="3956050"/>
          <p14:tracePt t="46494" x="1295400" y="3946525"/>
          <p14:tracePt t="46559" x="1312863" y="3946525"/>
          <p14:tracePt t="46567" x="1339850" y="3956050"/>
          <p14:tracePt t="46577" x="1357313" y="3956050"/>
          <p14:tracePt t="46594" x="1554163" y="4037013"/>
          <p14:tracePt t="46610" x="1670050" y="4108450"/>
          <p14:tracePt t="46627" x="1679575" y="4125913"/>
          <p14:tracePt t="46878" x="1697038" y="4125913"/>
          <p14:tracePt t="46887" x="1731963" y="4143375"/>
          <p14:tracePt t="46896" x="1776413" y="4179888"/>
          <p14:tracePt t="46910" x="1938338" y="4286250"/>
          <p14:tracePt t="46927" x="2197100" y="4473575"/>
          <p14:tracePt t="46944" x="2347913" y="4625975"/>
          <p14:tracePt t="46961" x="2401888" y="4687888"/>
          <p14:tracePt t="46978" x="2401888" y="4795838"/>
          <p14:tracePt t="46994" x="2339975" y="4875213"/>
          <p14:tracePt t="47010" x="2295525" y="4946650"/>
          <p14:tracePt t="47054" x="2276475" y="4956175"/>
          <p14:tracePt t="47063" x="2251075" y="4973638"/>
          <p14:tracePt t="47078" x="2116138" y="5054600"/>
          <p14:tracePt t="47095" x="1901825" y="5108575"/>
          <p14:tracePt t="47111" x="1741488" y="5116513"/>
          <p14:tracePt t="47127" x="1679575" y="5116513"/>
          <p14:tracePt t="47144" x="1554163" y="5116513"/>
          <p14:tracePt t="47161" x="1544638" y="5116513"/>
          <p14:tracePt t="47177" x="1509713" y="5099050"/>
          <p14:tracePt t="47194" x="1490663" y="5081588"/>
          <p14:tracePt t="47211" x="1490663" y="5072063"/>
          <p14:tracePt t="47227" x="1509713" y="5045075"/>
          <p14:tracePt t="47244" x="1554163" y="5010150"/>
          <p14:tracePt t="47261" x="1589088" y="4991100"/>
          <p14:tracePt t="47279" x="1643063" y="4983163"/>
          <p14:tracePt t="47295" x="1660525" y="4973638"/>
          <p14:tracePt t="47311" x="1670050" y="4973638"/>
          <p14:tracePt t="47327" x="1704975" y="4973638"/>
          <p14:tracePt t="47344" x="1731963" y="4965700"/>
          <p14:tracePt t="47361" x="1839913" y="4929188"/>
          <p14:tracePt t="47377" x="2143125" y="4857750"/>
          <p14:tracePt t="47394" x="2393950" y="4786313"/>
          <p14:tracePt t="47411" x="2554288" y="4724400"/>
          <p14:tracePt t="47427" x="2670175" y="4670425"/>
          <p14:tracePt t="47444" x="2679700" y="4625975"/>
          <p14:tracePt t="47461" x="2652713" y="4581525"/>
          <p14:tracePt t="47479" x="2536825" y="4545013"/>
          <p14:tracePt t="47495" x="2465388" y="4537075"/>
          <p14:tracePt t="47511" x="2384425" y="4500563"/>
          <p14:tracePt t="47527" x="2312988" y="4456113"/>
          <p14:tracePt t="47544" x="2232025" y="4394200"/>
          <p14:tracePt t="47561" x="2054225" y="4241800"/>
          <p14:tracePt t="47577" x="1919288" y="4143375"/>
          <p14:tracePt t="47594" x="1857375" y="4081463"/>
          <p14:tracePt t="47611" x="1795463" y="4037013"/>
          <p14:tracePt t="47644" x="1785938" y="4027488"/>
          <p14:tracePt t="47671" x="1768475" y="4027488"/>
          <p14:tracePt t="47687" x="1758950" y="4027488"/>
          <p14:tracePt t="47695" x="1751013" y="4017963"/>
          <p14:tracePt t="47751" x="1758950" y="4010025"/>
          <p14:tracePt t="47759" x="1795463" y="4010025"/>
          <p14:tracePt t="47767" x="1803400" y="4010025"/>
          <p14:tracePt t="47778" x="1822450" y="4010025"/>
          <p14:tracePt t="47855" x="1830388" y="4010025"/>
          <p14:tracePt t="47863" x="1857375" y="4017963"/>
          <p14:tracePt t="47878" x="1884363" y="4044950"/>
          <p14:tracePt t="47959" x="1893888" y="4044950"/>
          <p14:tracePt t="47966" x="1901825" y="4044950"/>
          <p14:tracePt t="47977" x="1938338" y="4044950"/>
          <p14:tracePt t="47994" x="1946275" y="4037013"/>
          <p14:tracePt t="48027" x="1973263" y="4010025"/>
          <p14:tracePt t="48031" x="2000250" y="3946525"/>
          <p14:tracePt t="48045" x="2017713" y="3929063"/>
          <p14:tracePt t="48061" x="2108200" y="3803650"/>
          <p14:tracePt t="48079" x="2322513" y="3616325"/>
          <p14:tracePt t="48095" x="2446338" y="3571875"/>
          <p14:tracePt t="48111" x="2544763" y="3554413"/>
          <p14:tracePt t="48127" x="2652713" y="3544888"/>
          <p14:tracePt t="48144" x="2687638" y="3544888"/>
          <p14:tracePt t="48177" x="2714625" y="3589338"/>
          <p14:tracePt t="48194" x="2759075" y="3705225"/>
          <p14:tracePt t="48211" x="2803525" y="3795713"/>
          <p14:tracePt t="48227" x="2813050" y="3813175"/>
          <p14:tracePt t="48261" x="2803525" y="3813175"/>
          <p14:tracePt t="48277" x="2803525" y="3822700"/>
          <p14:tracePt t="48296" x="2795588" y="3822700"/>
          <p14:tracePt t="48311" x="2759075" y="3830638"/>
          <p14:tracePt t="48328" x="2598738" y="3848100"/>
          <p14:tracePt t="48344" x="2251075" y="3911600"/>
          <p14:tracePt t="48361" x="2036763" y="3911600"/>
          <p14:tracePt t="48378" x="1946275" y="3884613"/>
          <p14:tracePt t="48394" x="1946275" y="3857625"/>
          <p14:tracePt t="48411" x="1973263" y="3830638"/>
          <p14:tracePt t="48428" x="2044700" y="3776663"/>
          <p14:tracePt t="48444" x="2133600" y="3724275"/>
          <p14:tracePt t="48461" x="2197100" y="3697288"/>
          <p14:tracePt t="48479" x="2286000" y="3633788"/>
          <p14:tracePt t="48495" x="2339975" y="3571875"/>
          <p14:tracePt t="48511" x="2374900" y="3490913"/>
          <p14:tracePt t="48528" x="2446338" y="3340100"/>
          <p14:tracePt t="48544" x="2509838" y="3259138"/>
          <p14:tracePt t="48561" x="2581275" y="3214688"/>
          <p14:tracePt t="48578" x="2679700" y="3205163"/>
          <p14:tracePt t="48594" x="2822575" y="3197225"/>
          <p14:tracePt t="48611" x="3000375" y="3197225"/>
          <p14:tracePt t="48628" x="3224213" y="3197225"/>
          <p14:tracePt t="48645" x="3465513" y="3214688"/>
          <p14:tracePt t="48661" x="3830638" y="3330575"/>
          <p14:tracePt t="48679" x="4125913" y="3473450"/>
          <p14:tracePt t="48696" x="4313238" y="3562350"/>
          <p14:tracePt t="48711" x="4491038" y="3608388"/>
          <p14:tracePt t="48728" x="4518025" y="3608388"/>
          <p14:tracePt t="48767" x="4518025" y="3616325"/>
          <p14:tracePt t="48778" x="4518025" y="3625850"/>
          <p14:tracePt t="48794" x="4518025" y="3679825"/>
          <p14:tracePt t="48811" x="4510088" y="3759200"/>
          <p14:tracePt t="48828" x="4483100" y="3867150"/>
          <p14:tracePt t="48844" x="4438650" y="3973513"/>
          <p14:tracePt t="48862" x="4384675" y="4089400"/>
          <p14:tracePt t="48879" x="4348163" y="4187825"/>
          <p14:tracePt t="48895" x="4330700" y="4232275"/>
          <p14:tracePt t="48911" x="4268788" y="4251325"/>
          <p14:tracePt t="48928" x="4152900" y="4259263"/>
          <p14:tracePt t="48944" x="3973513" y="4259263"/>
          <p14:tracePt t="48961" x="3608388" y="4187825"/>
          <p14:tracePt t="48995" x="3473450" y="4187825"/>
          <p14:tracePt t="49011" x="3232150" y="4197350"/>
          <p14:tracePt t="49028" x="3170238" y="4214813"/>
          <p14:tracePt t="49047" x="3179763" y="4214813"/>
          <p14:tracePt t="49175" x="3170238" y="4214813"/>
          <p14:tracePt t="49184" x="3133725" y="4197350"/>
          <p14:tracePt t="49194" x="3116263" y="4179888"/>
          <p14:tracePt t="49212" x="3017838" y="4098925"/>
          <p14:tracePt t="49228" x="2847975" y="3929063"/>
          <p14:tracePt t="49244" x="2679700" y="3732213"/>
          <p14:tracePt t="49261" x="2482850" y="3544888"/>
          <p14:tracePt t="49278" x="2295525" y="3394075"/>
          <p14:tracePt t="49295" x="2143125" y="3286125"/>
          <p14:tracePt t="49311" x="2125663" y="3276600"/>
          <p14:tracePt t="49351" x="2125663" y="3268663"/>
          <p14:tracePt t="49367" x="2108200" y="3251200"/>
          <p14:tracePt t="49378" x="2098675" y="3241675"/>
          <p14:tracePt t="49394" x="2062163" y="3214688"/>
          <p14:tracePt t="49411" x="2017713" y="3197225"/>
          <p14:tracePt t="49428" x="1973263" y="3197225"/>
          <p14:tracePt t="49445" x="1946275" y="3197225"/>
          <p14:tracePt t="49461" x="1938338" y="3197225"/>
          <p14:tracePt t="49479" x="1919288" y="3187700"/>
          <p14:tracePt t="49496" x="1893888" y="3170238"/>
          <p14:tracePt t="49511" x="1884363" y="3152775"/>
          <p14:tracePt t="49559" x="1893888" y="3143250"/>
          <p14:tracePt t="49567" x="1901825" y="3143250"/>
          <p14:tracePt t="49578" x="1928813" y="3133725"/>
          <p14:tracePt t="49595" x="2027238" y="3133725"/>
          <p14:tracePt t="49611" x="2268538" y="3133725"/>
          <p14:tracePt t="49628" x="2517775" y="3133725"/>
          <p14:tracePt t="49644" x="2768600" y="3170238"/>
          <p14:tracePt t="49661" x="2955925" y="3268663"/>
          <p14:tracePt t="49679" x="3214688" y="3465513"/>
          <p14:tracePt t="49696" x="3340100" y="3554413"/>
          <p14:tracePt t="49712" x="3367088" y="3598863"/>
          <p14:tracePt t="49728" x="3375025" y="3598863"/>
          <p14:tracePt t="49761" x="3367088" y="3608388"/>
          <p14:tracePt t="49778" x="3303588" y="3625850"/>
          <p14:tracePt t="49795" x="3224213" y="3660775"/>
          <p14:tracePt t="49811" x="3062288" y="3751263"/>
          <p14:tracePt t="49828" x="2990850" y="3848100"/>
          <p14:tracePt t="49845" x="2919413" y="3929063"/>
          <p14:tracePt t="49861" x="2901950" y="3938588"/>
          <p14:tracePt t="49879" x="2884488" y="3929063"/>
          <p14:tracePt t="49895" x="2786063" y="3803650"/>
          <p14:tracePt t="49911" x="2589213" y="3554413"/>
          <p14:tracePt t="49928" x="2393950" y="3286125"/>
          <p14:tracePt t="49945" x="2251075" y="3108325"/>
          <p14:tracePt t="49961" x="2197100" y="3009900"/>
          <p14:tracePt t="49978" x="2197100" y="2955925"/>
          <p14:tracePt t="49995" x="2322513" y="2901950"/>
          <p14:tracePt t="50011" x="2419350" y="2874963"/>
          <p14:tracePt t="50028" x="2455863" y="2867025"/>
          <p14:tracePt t="50031" x="2465388" y="2867025"/>
          <p14:tracePt t="50104" x="2465388" y="2857500"/>
          <p14:tracePt t="50120" x="2465388" y="2840038"/>
          <p14:tracePt t="50128" x="2473325" y="2822575"/>
          <p14:tracePt t="50136" x="2473325" y="2813050"/>
          <p14:tracePt t="50303" x="2473325" y="2822575"/>
          <p14:tracePt t="50312" x="2473325" y="2830513"/>
          <p14:tracePt t="50320" x="2473325" y="2894013"/>
          <p14:tracePt t="50329" x="2473325" y="2919413"/>
          <p14:tracePt t="50345" x="2500313" y="3062288"/>
          <p14:tracePt t="50361" x="2527300" y="3232150"/>
          <p14:tracePt t="50378" x="2527300" y="3446463"/>
          <p14:tracePt t="50395" x="2527300" y="3875088"/>
          <p14:tracePt t="50411" x="2517775" y="4179888"/>
          <p14:tracePt t="50428" x="2509838" y="4367213"/>
          <p14:tracePt t="50445" x="2473325" y="4394200"/>
          <p14:tracePt t="50462" x="2465388" y="4438650"/>
          <p14:tracePt t="50478" x="2465388" y="4456113"/>
          <p14:tracePt t="50495" x="2465388" y="4465638"/>
          <p14:tracePt t="50743" x="2465388" y="4491038"/>
          <p14:tracePt t="50752" x="2465388" y="4589463"/>
          <p14:tracePt t="50761" x="2465388" y="4705350"/>
          <p14:tracePt t="50778" x="2428875" y="5081588"/>
          <p14:tracePt t="50795" x="2411413" y="5143500"/>
          <p14:tracePt t="50812" x="2411413" y="5224463"/>
          <p14:tracePt t="50828" x="2411413" y="5259388"/>
          <p14:tracePt t="50845" x="2419350" y="5259388"/>
          <p14:tracePt t="50872" x="2419350" y="5251450"/>
          <p14:tracePt t="50888" x="2419350" y="5241925"/>
          <p14:tracePt t="50896" x="2419350" y="5232400"/>
          <p14:tracePt t="50912" x="2419350" y="5214938"/>
          <p14:tracePt t="50928" x="2419350" y="5197475"/>
          <p14:tracePt t="50945" x="2419350" y="5187950"/>
          <p14:tracePt t="50961" x="2419350" y="5160963"/>
          <p14:tracePt t="50978" x="2419350" y="5108575"/>
          <p14:tracePt t="50995" x="2438400" y="5037138"/>
          <p14:tracePt t="51012" x="2438400" y="5000625"/>
          <p14:tracePt t="51029" x="2455863" y="4705350"/>
          <p14:tracePt t="51031" x="2455863" y="4394200"/>
          <p14:tracePt t="51045" x="2455863" y="4303713"/>
          <p14:tracePt t="51062" x="2455863" y="4286250"/>
          <p14:tracePt t="51079" x="2455863" y="3911600"/>
          <p14:tracePt t="51096" x="2446338" y="3670300"/>
          <p14:tracePt t="51112" x="2428875" y="3482975"/>
          <p14:tracePt t="51128" x="2428875" y="3340100"/>
          <p14:tracePt t="51145" x="2446338" y="3268663"/>
          <p14:tracePt t="51162" x="2455863" y="3259138"/>
          <p14:tracePt t="51304" x="2465388" y="3259138"/>
          <p14:tracePt t="51312" x="2473325" y="3259138"/>
          <p14:tracePt t="51320" x="2482850" y="3251200"/>
          <p14:tracePt t="51329" x="2482850" y="3232150"/>
          <p14:tracePt t="51345" x="2509838" y="3179763"/>
          <p14:tracePt t="51362" x="2536825" y="3009900"/>
          <p14:tracePt t="51378" x="2562225" y="2911475"/>
          <p14:tracePt t="51396" x="2589213" y="2840038"/>
          <p14:tracePt t="51412" x="2616200" y="2732088"/>
          <p14:tracePt t="51429" x="2625725" y="2660650"/>
          <p14:tracePt t="51445" x="2643188" y="2633663"/>
          <p14:tracePt t="51462" x="2652713" y="2625725"/>
          <p14:tracePt t="51544" x="2652713" y="2633663"/>
          <p14:tracePt t="51552" x="2643188" y="2652713"/>
          <p14:tracePt t="51562" x="2625725" y="2697163"/>
          <p14:tracePt t="51578" x="2625725" y="2867025"/>
          <p14:tracePt t="51595" x="2598738" y="3133725"/>
          <p14:tracePt t="51612" x="2554288" y="3527425"/>
          <p14:tracePt t="51629" x="2473325" y="4054475"/>
          <p14:tracePt t="51646" x="2401888" y="4545013"/>
          <p14:tracePt t="51662" x="2339975" y="4848225"/>
          <p14:tracePt t="51678" x="2330450" y="4938713"/>
          <p14:tracePt t="51696" x="2339975" y="5133975"/>
          <p14:tracePt t="51712" x="2339975" y="5214938"/>
          <p14:tracePt t="51729" x="2339975" y="5276850"/>
          <p14:tracePt t="51745" x="2339975" y="5340350"/>
          <p14:tracePt t="51762" x="2339975" y="5357813"/>
          <p14:tracePt t="51944" x="2339975" y="5367338"/>
          <p14:tracePt t="51952" x="2347913" y="5367338"/>
          <p14:tracePt t="51962" x="2347913" y="5375275"/>
          <p14:tracePt t="51978" x="2366963" y="5429250"/>
          <p14:tracePt t="52012" x="2384425" y="5456238"/>
          <p14:tracePt t="52029" x="2428875" y="5500688"/>
          <p14:tracePt t="52031" x="2455863" y="5527675"/>
          <p14:tracePt t="52045" x="2465388" y="5537200"/>
          <p14:tracePt t="52062" x="2490788" y="5562600"/>
          <p14:tracePt t="52079" x="2500313" y="5581650"/>
          <p14:tracePt t="52096" x="2500313" y="5599113"/>
          <p14:tracePt t="52112" x="2490788" y="5599113"/>
          <p14:tracePt t="52129" x="2465388" y="5599113"/>
          <p14:tracePt t="52145" x="2419350" y="5599113"/>
          <p14:tracePt t="52162" x="2401888" y="5599113"/>
          <p14:tracePt t="52178" x="2401888" y="5589588"/>
          <p14:tracePt t="52195" x="2393950" y="5581650"/>
          <p14:tracePt t="52212" x="2393950" y="5554663"/>
          <p14:tracePt t="52228" x="2393950" y="5518150"/>
          <p14:tracePt t="52246" x="2393950" y="5465763"/>
          <p14:tracePt t="52262" x="2179638" y="5054600"/>
          <p14:tracePt t="52280" x="2081213" y="4946650"/>
          <p14:tracePt t="52295" x="2071688" y="4938713"/>
          <p14:tracePt t="52329" x="2062163" y="4911725"/>
          <p14:tracePt t="52345" x="2009775" y="4840288"/>
          <p14:tracePt t="52362" x="1982788" y="4803775"/>
          <p14:tracePt t="52378" x="1946275" y="4759325"/>
          <p14:tracePt t="52395" x="1928813" y="4741863"/>
          <p14:tracePt t="52412" x="1901825" y="4724400"/>
          <p14:tracePt t="52429" x="1839913" y="4705350"/>
          <p14:tracePt t="52446" x="1714500" y="4679950"/>
          <p14:tracePt t="52462" x="1428750" y="4670425"/>
          <p14:tracePt t="52479" x="1231900" y="4660900"/>
          <p14:tracePt t="52496" x="1027113" y="4616450"/>
          <p14:tracePt t="52512" x="919163" y="4562475"/>
          <p14:tracePt t="52529" x="490538" y="4313238"/>
          <p14:tracePt t="52546" x="268288" y="4133850"/>
          <p14:tracePt t="52562" x="133350" y="4027488"/>
          <p14:tracePt t="52579" x="88900" y="3983038"/>
          <p14:tracePt t="52595" x="71438" y="3965575"/>
          <p14:tracePt t="52612" x="71438" y="3956050"/>
          <p14:tracePt t="52629" x="71438" y="3929063"/>
          <p14:tracePt t="52646" x="71438" y="3919538"/>
          <p14:tracePt t="52662" x="71438" y="3894138"/>
          <p14:tracePt t="52992" x="80963" y="3894138"/>
          <p14:tracePt t="53000" x="80963" y="3884613"/>
          <p14:tracePt t="53024" x="88900" y="3884613"/>
          <p14:tracePt t="53088" x="88900" y="3867150"/>
          <p14:tracePt t="53104" x="88900" y="3857625"/>
          <p14:tracePt t="53113" x="88900" y="3848100"/>
          <p14:tracePt t="53120" x="80963" y="3840163"/>
          <p14:tracePt t="53129" x="71438" y="3813175"/>
          <p14:tracePt t="53146" x="61913" y="3786188"/>
          <p14:tracePt t="53162" x="53975" y="3759200"/>
          <p14:tracePt t="53179" x="44450" y="3741738"/>
          <p14:tracePt t="53196" x="44450" y="3732213"/>
          <p14:tracePt t="53213" x="44450" y="3724275"/>
          <p14:tracePt t="53264" x="44450" y="3714750"/>
          <p14:tracePt t="53280" x="61913" y="3714750"/>
          <p14:tracePt t="53288" x="88900" y="3705225"/>
          <p14:tracePt t="53297" x="107950" y="3687763"/>
          <p14:tracePt t="53313" x="160338" y="3670300"/>
          <p14:tracePt t="53329" x="196850" y="3643313"/>
          <p14:tracePt t="53345" x="223838" y="3625850"/>
          <p14:tracePt t="53363" x="250825" y="3616325"/>
          <p14:tracePt t="53380" x="295275" y="3598863"/>
          <p14:tracePt t="53396" x="339725" y="3598863"/>
          <p14:tracePt t="53412" x="411163" y="3598863"/>
          <p14:tracePt t="53429" x="561975" y="3598863"/>
          <p14:tracePt t="53446" x="723900" y="3598863"/>
          <p14:tracePt t="53462" x="982663" y="3598863"/>
          <p14:tracePt t="53480" x="1438275" y="3670300"/>
          <p14:tracePt t="53496" x="1982788" y="3751263"/>
          <p14:tracePt t="53512" x="2187575" y="3759200"/>
          <p14:tracePt t="53529" x="2330450" y="3759200"/>
          <p14:tracePt t="53546" x="2428875" y="3751263"/>
          <p14:tracePt t="53562" x="2517775" y="3741738"/>
          <p14:tracePt t="53579" x="2616200" y="3732213"/>
          <p14:tracePt t="53596" x="2732088" y="3732213"/>
          <p14:tracePt t="53612" x="2813050" y="3724275"/>
          <p14:tracePt t="53629" x="2874963" y="3705225"/>
          <p14:tracePt t="53646" x="2894013" y="3697288"/>
          <p14:tracePt t="53679" x="2901950" y="3697288"/>
          <p14:tracePt t="53697" x="2919413" y="3687763"/>
          <p14:tracePt t="53760" x="2911475" y="3687763"/>
          <p14:tracePt t="53768" x="2884488" y="3697288"/>
          <p14:tracePt t="53779" x="2874963" y="3705225"/>
          <p14:tracePt t="53796" x="2795588" y="3786188"/>
          <p14:tracePt t="53812" x="2643188" y="3919538"/>
          <p14:tracePt t="53829" x="2536825" y="4071938"/>
          <p14:tracePt t="53846" x="2500313" y="4116388"/>
          <p14:tracePt t="53863" x="2490788" y="4143375"/>
          <p14:tracePt t="53879" x="2490788" y="4160838"/>
          <p14:tracePt t="53897" x="2482850" y="4170363"/>
          <p14:tracePt t="53913" x="2473325" y="4170363"/>
          <p14:tracePt t="53930" x="2473325" y="4179888"/>
          <p14:tracePt t="53946" x="2455863" y="4179888"/>
          <p14:tracePt t="53962" x="2446338" y="4179888"/>
          <p14:tracePt t="53980" x="2411413" y="4179888"/>
          <p14:tracePt t="53996" x="2384425" y="4170363"/>
          <p14:tracePt t="54012" x="2347913" y="4170363"/>
          <p14:tracePt t="54029" x="2276475" y="4170363"/>
          <p14:tracePt t="54032" x="2251075" y="4170363"/>
          <p14:tracePt t="54046" x="2170113" y="4179888"/>
          <p14:tracePt t="54063" x="1982788" y="4224338"/>
          <p14:tracePt t="54079" x="1776413" y="4251325"/>
          <p14:tracePt t="54096" x="1374775" y="4286250"/>
          <p14:tracePt t="54113" x="1231900" y="4286250"/>
          <p14:tracePt t="54129" x="1098550" y="4286250"/>
          <p14:tracePt t="54146" x="1054100" y="4286250"/>
          <p14:tracePt t="54163" x="1009650" y="4276725"/>
          <p14:tracePt t="54179" x="928688" y="4259263"/>
          <p14:tracePt t="54196" x="874713" y="4251325"/>
          <p14:tracePt t="54213" x="812800" y="4241800"/>
          <p14:tracePt t="54229" x="803275" y="4241800"/>
          <p14:tracePt t="54265" x="795338" y="4241800"/>
          <p14:tracePt t="54280" x="795338" y="4232275"/>
          <p14:tracePt t="54296" x="776288" y="4214813"/>
          <p14:tracePt t="54313" x="758825" y="4187825"/>
          <p14:tracePt t="54330" x="750888" y="4160838"/>
          <p14:tracePt t="54346" x="750888" y="4116388"/>
          <p14:tracePt t="54363" x="704850" y="3990975"/>
          <p14:tracePt t="54380" x="625475" y="3840163"/>
          <p14:tracePt t="54396" x="544513" y="3768725"/>
          <p14:tracePt t="54413" x="393700" y="3705225"/>
          <p14:tracePt t="54430" x="347663" y="3697288"/>
          <p14:tracePt t="54447" x="339725" y="3697288"/>
          <p14:tracePt t="54463" x="339725" y="3687763"/>
          <p14:tracePt t="54497" x="347663" y="3687763"/>
          <p14:tracePt t="54505" x="366713" y="3679825"/>
          <p14:tracePt t="54514" x="411163" y="3670300"/>
          <p14:tracePt t="54529" x="509588" y="3643313"/>
          <p14:tracePt t="54546" x="669925" y="3608388"/>
          <p14:tracePt t="54563" x="857250" y="3536950"/>
          <p14:tracePt t="54579" x="1054100" y="3473450"/>
          <p14:tracePt t="54596" x="1250950" y="3394075"/>
          <p14:tracePt t="54613" x="1393825" y="3375025"/>
          <p14:tracePt t="54629" x="1562100" y="3367088"/>
          <p14:tracePt t="54646" x="1768475" y="3384550"/>
          <p14:tracePt t="54663" x="1955800" y="3411538"/>
          <p14:tracePt t="54680" x="2224088" y="3455988"/>
          <p14:tracePt t="54697" x="2330450" y="3473450"/>
          <p14:tracePt t="54713" x="2366963" y="3482975"/>
          <p14:tracePt t="54769" x="2366963" y="3490913"/>
          <p14:tracePt t="54777" x="2374900" y="3490913"/>
          <p14:tracePt t="54785" x="2384425" y="3490913"/>
          <p14:tracePt t="54796" x="2384425" y="3500438"/>
          <p14:tracePt t="54865" x="2384425" y="3509963"/>
          <p14:tracePt t="54873" x="2384425" y="3517900"/>
          <p14:tracePt t="54889" x="2384425" y="3527425"/>
          <p14:tracePt t="54898" x="2384425" y="3536950"/>
          <p14:tracePt t="54913" x="2384425" y="3581400"/>
          <p14:tracePt t="54929" x="2374900" y="3660775"/>
          <p14:tracePt t="54946" x="2374900" y="3795713"/>
          <p14:tracePt t="54963" x="2347913" y="3956050"/>
          <p14:tracePt t="54980" x="2312988" y="4054475"/>
          <p14:tracePt t="54996" x="2276475" y="4108450"/>
          <p14:tracePt t="55013" x="2268538" y="4125913"/>
          <p14:tracePt t="55030" x="2259013" y="4133850"/>
          <p14:tracePt t="55032" x="2251075" y="4143375"/>
          <p14:tracePt t="55047" x="2251075" y="4152900"/>
          <p14:tracePt t="55063" x="2251075" y="4170363"/>
          <p14:tracePt t="55080" x="2251075" y="4241800"/>
          <p14:tracePt t="55097" x="2251075" y="4251325"/>
          <p14:tracePt t="55113" x="2251075" y="4268788"/>
          <p14:tracePt t="55130" x="2251075" y="4286250"/>
          <p14:tracePt t="55146" x="2251075" y="4303713"/>
          <p14:tracePt t="55201" x="2232025" y="4303713"/>
          <p14:tracePt t="55209" x="2160588" y="4303713"/>
          <p14:tracePt t="55217" x="2133600" y="4303713"/>
          <p14:tracePt t="55230" x="2036763" y="4303713"/>
          <p14:tracePt t="55246" x="1847850" y="4276725"/>
          <p14:tracePt t="55263" x="1589088" y="4232275"/>
          <p14:tracePt t="55281" x="1125538" y="4143375"/>
          <p14:tracePt t="55297" x="750888" y="4143375"/>
          <p14:tracePt t="55313" x="554038" y="4143375"/>
          <p14:tracePt t="55330" x="465138" y="4160838"/>
          <p14:tracePt t="55346" x="438150" y="4160838"/>
          <p14:tracePt t="55441" x="438150" y="4143375"/>
          <p14:tracePt t="55449" x="438150" y="4125913"/>
          <p14:tracePt t="55463" x="446088" y="4071938"/>
          <p14:tracePt t="55480" x="536575" y="3867150"/>
          <p14:tracePt t="55497" x="588963" y="3776663"/>
          <p14:tracePt t="55513" x="615950" y="3714750"/>
          <p14:tracePt t="55530" x="615950" y="3697288"/>
          <p14:tracePt t="55546" x="615950" y="3687763"/>
          <p14:tracePt t="55569" x="615950" y="3679825"/>
          <p14:tracePt t="55580" x="615950" y="3670300"/>
          <p14:tracePt t="55689" x="615950" y="3660775"/>
          <p14:tracePt t="55721" x="642938" y="3652838"/>
          <p14:tracePt t="55729" x="679450" y="3652838"/>
          <p14:tracePt t="55737" x="785813" y="3643313"/>
          <p14:tracePt t="55746" x="822325" y="3643313"/>
          <p14:tracePt t="55763" x="1000125" y="3643313"/>
          <p14:tracePt t="55780" x="1204913" y="3679825"/>
          <p14:tracePt t="55797" x="1517650" y="3741738"/>
          <p14:tracePt t="55813" x="1704975" y="3768725"/>
          <p14:tracePt t="55830" x="1928813" y="3803650"/>
          <p14:tracePt t="55847" x="2152650" y="3848100"/>
          <p14:tracePt t="55864" x="2312988" y="3875088"/>
          <p14:tracePt t="55879" x="2393950" y="3884613"/>
          <p14:tracePt t="55896" x="2401888" y="3884613"/>
          <p14:tracePt t="55937" x="2401888" y="3902075"/>
          <p14:tracePt t="55954" x="2401888" y="3911600"/>
          <p14:tracePt t="55969" x="2393950" y="3911600"/>
          <p14:tracePt t="56033" x="2393950" y="3919538"/>
          <p14:tracePt t="56042" x="2393950" y="3929063"/>
          <p14:tracePt t="56050" x="2393950" y="3938588"/>
          <p14:tracePt t="56065" x="2393950" y="3946525"/>
          <p14:tracePt t="56080" x="2384425" y="3946525"/>
          <p14:tracePt t="56097" x="2357438" y="3965575"/>
          <p14:tracePt t="56114" x="2339975" y="3983038"/>
          <p14:tracePt t="56130" x="2312988" y="4000500"/>
          <p14:tracePt t="56146" x="2303463" y="4017963"/>
          <p14:tracePt t="56163" x="2276475" y="4037013"/>
          <p14:tracePt t="56180" x="2224088" y="4089400"/>
          <p14:tracePt t="56196" x="2179638" y="4125913"/>
          <p14:tracePt t="56213" x="2152650" y="4160838"/>
          <p14:tracePt t="56230" x="2133600" y="4179888"/>
          <p14:tracePt t="56247" x="2125663" y="4187825"/>
          <p14:tracePt t="56279" x="2116138" y="4197350"/>
          <p14:tracePt t="56297" x="2071688" y="4205288"/>
          <p14:tracePt t="56314" x="1946275" y="4205288"/>
          <p14:tracePt t="56330" x="1758950" y="4197350"/>
          <p14:tracePt t="56346" x="1500188" y="4152900"/>
          <p14:tracePt t="56363" x="1250950" y="4108450"/>
          <p14:tracePt t="56379" x="990600" y="4071938"/>
          <p14:tracePt t="56396" x="830263" y="4071938"/>
          <p14:tracePt t="56413" x="795338" y="4071938"/>
          <p14:tracePt t="56430" x="750888" y="4071938"/>
          <p14:tracePt t="56446" x="714375" y="4071938"/>
          <p14:tracePt t="56546" x="723900" y="4071938"/>
          <p14:tracePt t="56554" x="731838" y="4071938"/>
          <p14:tracePt t="56563" x="803275" y="4054475"/>
          <p14:tracePt t="56580" x="919163" y="4037013"/>
          <p14:tracePt t="56596" x="1204913" y="3990975"/>
          <p14:tracePt t="56613" x="1482725" y="3973513"/>
          <p14:tracePt t="56630" x="1714500" y="3946525"/>
          <p14:tracePt t="56646" x="1874838" y="3919538"/>
          <p14:tracePt t="56663" x="1990725" y="3902075"/>
          <p14:tracePt t="56680" x="2044700" y="3902075"/>
          <p14:tracePt t="56697" x="2125663" y="3911600"/>
          <p14:tracePt t="56714" x="2160588" y="3919538"/>
          <p14:tracePt t="56730" x="2214563" y="3946525"/>
          <p14:tracePt t="56747" x="2251075" y="3956050"/>
          <p14:tracePt t="56763" x="2276475" y="3956050"/>
          <p14:tracePt t="56780" x="2295525" y="3956050"/>
          <p14:tracePt t="56797" x="2303463" y="3938588"/>
          <p14:tracePt t="56813" x="2347913" y="3857625"/>
          <p14:tracePt t="56830" x="2393950" y="3697288"/>
          <p14:tracePt t="56846" x="2401888" y="3509963"/>
          <p14:tracePt t="56863" x="2384425" y="3340100"/>
          <p14:tracePt t="56880" x="2312988" y="3170238"/>
          <p14:tracePt t="56897" x="2197100" y="3125788"/>
          <p14:tracePt t="56914" x="2152650" y="3098800"/>
          <p14:tracePt t="56930" x="2143125" y="3098800"/>
          <p14:tracePt t="57198" x="1758950" y="3313113"/>
          <p14:tracePt t="57214" x="1768475" y="3313113"/>
          <p14:tracePt t="57223" x="1768475" y="3322638"/>
          <p14:tracePt t="57239" x="1785938" y="3340100"/>
          <p14:tracePt t="57255" x="1812925" y="3375025"/>
          <p14:tracePt t="57272" x="1857375" y="3411538"/>
          <p14:tracePt t="57289" x="1893888" y="3446463"/>
          <p14:tracePt t="57306" x="1946275" y="3482975"/>
          <p14:tracePt t="57322" x="1990725" y="3517900"/>
          <p14:tracePt t="57325" x="2000250" y="3517900"/>
          <p14:tracePt t="57340" x="2009775" y="3536950"/>
          <p14:tracePt t="57372" x="2009775" y="3544888"/>
          <p14:tracePt t="57390" x="1982788" y="3571875"/>
          <p14:tracePt t="57406" x="1938338" y="3581400"/>
          <p14:tracePt t="57423" x="1874838" y="3589338"/>
          <p14:tracePt t="57439" x="1795463" y="3598863"/>
          <p14:tracePt t="57455" x="1670050" y="3598863"/>
          <p14:tracePt t="57472" x="1562100" y="3589338"/>
          <p14:tracePt t="57489" x="1490663" y="3589338"/>
          <p14:tracePt t="57505" x="1347788" y="3571875"/>
          <p14:tracePt t="57522" x="1250950" y="3571875"/>
          <p14:tracePt t="57540" x="1143000" y="3589338"/>
          <p14:tracePt t="57555" x="1098550" y="3598863"/>
          <p14:tracePt t="57572" x="1081088" y="3616325"/>
          <p14:tracePt t="57589" x="1071563" y="3616325"/>
          <p14:tracePt t="57672" x="1062038" y="3616325"/>
          <p14:tracePt t="57686" x="1062038" y="3608388"/>
          <p14:tracePt t="57758" x="1071563" y="3608388"/>
          <p14:tracePt t="57766" x="1116013" y="3616325"/>
          <p14:tracePt t="57774" x="1133475" y="3616325"/>
          <p14:tracePt t="57790" x="1204913" y="3625850"/>
          <p14:tracePt t="57806" x="1446213" y="3625850"/>
          <p14:tracePt t="57822" x="1839913" y="3625850"/>
          <p14:tracePt t="57839" x="2232025" y="3625850"/>
          <p14:tracePt t="57855" x="2500313" y="3625850"/>
          <p14:tracePt t="57872" x="2608263" y="3625850"/>
          <p14:tracePt t="57889" x="2616200" y="3625850"/>
          <p14:tracePt t="57926" x="2608263" y="3633788"/>
          <p14:tracePt t="57939" x="2598738" y="3633788"/>
          <p14:tracePt t="57955" x="2581275" y="3670300"/>
          <p14:tracePt t="57972" x="2544763" y="3714750"/>
          <p14:tracePt t="57990" x="2473325" y="3830638"/>
          <p14:tracePt t="58006" x="2446338" y="3902075"/>
          <p14:tracePt t="58022" x="2411413" y="3946525"/>
          <p14:tracePt t="58040" x="2384425" y="3973513"/>
          <p14:tracePt t="58055" x="2347913" y="4000500"/>
          <p14:tracePt t="58072" x="2312988" y="4000500"/>
          <p14:tracePt t="58089" x="2276475" y="4000500"/>
          <p14:tracePt t="58106" x="2125663" y="3990975"/>
          <p14:tracePt t="58122" x="1938338" y="3956050"/>
          <p14:tracePt t="58139" x="1911350" y="3956050"/>
          <p14:tracePt t="58156" x="1884363" y="3956050"/>
          <p14:tracePt t="58172" x="1830388" y="3983038"/>
          <p14:tracePt t="58190" x="1822450" y="3983038"/>
          <p14:tracePt t="58246" x="1822450" y="3990975"/>
          <p14:tracePt t="58255" x="1830388" y="3990975"/>
          <p14:tracePt t="58270" x="1839913" y="3990975"/>
          <p14:tracePt t="58278" x="1857375" y="4000500"/>
          <p14:tracePt t="58290" x="1884363" y="4010025"/>
          <p14:tracePt t="58306" x="1893888" y="4010025"/>
          <p14:tracePt t="58322" x="1928813" y="4010025"/>
          <p14:tracePt t="58339" x="1982788" y="4027488"/>
          <p14:tracePt t="58415" x="1955800" y="4037013"/>
          <p14:tracePt t="58423" x="1965325" y="4037013"/>
          <p14:tracePt t="58438" x="1946275" y="4037013"/>
          <p14:tracePt t="60703" x="1990725" y="4027488"/>
          <p14:tracePt t="60713" x="2017713" y="4010025"/>
          <p14:tracePt t="60723" x="2071688" y="4000500"/>
          <p14:tracePt t="60740" x="2143125" y="3973513"/>
          <p14:tracePt t="60756" x="2660650" y="3875088"/>
          <p14:tracePt t="60773" x="3089275" y="3803650"/>
          <p14:tracePt t="60791" x="3571875" y="3687763"/>
          <p14:tracePt t="60807" x="4179888" y="3517900"/>
          <p14:tracePt t="60823" x="4438650" y="3438525"/>
          <p14:tracePt t="60840" x="4946650" y="3286125"/>
          <p14:tracePt t="60856" x="5688013" y="3108325"/>
          <p14:tracePt t="60873" x="6188075" y="3009900"/>
          <p14:tracePt t="60890" x="6518275" y="2955925"/>
          <p14:tracePt t="60906" x="6626225" y="2911475"/>
          <p14:tracePt t="60923" x="6653213" y="2857500"/>
          <p14:tracePt t="60940" x="6688138" y="2741613"/>
          <p14:tracePt t="60956" x="6697663" y="2652713"/>
          <p14:tracePt t="60973" x="6705600" y="2643188"/>
          <p14:tracePt t="61031" x="6697663" y="2643188"/>
          <p14:tracePt t="61040" x="6688138" y="2643188"/>
          <p14:tracePt t="61056" x="6680200" y="2643188"/>
          <p14:tracePt t="61071" x="6670675" y="2643188"/>
          <p14:tracePt t="61111" x="6661150" y="2643188"/>
          <p14:tracePt t="61119" x="6653213" y="2643188"/>
          <p14:tracePt t="61127" x="6626225" y="2643188"/>
          <p14:tracePt t="61140" x="6616700" y="2643188"/>
          <p14:tracePt t="61480" x="6608763" y="2643188"/>
          <p14:tracePt t="61488" x="6599238" y="2643188"/>
          <p14:tracePt t="61495" x="6589713" y="2643188"/>
          <p14:tracePt t="61506" x="6572250" y="2643188"/>
          <p14:tracePt t="61523" x="6518275" y="2670175"/>
          <p14:tracePt t="61540" x="6491288" y="2679700"/>
          <p14:tracePt t="61557" x="6465888" y="2697163"/>
          <p14:tracePt t="61728" x="6465888" y="2687638"/>
          <p14:tracePt t="61735" x="6456363" y="2679700"/>
          <p14:tracePt t="61751" x="6446838" y="2670175"/>
          <p14:tracePt t="61775" x="6446838" y="2660650"/>
          <p14:tracePt t="61807" x="6446838" y="2652713"/>
          <p14:tracePt t="61815" x="6446838" y="2643188"/>
          <p14:tracePt t="61832" x="6446838" y="2633663"/>
          <p14:tracePt t="61848" x="6446838" y="2625725"/>
          <p14:tracePt t="61927" x="6446838" y="2633663"/>
          <p14:tracePt t="61944" x="6446838" y="2652713"/>
          <p14:tracePt t="61951" x="6446838" y="2670175"/>
          <p14:tracePt t="61967" x="6446838" y="2679700"/>
          <p14:tracePt t="61976" x="6446838" y="2687638"/>
          <p14:tracePt t="61991" x="6446838" y="2732088"/>
          <p14:tracePt t="62007" x="6446838" y="2786063"/>
          <p14:tracePt t="62023" x="6446838" y="2857500"/>
          <p14:tracePt t="62041" x="6465888" y="2938463"/>
          <p14:tracePt t="62057" x="6465888" y="2990850"/>
          <p14:tracePt t="62073" x="6465888" y="3027363"/>
          <p14:tracePt t="62090" x="6465888" y="3062288"/>
          <p14:tracePt t="62107" x="6465888" y="3081338"/>
          <p14:tracePt t="62263" x="6465888" y="3089275"/>
          <p14:tracePt t="62271" x="6465888" y="3098800"/>
          <p14:tracePt t="62279" x="6465888" y="3108325"/>
          <p14:tracePt t="62296" x="6465888" y="3116263"/>
          <p14:tracePt t="62400" x="6465888" y="3125788"/>
          <p14:tracePt t="62408" x="6456363" y="3125788"/>
          <p14:tracePt t="63297" x="6456363" y="3133725"/>
          <p14:tracePt t="63336" x="6456363" y="3143250"/>
          <p14:tracePt t="63353" x="6446838" y="3143250"/>
          <p14:tracePt t="63368" x="6446838" y="3152775"/>
          <p14:tracePt t="63376" x="6438900" y="3152775"/>
          <p14:tracePt t="63390" x="6438900" y="3160713"/>
          <p14:tracePt t="63408" x="6429375" y="3179763"/>
          <p14:tracePt t="63464" x="6429375" y="3187700"/>
          <p14:tracePt t="63480" x="6429375" y="3197225"/>
          <p14:tracePt t="63488" x="6419850" y="3197225"/>
          <p14:tracePt t="63496" x="6419850" y="3205163"/>
          <p14:tracePt t="63840" x="6419850" y="3214688"/>
          <p14:tracePt t="63848" x="6419850" y="3232150"/>
          <p14:tracePt t="63857" x="6411913" y="3276600"/>
          <p14:tracePt t="63874" x="6411913" y="3322638"/>
          <p14:tracePt t="63890" x="6411913" y="3357563"/>
          <p14:tracePt t="63907" x="6411913" y="3394075"/>
          <p14:tracePt t="63924" x="6384925" y="3438525"/>
          <p14:tracePt t="63940" x="6375400" y="3446463"/>
          <p14:tracePt t="64224" x="6367463" y="3446463"/>
          <p14:tracePt t="64256" x="6357938" y="3446463"/>
          <p14:tracePt t="64609" x="6357938" y="3429000"/>
          <p14:tracePt t="64617" x="6348413" y="3419475"/>
          <p14:tracePt t="64625" x="6340475" y="3411538"/>
          <p14:tracePt t="64641" x="6313488" y="3394075"/>
          <p14:tracePt t="64658" x="6286500" y="3384550"/>
          <p14:tracePt t="64696" x="6286500" y="3375025"/>
          <p14:tracePt t="64707" x="6286500" y="3367088"/>
          <p14:tracePt t="64724" x="6286500" y="3340100"/>
          <p14:tracePt t="64741" x="6286500" y="3303588"/>
          <p14:tracePt t="64757" x="6251575" y="3241675"/>
          <p14:tracePt t="64774" x="6188075" y="3187700"/>
          <p14:tracePt t="65089" x="6188075" y="3179763"/>
          <p14:tracePt t="65097" x="6180138" y="3179763"/>
          <p14:tracePt t="65107" x="6161088" y="3160713"/>
          <p14:tracePt t="65124" x="6153150" y="3160713"/>
          <p14:tracePt t="65145" x="6153150" y="3152775"/>
          <p14:tracePt t="65161" x="6153150" y="3143250"/>
          <p14:tracePt t="65193" x="6153150" y="3133725"/>
          <p14:tracePt t="65209" x="6153150" y="3125788"/>
          <p14:tracePt t="65560" x="6170613" y="3152775"/>
          <p14:tracePt t="65577" x="6180138" y="3160713"/>
          <p14:tracePt t="65585" x="6197600" y="3179763"/>
          <p14:tracePt t="65593" x="6224588" y="3187700"/>
          <p14:tracePt t="65608" x="6276975" y="3232150"/>
          <p14:tracePt t="65625" x="6323013" y="3251200"/>
          <p14:tracePt t="66041" x="6313488" y="3251200"/>
          <p14:tracePt t="66265" x="6286500" y="3241675"/>
          <p14:tracePt t="66273" x="6259513" y="3232150"/>
          <p14:tracePt t="66281" x="6232525" y="3232150"/>
          <p14:tracePt t="66292" x="6170613" y="3214688"/>
          <p14:tracePt t="66308" x="6089650" y="3197225"/>
          <p14:tracePt t="66325" x="6027738" y="3187700"/>
          <p14:tracePt t="66342" x="5965825" y="3179763"/>
          <p14:tracePt t="66358" x="5946775" y="3179763"/>
          <p14:tracePt t="66375" x="5929313" y="3170238"/>
          <p14:tracePt t="66392" x="5919788" y="3170238"/>
          <p14:tracePt t="67553" x="5911850" y="3170238"/>
          <p14:tracePt t="67609" x="5919788" y="3170238"/>
          <p14:tracePt t="67617" x="5929313" y="3170238"/>
          <p14:tracePt t="67626" x="5938838" y="3170238"/>
          <p14:tracePt t="67673" x="5946775" y="3170238"/>
          <p14:tracePt t="67690" x="5991225" y="3170238"/>
          <p14:tracePt t="67697" x="6054725" y="3170238"/>
          <p14:tracePt t="67708" x="6072188" y="3160713"/>
          <p14:tracePt t="67725" x="6143625" y="3152775"/>
          <p14:tracePt t="67741" x="6170613" y="3143250"/>
          <p14:tracePt t="67758" x="6170613" y="3116263"/>
          <p14:tracePt t="67775" x="6180138" y="3108325"/>
          <p14:tracePt t="67793" x="6205538" y="3089275"/>
          <p14:tracePt t="67826" x="6205538" y="3081338"/>
          <p14:tracePt t="67842" x="6215063" y="3071813"/>
          <p14:tracePt t="67858" x="6215063" y="3027363"/>
          <p14:tracePt t="67875" x="6205538" y="3000375"/>
          <p14:tracePt t="67891" x="6170613" y="2928938"/>
          <p14:tracePt t="67909" x="6153150" y="2911475"/>
          <p14:tracePt t="67961" x="6134100" y="2911475"/>
          <p14:tracePt t="67978" x="6126163" y="2911475"/>
          <p14:tracePt t="67986" x="6108700" y="2919413"/>
          <p14:tracePt t="67993" x="6089650" y="2928938"/>
          <p14:tracePt t="68009" x="6045200" y="2955925"/>
          <p14:tracePt t="68026" x="6000750" y="2982913"/>
          <p14:tracePt t="68042" x="5956300" y="3009900"/>
          <p14:tracePt t="68058" x="5919788" y="3017838"/>
          <p14:tracePt t="68075" x="5884863" y="3017838"/>
          <p14:tracePt t="68092" x="5867400" y="3027363"/>
          <p14:tracePt t="68108" x="5867400" y="3044825"/>
          <p14:tracePt t="68125" x="5867400" y="3071813"/>
          <p14:tracePt t="68142" x="5867400" y="3133725"/>
          <p14:tracePt t="68159" x="5867400" y="3152775"/>
          <p14:tracePt t="68175" x="5867400" y="3179763"/>
          <p14:tracePt t="68192" x="5867400" y="3197225"/>
          <p14:tracePt t="68210" x="5911850" y="3259138"/>
          <p14:tracePt t="68242" x="5929313" y="3259138"/>
          <p14:tracePt t="68258" x="5965825" y="3276600"/>
          <p14:tracePt t="68275" x="5991225" y="3286125"/>
          <p14:tracePt t="68292" x="6000750" y="3295650"/>
          <p14:tracePt t="68308" x="6010275" y="3295650"/>
          <p14:tracePt t="68325" x="6027738" y="3295650"/>
          <p14:tracePt t="68342" x="6054725" y="3259138"/>
          <p14:tracePt t="68358" x="6072188" y="3214688"/>
          <p14:tracePt t="68375" x="6072188" y="3197225"/>
          <p14:tracePt t="68392" x="6081713" y="3187700"/>
          <p14:tracePt t="68409" x="6116638" y="3160713"/>
          <p14:tracePt t="68426" x="6134100" y="3143250"/>
          <p14:tracePt t="68442" x="6143625" y="3116263"/>
          <p14:tracePt t="68458" x="6143625" y="3071813"/>
          <p14:tracePt t="68475" x="6143625" y="3036888"/>
          <p14:tracePt t="68492" x="6143625" y="3017838"/>
          <p14:tracePt t="68633" x="6126163" y="3017838"/>
          <p14:tracePt t="68642" x="6108700" y="3009900"/>
          <p14:tracePt t="68650" x="6089650" y="3000375"/>
          <p14:tracePt t="68658" x="6037263" y="2990850"/>
          <p14:tracePt t="68675" x="5965825" y="2990850"/>
          <p14:tracePt t="68692" x="5938838" y="2990850"/>
          <p14:tracePt t="68738" x="5938838" y="3000375"/>
          <p14:tracePt t="68746" x="5929313" y="3009900"/>
          <p14:tracePt t="68758" x="5929313" y="3036888"/>
          <p14:tracePt t="68775" x="5919788" y="3062288"/>
          <p14:tracePt t="68792" x="5902325" y="3108325"/>
          <p14:tracePt t="68810" x="5902325" y="3143250"/>
          <p14:tracePt t="68826" x="5902325" y="3160713"/>
          <p14:tracePt t="68842" x="5902325" y="3197225"/>
          <p14:tracePt t="68858" x="5911850" y="3241675"/>
          <p14:tracePt t="68875" x="5946775" y="3276600"/>
          <p14:tracePt t="68892" x="5956300" y="3295650"/>
          <p14:tracePt t="68925" x="5991225" y="3322638"/>
          <p14:tracePt t="68942" x="6010275" y="3330575"/>
          <p14:tracePt t="68958" x="6037263" y="3330575"/>
          <p14:tracePt t="68975" x="6089650" y="3340100"/>
          <p14:tracePt t="68992" x="6161088" y="3340100"/>
          <p14:tracePt t="69010" x="6286500" y="3330575"/>
          <p14:tracePt t="69026" x="6303963" y="3330575"/>
          <p14:tracePt t="69121" x="6303963" y="3313113"/>
          <p14:tracePt t="69146" x="6303963" y="3303588"/>
          <p14:tracePt t="69154" x="6303963" y="3295650"/>
          <p14:tracePt t="69161" x="6303963" y="3286125"/>
          <p14:tracePt t="69175" x="6296025" y="3286125"/>
          <p14:tracePt t="69192" x="6296025" y="3276600"/>
          <p14:tracePt t="69210" x="6259513" y="3268663"/>
          <p14:tracePt t="69226" x="6224588" y="3268663"/>
          <p14:tracePt t="69242" x="6188075" y="3276600"/>
          <p14:tracePt t="69259" x="6161088" y="3303588"/>
          <p14:tracePt t="69275" x="6126163" y="3330575"/>
          <p14:tracePt t="69292" x="6089650" y="3340100"/>
          <p14:tracePt t="69309" x="6062663" y="3348038"/>
          <p14:tracePt t="69410" x="6062663" y="3357563"/>
          <p14:tracePt t="69417" x="6062663" y="3367088"/>
          <p14:tracePt t="69434" x="6062663" y="3375025"/>
          <p14:tracePt t="69449" x="6062663" y="3394075"/>
          <p14:tracePt t="69546" x="6072188" y="3394075"/>
          <p14:tracePt t="69562" x="6081713" y="3394075"/>
          <p14:tracePt t="69578" x="6099175" y="3394075"/>
          <p14:tracePt t="69586" x="6108700" y="3394075"/>
          <p14:tracePt t="69594" x="6126163" y="3384550"/>
          <p14:tracePt t="69610" x="6161088" y="3340100"/>
          <p14:tracePt t="69626" x="6180138" y="3286125"/>
          <p14:tracePt t="69642" x="6197600" y="3232150"/>
          <p14:tracePt t="69659" x="6197600" y="3205163"/>
          <p14:tracePt t="69676" x="6197600" y="3197225"/>
          <p14:tracePt t="69692" x="6197600" y="3187700"/>
          <p14:tracePt t="69709" x="6197600" y="3170238"/>
          <p14:tracePt t="69725" x="6188075" y="3160713"/>
          <p14:tracePt t="69742" x="6188075" y="3152775"/>
          <p14:tracePt t="69759" x="6180138" y="3152775"/>
          <p14:tracePt t="69890" x="6180138" y="3143250"/>
          <p14:tracePt t="70435" x="6180138" y="3152775"/>
          <p14:tracePt t="70459" x="6180138" y="3160713"/>
          <p14:tracePt t="70474" x="6180138" y="3170238"/>
          <p14:tracePt t="70482" x="6180138" y="3179763"/>
          <p14:tracePt t="70492" x="6188075" y="3187700"/>
          <p14:tracePt t="70610" x="6197600" y="3187700"/>
          <p14:tracePt t="70618" x="6197600" y="3197225"/>
          <p14:tracePt t="70642" x="6197600" y="3205163"/>
          <p14:tracePt t="70658" x="6197600" y="3214688"/>
          <p14:tracePt t="70818" x="6188075" y="3214688"/>
          <p14:tracePt t="70842" x="6180138" y="3214688"/>
          <p14:tracePt t="70979" x="6170613" y="3214688"/>
          <p14:tracePt t="72178" x="6161088" y="3214688"/>
          <p14:tracePt t="72429" x="6153150" y="3214688"/>
          <p14:tracePt t="72462" x="6143625" y="3214688"/>
          <p14:tracePt t="72529" x="6134100" y="3205163"/>
          <p14:tracePt t="73884" x="6126163" y="3205163"/>
          <p14:tracePt t="74075" x="6143625" y="3214688"/>
          <p14:tracePt t="74084" x="6170613" y="3214688"/>
          <p14:tracePt t="74093" x="6242050" y="3241675"/>
          <p14:tracePt t="74110" x="6375400" y="3268663"/>
          <p14:tracePt t="74127" x="6411913" y="3268663"/>
          <p14:tracePt t="74160" x="6402388" y="3259138"/>
          <p14:tracePt t="74176" x="6367463" y="3251200"/>
          <p14:tracePt t="74193" x="6330950" y="3224213"/>
          <p14:tracePt t="74211" x="6296025" y="3214688"/>
          <p14:tracePt t="74227" x="6276975" y="3205163"/>
          <p14:tracePt t="74243" x="6251575" y="3197225"/>
          <p14:tracePt t="74260" x="6215063" y="3179763"/>
          <p14:tracePt t="74277" x="6161088" y="3160713"/>
          <p14:tracePt t="74293" x="6089650" y="3133725"/>
          <p14:tracePt t="74310" x="6045200" y="3125788"/>
          <p14:tracePt t="74326" x="5929313" y="3125788"/>
          <p14:tracePt t="74343" x="5715000" y="3108325"/>
          <p14:tracePt t="74360" x="5286375" y="3098800"/>
          <p14:tracePt t="74376" x="4830763" y="3098800"/>
          <p14:tracePt t="74393" x="4545013" y="3089275"/>
          <p14:tracePt t="74419" x="4527550" y="3089275"/>
          <p14:tracePt t="74428" x="4456113" y="3098800"/>
          <p14:tracePt t="74443" x="4295775" y="3116263"/>
          <p14:tracePt t="74460" x="3633788" y="3241675"/>
          <p14:tracePt t="74476" x="3330575" y="3303588"/>
          <p14:tracePt t="74493" x="3170238" y="3330575"/>
          <p14:tracePt t="74510" x="3098800" y="3330575"/>
          <p14:tracePt t="74527" x="3071813" y="3330575"/>
          <p14:tracePt t="74544" x="3036888" y="3322638"/>
          <p14:tracePt t="74560" x="2990850" y="3313113"/>
          <p14:tracePt t="74577" x="2955925" y="3303588"/>
          <p14:tracePt t="74593" x="2946400" y="3295650"/>
          <p14:tracePt t="74626" x="2955925" y="3295650"/>
          <p14:tracePt t="74932" x="2946400" y="3295650"/>
          <p14:tracePt t="74940" x="2901950" y="3295650"/>
          <p14:tracePt t="74948" x="2867025" y="3286125"/>
          <p14:tracePt t="74960" x="2847975" y="3286125"/>
          <p14:tracePt t="74977" x="2776538" y="3286125"/>
          <p14:tracePt t="74993" x="2759075" y="3295650"/>
          <p14:tracePt t="75011" x="2786063" y="3330575"/>
          <p14:tracePt t="75027" x="2894013" y="3348038"/>
          <p14:tracePt t="75044" x="2911475" y="3348038"/>
          <p14:tracePt t="75060" x="3357563" y="3232150"/>
          <p14:tracePt t="75077" x="3509963" y="3187700"/>
          <p14:tracePt t="75094" x="3741738" y="3098800"/>
          <p14:tracePt t="75110" x="3929063" y="2990850"/>
          <p14:tracePt t="75127" x="4010025" y="2919413"/>
          <p14:tracePt t="75143" x="4044950" y="2874963"/>
          <p14:tracePt t="75160" x="4062413" y="2830513"/>
          <p14:tracePt t="75195" x="4062413" y="2822575"/>
          <p14:tracePt t="75210" x="4037013" y="2813050"/>
          <p14:tracePt t="75228" x="3929063" y="2759075"/>
          <p14:tracePt t="75244" x="3822700" y="2724150"/>
          <p14:tracePt t="75260" x="3670300" y="2670175"/>
          <p14:tracePt t="75294" x="3544888" y="2670175"/>
          <p14:tracePt t="75310" x="3419475" y="2679700"/>
          <p14:tracePt t="75327" x="3313113" y="2697163"/>
          <p14:tracePt t="75380" x="3313113" y="2687638"/>
          <p14:tracePt t="75412" x="3286125" y="2687638"/>
          <p14:tracePt t="75420" x="3259138" y="2687638"/>
          <p14:tracePt t="75429" x="3224213" y="2705100"/>
          <p14:tracePt t="75444" x="3170238" y="2714625"/>
          <p14:tracePt t="75460" x="3152775" y="2714625"/>
          <p14:tracePt t="75477" x="3089275" y="2724150"/>
          <p14:tracePt t="75494" x="3071813" y="2732088"/>
          <p14:tracePt t="75780" x="3098800" y="2732088"/>
          <p14:tracePt t="75788" x="3133725" y="2732088"/>
          <p14:tracePt t="75820" x="3116263" y="2732088"/>
          <p14:tracePt t="75836" x="3071813" y="2732088"/>
          <p14:tracePt t="75844" x="3036888" y="2732088"/>
          <p14:tracePt t="75852" x="2973388" y="2732088"/>
          <p14:tracePt t="75861" x="2874963" y="2759075"/>
          <p14:tracePt t="75877" x="2822575" y="2786063"/>
          <p14:tracePt t="75894" x="2822575" y="2813050"/>
          <p14:tracePt t="75910" x="2911475" y="2857500"/>
          <p14:tracePt t="75927" x="3116263" y="2884488"/>
          <p14:tracePt t="75944" x="3187700" y="2884488"/>
          <p14:tracePt t="75960" x="3367088" y="2884488"/>
          <p14:tracePt t="75977" x="3643313" y="2884488"/>
          <p14:tracePt t="75994" x="3813175" y="2884488"/>
          <p14:tracePt t="76010" x="3830638" y="2884488"/>
          <p14:tracePt t="76028" x="4017963" y="2884488"/>
          <p14:tracePt t="76045" x="4062413" y="2884488"/>
          <p14:tracePt t="76061" x="4160838" y="2884488"/>
          <p14:tracePt t="76077" x="4224338" y="2884488"/>
          <p14:tracePt t="76110" x="4241800" y="2884488"/>
          <p14:tracePt t="76127" x="4276725" y="2884488"/>
          <p14:tracePt t="76144" x="4268788" y="2884488"/>
          <p14:tracePt t="76160" x="4214813" y="2894013"/>
          <p14:tracePt t="76177" x="4205288" y="2955925"/>
          <p14:tracePt t="76194" x="4232275" y="3000375"/>
          <p14:tracePt t="76211" x="4340225" y="3000375"/>
          <p14:tracePt t="76228" x="4438650" y="2965450"/>
          <p14:tracePt t="76244" x="4598988" y="2894013"/>
          <p14:tracePt t="76260" x="4660900" y="2874963"/>
          <p14:tracePt t="76308" x="4679950" y="2874963"/>
          <p14:tracePt t="76324" x="4687888" y="2874963"/>
          <p14:tracePt t="76364" x="4679950" y="2874963"/>
          <p14:tracePt t="76372" x="4670425" y="2874963"/>
          <p14:tracePt t="76380" x="4652963" y="2874963"/>
          <p14:tracePt t="76394" x="4562475" y="2874963"/>
          <p14:tracePt t="76410" x="4456113" y="2874963"/>
          <p14:tracePt t="76427" x="4446588" y="2874963"/>
          <p14:tracePt t="76676" x="4456113" y="2867025"/>
          <p14:tracePt t="76686" x="4500563" y="2847975"/>
          <p14:tracePt t="76694" x="4527550" y="2847975"/>
          <p14:tracePt t="76711" x="4643438" y="2847975"/>
          <p14:tracePt t="76727" x="4705350" y="2857500"/>
          <p14:tracePt t="76744" x="4768850" y="2884488"/>
          <p14:tracePt t="76761" x="4813300" y="2884488"/>
          <p14:tracePt t="76777" x="4929188" y="2884488"/>
          <p14:tracePt t="76795" x="5126038" y="2884488"/>
          <p14:tracePt t="76811" x="5367338" y="2894013"/>
          <p14:tracePt t="76827" x="5375275" y="2894013"/>
          <p14:tracePt t="76844" x="5465763" y="2894013"/>
          <p14:tracePt t="76861" x="5616575" y="2919413"/>
          <p14:tracePt t="76877" x="5759450" y="2946400"/>
          <p14:tracePt t="76894" x="5875338" y="2965450"/>
          <p14:tracePt t="76911" x="5973763" y="2973388"/>
          <p14:tracePt t="76927" x="6153150" y="3009900"/>
          <p14:tracePt t="76944" x="6286500" y="3027363"/>
          <p14:tracePt t="76960" x="6330950" y="3027363"/>
          <p14:tracePt t="76977" x="6348413" y="3027363"/>
          <p14:tracePt t="76994" x="6429375" y="3027363"/>
          <p14:tracePt t="77012" x="6473825" y="3027363"/>
          <p14:tracePt t="77061" x="6473825" y="3036888"/>
          <p14:tracePt t="77084" x="6473825" y="3044825"/>
          <p14:tracePt t="77092" x="6473825" y="3054350"/>
          <p14:tracePt t="77100" x="6473825" y="3071813"/>
          <p14:tracePt t="77110" x="6465888" y="3081338"/>
          <p14:tracePt t="77128" x="6456363" y="3116263"/>
          <p14:tracePt t="77144" x="6411913" y="3375025"/>
          <p14:tracePt t="77161" x="6394450" y="3500438"/>
          <p14:tracePt t="77177" x="6303963" y="3803650"/>
          <p14:tracePt t="77194" x="6269038" y="3919538"/>
          <p14:tracePt t="77211" x="6269038" y="3946525"/>
          <p14:tracePt t="77228" x="6269038" y="3965575"/>
          <p14:tracePt t="77260" x="6259513" y="3965575"/>
          <p14:tracePt t="77269" x="6232525" y="3965575"/>
          <p14:tracePt t="77277" x="6180138" y="3956050"/>
          <p14:tracePt t="77295" x="6062663" y="3911600"/>
          <p14:tracePt t="77311" x="5938838" y="3867150"/>
          <p14:tracePt t="77327" x="5929313" y="3857625"/>
          <p14:tracePt t="77349" x="5919788" y="3857625"/>
          <p14:tracePt t="77361" x="5830888" y="3822700"/>
          <p14:tracePt t="77377" x="5133975" y="3616325"/>
          <p14:tracePt t="77394" x="4973638" y="3536950"/>
          <p14:tracePt t="77412" x="4732338" y="3402013"/>
          <p14:tracePt t="77444" x="4724400" y="3375025"/>
          <p14:tracePt t="77478" x="4724400" y="3357563"/>
          <p14:tracePt t="77494" x="4714875" y="3348038"/>
          <p14:tracePt t="77511" x="4697413" y="3303588"/>
          <p14:tracePt t="77527" x="4616450" y="3224213"/>
          <p14:tracePt t="77544" x="4545013" y="3179763"/>
          <p14:tracePt t="77561" x="4537075" y="3179763"/>
          <p14:tracePt t="77577" x="4402138" y="3179763"/>
          <p14:tracePt t="77594" x="4330700" y="3179763"/>
          <p14:tracePt t="77653" x="4322763" y="3170238"/>
          <p14:tracePt t="77982" x="4322763" y="3187700"/>
          <p14:tracePt t="78005" x="4322763" y="3197225"/>
          <p14:tracePt t="78013" x="4303713" y="3197225"/>
          <p14:tracePt t="78028" x="4286250" y="3197225"/>
          <p14:tracePt t="78045" x="4268788" y="3197225"/>
          <p14:tracePt t="78077" x="4224338" y="3197225"/>
          <p14:tracePt t="78094" x="4133850" y="3179763"/>
          <p14:tracePt t="78111" x="3990975" y="3160713"/>
          <p14:tracePt t="78127" x="3946525" y="3152775"/>
          <p14:tracePt t="78144" x="3902075" y="3143250"/>
          <p14:tracePt t="78161" x="3884613" y="3133725"/>
          <p14:tracePt t="78180" x="3884613" y="3125788"/>
          <p14:tracePt t="78195" x="3884613" y="3116263"/>
          <p14:tracePt t="78211" x="3884613" y="3108325"/>
          <p14:tracePt t="78229" x="3867150" y="3089275"/>
          <p14:tracePt t="78268" x="3867150" y="3081338"/>
          <p14:tracePt t="78284" x="3875088" y="3071813"/>
          <p14:tracePt t="78301" x="3875088" y="3062288"/>
          <p14:tracePt t="78311" x="3875088" y="3044825"/>
          <p14:tracePt t="78327" x="3857625" y="3009900"/>
          <p14:tracePt t="78344" x="3803650" y="2990850"/>
          <p14:tracePt t="78361" x="3776663" y="2982913"/>
          <p14:tracePt t="78378" x="3759200" y="2982913"/>
          <p14:tracePt t="78394" x="3751263" y="2982913"/>
          <p14:tracePt t="78461" x="3741738" y="2973388"/>
          <p14:tracePt t="78477" x="3732213" y="2973388"/>
          <p14:tracePt t="78484" x="3732213" y="2965450"/>
          <p14:tracePt t="78494" x="3714750" y="2965450"/>
          <p14:tracePt t="78511" x="3633788" y="2946400"/>
          <p14:tracePt t="78528" x="3500438" y="2919413"/>
          <p14:tracePt t="78545" x="3295650" y="2884488"/>
          <p14:tracePt t="78561" x="3062288" y="2830513"/>
          <p14:tracePt t="78578" x="2955925" y="2803525"/>
          <p14:tracePt t="78594" x="2901950" y="2803525"/>
          <p14:tracePt t="78611" x="2884488" y="2803525"/>
          <p14:tracePt t="78669" x="2867025" y="2803525"/>
          <p14:tracePt t="78677" x="2803525" y="2803525"/>
          <p14:tracePt t="78686" x="2776538" y="2803525"/>
          <p14:tracePt t="78694" x="2697163" y="2803525"/>
          <p14:tracePt t="78711" x="2643188" y="2803525"/>
          <p14:tracePt t="78728" x="2633663" y="2803525"/>
          <p14:tracePt t="78781" x="2633663" y="2795588"/>
          <p14:tracePt t="78789" x="2643188" y="2786063"/>
          <p14:tracePt t="78804" x="2660650" y="2786063"/>
          <p14:tracePt t="79013" x="2652713" y="2786063"/>
          <p14:tracePt t="79117" x="2643188" y="2795588"/>
          <p14:tracePt t="79205" x="2643188" y="2803525"/>
          <p14:tracePt t="79221" x="2643188" y="2822575"/>
          <p14:tracePt t="79230" x="2633663" y="2822575"/>
          <p14:tracePt t="79245" x="2625725" y="2857500"/>
          <p14:tracePt t="79261" x="2616200" y="2867025"/>
          <p14:tracePt t="79701" x="2616200" y="2884488"/>
          <p14:tracePt t="79709" x="2616200" y="2894013"/>
          <p14:tracePt t="79720" x="2616200" y="2911475"/>
          <p14:tracePt t="79728" x="2616200" y="2919413"/>
          <p14:tracePt t="79745" x="2616200" y="2928938"/>
          <p14:tracePt t="79761" x="2616200" y="2965450"/>
          <p14:tracePt t="79795" x="2616200" y="2990850"/>
          <p14:tracePt t="79811" x="2616200" y="3036888"/>
          <p14:tracePt t="79828" x="2616200" y="3089275"/>
          <p14:tracePt t="79869" x="2616200" y="3098800"/>
          <p14:tracePt t="79877" x="2616200" y="3125788"/>
          <p14:tracePt t="79885" x="2616200" y="3143250"/>
          <p14:tracePt t="79901" x="2616200" y="3214688"/>
          <p14:tracePt t="79911" x="2625725" y="3241675"/>
          <p14:tracePt t="79928" x="2670175" y="3357563"/>
          <p14:tracePt t="79945" x="2697163" y="3465513"/>
          <p14:tracePt t="79961" x="2705100" y="3536950"/>
          <p14:tracePt t="79978" x="2741613" y="3643313"/>
          <p14:tracePt t="79995" x="2803525" y="3776663"/>
          <p14:tracePt t="80011" x="2847975" y="3919538"/>
          <p14:tracePt t="80029" x="2867025" y="4160838"/>
          <p14:tracePt t="80046" x="2867025" y="4259263"/>
          <p14:tracePt t="80061" x="2867025" y="4348163"/>
          <p14:tracePt t="80078" x="2867025" y="4465638"/>
          <p14:tracePt t="80095" x="2867025" y="4598988"/>
          <p14:tracePt t="80112" x="2847975" y="4741863"/>
          <p14:tracePt t="80128" x="2840038" y="4867275"/>
          <p14:tracePt t="80145" x="2813050" y="5010150"/>
          <p14:tracePt t="80161" x="2795588" y="5099050"/>
          <p14:tracePt t="80178" x="2768600" y="5170488"/>
          <p14:tracePt t="80195" x="2732088" y="5241925"/>
          <p14:tracePt t="80212" x="2697163" y="5313363"/>
          <p14:tracePt t="80229" x="2652713" y="5411788"/>
          <p14:tracePt t="80245" x="2633663" y="5446713"/>
          <p14:tracePt t="80261" x="2633663" y="5465763"/>
          <p14:tracePt t="80278" x="2625725" y="5473700"/>
          <p14:tracePt t="80311" x="2616200" y="5483225"/>
          <p14:tracePt t="80365" x="2616200" y="5473700"/>
          <p14:tracePt t="80373" x="2616200" y="5465763"/>
          <p14:tracePt t="80381" x="2616200" y="5446713"/>
          <p14:tracePt t="80395" x="2616200" y="5411788"/>
          <p14:tracePt t="80411" x="2616200" y="5348288"/>
          <p14:tracePt t="80429" x="2616200" y="5251450"/>
          <p14:tracePt t="80445" x="2616200" y="5187950"/>
          <p14:tracePt t="80461" x="2616200" y="5099050"/>
          <p14:tracePt t="80478" x="2616200" y="4938713"/>
          <p14:tracePt t="80495" x="2652713" y="4714875"/>
          <p14:tracePt t="80511" x="2687638" y="4411663"/>
          <p14:tracePt t="80528" x="2732088" y="4081463"/>
          <p14:tracePt t="80545" x="2670175" y="3786188"/>
          <p14:tracePt t="80561" x="2581275" y="3660775"/>
          <p14:tracePt t="80578" x="2517775" y="3536950"/>
          <p14:tracePt t="80595" x="2482850" y="3375025"/>
          <p14:tracePt t="80611" x="2482850" y="3348038"/>
          <p14:tracePt t="80629" x="2500313" y="3232150"/>
          <p14:tracePt t="80646" x="2509838" y="3205163"/>
          <p14:tracePt t="80662" x="2509838" y="3160713"/>
          <p14:tracePt t="80679" x="2509838" y="3143250"/>
          <p14:tracePt t="80695" x="2509838" y="3133725"/>
          <p14:tracePt t="80712" x="2509838" y="3116263"/>
          <p14:tracePt t="80729" x="2509838" y="3098800"/>
          <p14:tracePt t="80781" x="2509838" y="3108325"/>
          <p14:tracePt t="80789" x="2509838" y="3133725"/>
          <p14:tracePt t="80797" x="2509838" y="3197225"/>
          <p14:tracePt t="80813" x="2509838" y="3313113"/>
          <p14:tracePt t="80829" x="2536825" y="3517900"/>
          <p14:tracePt t="80846" x="2544763" y="3616325"/>
          <p14:tracePt t="80862" x="2571750" y="3973513"/>
          <p14:tracePt t="80879" x="2608263" y="4518025"/>
          <p14:tracePt t="80896" x="2608263" y="5099050"/>
          <p14:tracePt t="80912" x="2598738" y="5608638"/>
          <p14:tracePt t="80929" x="2598738" y="5875338"/>
          <p14:tracePt t="80946" x="2598738" y="5965825"/>
          <p14:tracePt t="80962" x="2608263" y="6010275"/>
          <p14:tracePt t="80979" x="2616200" y="6054725"/>
          <p14:tracePt t="80996" x="2625725" y="6062663"/>
          <p14:tracePt t="81012" x="2625725" y="6081713"/>
          <p14:tracePt t="81062" x="2625725" y="6072188"/>
          <p14:tracePt t="81069" x="2625725" y="6054725"/>
          <p14:tracePt t="81079" x="2625725" y="6045200"/>
          <p14:tracePt t="81095" x="2598738" y="5983288"/>
          <p14:tracePt t="81112" x="2581275" y="5875338"/>
          <p14:tracePt t="81129" x="2571750" y="5634038"/>
          <p14:tracePt t="81145" x="2598738" y="5394325"/>
          <p14:tracePt t="81162" x="2643188" y="5037138"/>
          <p14:tracePt t="81179" x="2697163" y="4581525"/>
          <p14:tracePt t="81195" x="2660650" y="4062413"/>
          <p14:tracePt t="81212" x="2527300" y="3616325"/>
          <p14:tracePt t="81229" x="2419350" y="3357563"/>
          <p14:tracePt t="81246" x="2419350" y="3340100"/>
          <p14:tracePt t="81279" x="2419350" y="3330575"/>
          <p14:tracePt t="81296" x="2374900" y="3259138"/>
          <p14:tracePt t="81312" x="2322513" y="3197225"/>
          <p14:tracePt t="81329" x="2286000" y="3179763"/>
          <p14:tracePt t="81345" x="2276475" y="3170238"/>
          <p14:tracePt t="81362" x="2268538" y="3170238"/>
          <p14:tracePt t="81378" x="2259013" y="3160713"/>
          <p14:tracePt t="81395" x="2251075" y="3152775"/>
          <p14:tracePt t="81412" x="2232025" y="3152775"/>
          <p14:tracePt t="81429" x="2205038" y="3125788"/>
          <p14:tracePt t="81446" x="2152650" y="3089275"/>
          <p14:tracePt t="81462" x="2071688" y="3027363"/>
          <p14:tracePt t="81478" x="1965325" y="2965450"/>
          <p14:tracePt t="81495" x="1839913" y="2901950"/>
          <p14:tracePt t="81512" x="1724025" y="2847975"/>
          <p14:tracePt t="81528" x="1697038" y="2830513"/>
          <p14:tracePt t="81545" x="1679575" y="2830513"/>
          <p14:tracePt t="81562" x="1679575" y="2822575"/>
          <p14:tracePt t="81578" x="1660525" y="2813050"/>
          <p14:tracePt t="81595" x="1643063" y="2759075"/>
          <p14:tracePt t="81612" x="1608138" y="2679700"/>
          <p14:tracePt t="81629" x="1571625" y="2589213"/>
          <p14:tracePt t="81646" x="1554163" y="2581275"/>
          <p14:tracePt t="81662" x="1527175" y="2571750"/>
          <p14:tracePt t="81679" x="1482725" y="2562225"/>
          <p14:tracePt t="81695" x="1438275" y="2562225"/>
          <p14:tracePt t="81712" x="1401763" y="2562225"/>
          <p14:tracePt t="81728" x="1374775" y="2562225"/>
          <p14:tracePt t="81745" x="1339850" y="2616200"/>
          <p14:tracePt t="81762" x="1303338" y="2679700"/>
          <p14:tracePt t="81778" x="1250950" y="2741613"/>
          <p14:tracePt t="81795" x="1160463" y="2857500"/>
          <p14:tracePt t="81812" x="1089025" y="2973388"/>
          <p14:tracePt t="81830" x="1017588" y="3116263"/>
          <p14:tracePt t="81846" x="1000125" y="3232150"/>
          <p14:tracePt t="81862" x="982663" y="3340100"/>
          <p14:tracePt t="81878" x="965200" y="3429000"/>
          <p14:tracePt t="81895" x="946150" y="3500438"/>
          <p14:tracePt t="81912" x="928688" y="3562350"/>
          <p14:tracePt t="81928" x="919163" y="3589338"/>
          <p14:tracePt t="81945" x="911225" y="3616325"/>
          <p14:tracePt t="81962" x="911225" y="3633788"/>
          <p14:tracePt t="81978" x="901700" y="3652838"/>
          <p14:tracePt t="81995" x="893763" y="3679825"/>
          <p14:tracePt t="82012" x="893763" y="3687763"/>
          <p14:tracePt t="82414" x="812800" y="3697288"/>
          <p14:tracePt t="82423" x="758825" y="3705225"/>
          <p14:tracePt t="82430" x="696913" y="3724275"/>
          <p14:tracePt t="82445" x="687388" y="3724275"/>
          <p14:tracePt t="82518" x="704850" y="3724275"/>
          <p14:tracePt t="82526" x="776288" y="3724275"/>
          <p14:tracePt t="82534" x="812800" y="3724275"/>
          <p14:tracePt t="82546" x="893763" y="3705225"/>
          <p14:tracePt t="82562" x="982663" y="3705225"/>
          <p14:tracePt t="82579" x="1071563" y="3705225"/>
          <p14:tracePt t="82595" x="1152525" y="3705225"/>
          <p14:tracePt t="82612" x="1231900" y="3705225"/>
          <p14:tracePt t="82630" x="1473200" y="3705225"/>
          <p14:tracePt t="82646" x="1697038" y="3705225"/>
          <p14:tracePt t="82662" x="1938338" y="3670300"/>
          <p14:tracePt t="82679" x="2054225" y="3660775"/>
          <p14:tracePt t="82695" x="2116138" y="3660775"/>
          <p14:tracePt t="82712" x="2214563" y="3660775"/>
          <p14:tracePt t="82729" x="2276475" y="3660775"/>
          <p14:tracePt t="82745" x="2303463" y="3643313"/>
          <p14:tracePt t="82822" x="2312988" y="3643313"/>
          <p14:tracePt t="82847" x="2322513" y="3643313"/>
          <p14:tracePt t="82934" x="2330450" y="3643313"/>
          <p14:tracePt t="82959" x="2339975" y="3652838"/>
          <p14:tracePt t="82990" x="2339975" y="3660775"/>
          <p14:tracePt t="82998" x="2339975" y="3670300"/>
          <p14:tracePt t="83014" x="2339975" y="3679825"/>
          <p14:tracePt t="83030" x="2339975" y="3687763"/>
          <p14:tracePt t="83047" x="2339975" y="3705225"/>
          <p14:tracePt t="83062" x="2339975" y="3732213"/>
          <p14:tracePt t="83079" x="2339975" y="3759200"/>
          <p14:tracePt t="83095" x="2330450" y="3830638"/>
          <p14:tracePt t="83112" x="2330450" y="3929063"/>
          <p14:tracePt t="83129" x="2330450" y="3983038"/>
          <p14:tracePt t="83145" x="2322513" y="4010025"/>
          <p14:tracePt t="83162" x="2312988" y="4037013"/>
          <p14:tracePt t="83179" x="2312988" y="4062413"/>
          <p14:tracePt t="83196" x="2303463" y="4089400"/>
          <p14:tracePt t="83222" x="2303463" y="4108450"/>
          <p14:tracePt t="83231" x="2303463" y="4116388"/>
          <p14:tracePt t="83247" x="2295525" y="4125913"/>
          <p14:tracePt t="83262" x="2295525" y="4133850"/>
          <p14:tracePt t="83296" x="2295525" y="4143375"/>
          <p14:tracePt t="83366" x="2286000" y="4143375"/>
          <p14:tracePt t="83382" x="2268538" y="4143375"/>
          <p14:tracePt t="83390" x="2205038" y="4143375"/>
          <p14:tracePt t="83398" x="2179638" y="4143375"/>
          <p14:tracePt t="83413" x="2081213" y="4143375"/>
          <p14:tracePt t="83430" x="1768475" y="4143375"/>
          <p14:tracePt t="83447" x="1544638" y="4143375"/>
          <p14:tracePt t="83462" x="1401763" y="4143375"/>
          <p14:tracePt t="83479" x="1374775" y="4143375"/>
          <p14:tracePt t="83496" x="1204913" y="4143375"/>
          <p14:tracePt t="83512" x="990600" y="4143375"/>
          <p14:tracePt t="83529" x="812800" y="4143375"/>
          <p14:tracePt t="83547" x="803275" y="4143375"/>
          <p14:tracePt t="83562" x="795338" y="4143375"/>
          <p14:tracePt t="83580" x="776288" y="4133850"/>
          <p14:tracePt t="83596" x="758825" y="4133850"/>
          <p14:tracePt t="83613" x="750888" y="4133850"/>
          <p14:tracePt t="83631" x="741363" y="4133850"/>
          <p14:tracePt t="83894" x="741363" y="4125913"/>
          <p14:tracePt t="83902" x="741363" y="4108450"/>
          <p14:tracePt t="83912" x="741363" y="4089400"/>
          <p14:tracePt t="83929" x="750888" y="3990975"/>
          <p14:tracePt t="83946" x="776288" y="3884613"/>
          <p14:tracePt t="83962" x="785813" y="3867150"/>
          <p14:tracePt t="84078" x="803275" y="3867150"/>
          <p14:tracePt t="84087" x="839788" y="3867150"/>
          <p14:tracePt t="84118" x="884238" y="3867150"/>
          <p14:tracePt t="84126" x="990600" y="3857625"/>
          <p14:tracePt t="84135" x="1108075" y="3857625"/>
          <p14:tracePt t="84146" x="1214438" y="3857625"/>
          <p14:tracePt t="84162" x="1465263" y="3840163"/>
          <p14:tracePt t="84179" x="2071688" y="3830638"/>
          <p14:tracePt t="84196" x="2384425" y="3830638"/>
          <p14:tracePt t="84212" x="2571750" y="3830638"/>
          <p14:tracePt t="84230" x="2705100" y="3830638"/>
          <p14:tracePt t="84247" x="2732088" y="3822700"/>
          <p14:tracePt t="84262" x="2741613" y="3822700"/>
          <p14:tracePt t="84303" x="2751138" y="3822700"/>
          <p14:tracePt t="84327" x="2759075" y="3822700"/>
          <p14:tracePt t="84422" x="2759075" y="3830638"/>
          <p14:tracePt t="84431" x="2751138" y="3830638"/>
          <p14:tracePt t="84447" x="2732088" y="3840163"/>
          <p14:tracePt t="84463" x="2697163" y="3848100"/>
          <p14:tracePt t="84479" x="2670175" y="3875088"/>
          <p14:tracePt t="84496" x="2625725" y="3919538"/>
          <p14:tracePt t="84512" x="2562225" y="3983038"/>
          <p14:tracePt t="84529" x="2455863" y="4071938"/>
          <p14:tracePt t="84546" x="2401888" y="4133850"/>
          <p14:tracePt t="84562" x="2295525" y="4251325"/>
          <p14:tracePt t="84579" x="2276475" y="4268788"/>
          <p14:tracePt t="84623" x="2276475" y="4276725"/>
          <p14:tracePt t="84631" x="2268538" y="4276725"/>
          <p14:tracePt t="84648" x="2268538" y="4295775"/>
          <p14:tracePt t="84663" x="2251075" y="4303713"/>
          <p14:tracePt t="84680" x="2232025" y="4313238"/>
          <p14:tracePt t="84696" x="2224088" y="4322763"/>
          <p14:tracePt t="84713" x="2214563" y="4322763"/>
          <p14:tracePt t="84783" x="2205038" y="4322763"/>
          <p14:tracePt t="84799" x="2197100" y="4322763"/>
          <p14:tracePt t="84807" x="2152650" y="4322763"/>
          <p14:tracePt t="84815" x="2071688" y="4313238"/>
          <p14:tracePt t="84831" x="1884363" y="4276725"/>
          <p14:tracePt t="84847" x="1697038" y="4251325"/>
          <p14:tracePt t="84863" x="1544638" y="4232275"/>
          <p14:tracePt t="84879" x="1527175" y="4232275"/>
          <p14:tracePt t="84896" x="1143000" y="4179888"/>
          <p14:tracePt t="84913" x="884238" y="4143375"/>
          <p14:tracePt t="84929" x="642938" y="4108450"/>
          <p14:tracePt t="84946" x="517525" y="4089400"/>
          <p14:tracePt t="84963" x="490538" y="4089400"/>
          <p14:tracePt t="84979" x="490538" y="4081463"/>
          <p14:tracePt t="85135" x="500063" y="4081463"/>
          <p14:tracePt t="85143" x="509588" y="4081463"/>
          <p14:tracePt t="85151" x="527050" y="4071938"/>
          <p14:tracePt t="85163" x="571500" y="4062413"/>
          <p14:tracePt t="85179" x="633413" y="4054475"/>
          <p14:tracePt t="85196" x="714375" y="4010025"/>
          <p14:tracePt t="85213" x="768350" y="3983038"/>
          <p14:tracePt t="85311" x="776288" y="3983038"/>
          <p14:tracePt t="85319" x="795338" y="3965575"/>
          <p14:tracePt t="85329" x="857250" y="3911600"/>
          <p14:tracePt t="85346" x="893763" y="3884613"/>
          <p14:tracePt t="85363" x="901700" y="3884613"/>
          <p14:tracePt t="85379" x="901700" y="3875088"/>
          <p14:tracePt t="85396" x="911225" y="3875088"/>
          <p14:tracePt t="85413" x="955675" y="3875088"/>
          <p14:tracePt t="85430" x="1081088" y="3929063"/>
          <p14:tracePt t="85447" x="1366838" y="3965575"/>
          <p14:tracePt t="85463" x="1490663" y="3965575"/>
          <p14:tracePt t="85479" x="1517650" y="3965575"/>
          <p14:tracePt t="85496" x="1598613" y="3965575"/>
          <p14:tracePt t="85513" x="1643063" y="3965575"/>
          <p14:tracePt t="85546" x="1633538" y="3956050"/>
          <p14:tracePt t="85563" x="1616075" y="3956050"/>
          <p14:tracePt t="85735" x="1598613" y="3956050"/>
          <p14:tracePt t="85751" x="1589088" y="3956050"/>
          <p14:tracePt t="85759" x="1554163" y="3956050"/>
          <p14:tracePt t="85767" x="1536700" y="3956050"/>
          <p14:tracePt t="85780" x="1517650" y="3956050"/>
          <p14:tracePt t="85799" x="1500188" y="3956050"/>
          <p14:tracePt t="85813" x="1465263" y="3946525"/>
          <p14:tracePt t="85830" x="1419225" y="3946525"/>
          <p14:tracePt t="85847" x="1322388" y="3946525"/>
          <p14:tracePt t="85863" x="1196975" y="3956050"/>
          <p14:tracePt t="85880" x="1133475" y="3965575"/>
          <p14:tracePt t="85896" x="1089025" y="3965575"/>
          <p14:tracePt t="86311" x="1098550" y="3965575"/>
          <p14:tracePt t="86335" x="1089025" y="3956050"/>
          <p14:tracePt t="86351" x="1036638" y="3938588"/>
          <p14:tracePt t="86359" x="1017588" y="3938588"/>
          <p14:tracePt t="86367" x="973138" y="3929063"/>
          <p14:tracePt t="86380" x="965200" y="3929063"/>
          <p14:tracePt t="86396" x="919163" y="3911600"/>
          <p14:tracePt t="86413" x="901700" y="3911600"/>
          <p14:tracePt t="86431" x="901700" y="3902075"/>
          <p14:tracePt t="86519" x="919163" y="3902075"/>
          <p14:tracePt t="86527" x="938213" y="3894138"/>
          <p14:tracePt t="86535" x="965200" y="3884613"/>
          <p14:tracePt t="86547" x="1044575" y="3875088"/>
          <p14:tracePt t="86563" x="1214438" y="3848100"/>
          <p14:tracePt t="86580" x="1268413" y="3840163"/>
          <p14:tracePt t="86597" x="1401763" y="3813175"/>
          <p14:tracePt t="86613" x="1527175" y="3768725"/>
          <p14:tracePt t="86631" x="1822450" y="3625850"/>
          <p14:tracePt t="86647" x="1911350" y="3598863"/>
          <p14:tracePt t="86663" x="1965325" y="3598863"/>
          <p14:tracePt t="86680" x="2081213" y="3633788"/>
          <p14:tracePt t="86696" x="2197100" y="3670300"/>
          <p14:tracePt t="86713" x="2286000" y="3679825"/>
          <p14:tracePt t="86730" x="2339975" y="3670300"/>
          <p14:tracePt t="86746" x="2393950" y="3660775"/>
          <p14:tracePt t="86763" x="2401888" y="3652838"/>
          <p14:tracePt t="86848" x="2393950" y="3652838"/>
          <p14:tracePt t="86855" x="2384425" y="3652838"/>
          <p14:tracePt t="86864" x="2384425" y="3660775"/>
          <p14:tracePt t="86880" x="2366963" y="3697288"/>
          <p14:tracePt t="86896" x="2347913" y="3724275"/>
          <p14:tracePt t="86935" x="2347913" y="3732213"/>
          <p14:tracePt t="86946" x="2347913" y="3741738"/>
          <p14:tracePt t="86963" x="2347913" y="3759200"/>
          <p14:tracePt t="86996" x="2347913" y="3768725"/>
          <p14:tracePt t="87013" x="2303463" y="3803650"/>
          <p14:tracePt t="87031" x="2276475" y="3840163"/>
          <p14:tracePt t="87047" x="2268538" y="3857625"/>
          <p14:tracePt t="87159" x="2268538" y="3867150"/>
          <p14:tracePt t="87167" x="2268538" y="3875088"/>
          <p14:tracePt t="87180" x="2268538" y="3884613"/>
          <p14:tracePt t="87197" x="2276475" y="3894138"/>
          <p14:tracePt t="87213" x="2286000" y="3911600"/>
          <p14:tracePt t="87231" x="2286000" y="3956050"/>
          <p14:tracePt t="87247" x="2286000" y="3973513"/>
          <p14:tracePt t="87263" x="2276475" y="4125913"/>
          <p14:tracePt t="87280" x="2259013" y="4232275"/>
          <p14:tracePt t="87297" x="2259013" y="4313238"/>
          <p14:tracePt t="87313" x="2259013" y="4330700"/>
          <p14:tracePt t="87375" x="2241550" y="4330700"/>
          <p14:tracePt t="87408" x="2179638" y="4330700"/>
          <p14:tracePt t="87424" x="2133600" y="4330700"/>
          <p14:tracePt t="87432" x="2089150" y="4330700"/>
          <p14:tracePt t="87448" x="2017713" y="4330700"/>
          <p14:tracePt t="87463" x="1347788" y="4224338"/>
          <p14:tracePt t="87480" x="893763" y="4143375"/>
          <p14:tracePt t="87497" x="438150" y="4071938"/>
          <p14:tracePt t="87513" x="107950" y="4017963"/>
          <p14:tracePt t="87530" x="0" y="3965575"/>
          <p14:tracePt t="87656" x="0" y="3956050"/>
          <p14:tracePt t="87664" x="0" y="3929063"/>
          <p14:tracePt t="87672" x="9525" y="3919538"/>
          <p14:tracePt t="87681" x="26988" y="3884613"/>
          <p14:tracePt t="87696" x="71438" y="3786188"/>
          <p14:tracePt t="87713" x="133350" y="3679825"/>
          <p14:tracePt t="87730" x="231775" y="3482975"/>
          <p14:tracePt t="87747" x="241300" y="3322638"/>
          <p14:tracePt t="87763" x="214313" y="3197225"/>
          <p14:tracePt t="87780" x="160338" y="3098800"/>
          <p14:tracePt t="87797" x="98425" y="2982913"/>
          <p14:tracePt t="87813" x="98425" y="2965450"/>
          <p14:tracePt t="87832" x="98425" y="2946400"/>
          <p14:tracePt t="87848" x="115888" y="2938463"/>
          <p14:tracePt t="87864" x="133350" y="2928938"/>
          <p14:tracePt t="87880" x="169863" y="2919413"/>
          <p14:tracePt t="87897" x="214313" y="2919413"/>
          <p14:tracePt t="87913" x="285750" y="2911475"/>
          <p14:tracePt t="87930" x="366713" y="2901950"/>
          <p14:tracePt t="87947" x="473075" y="2884488"/>
          <p14:tracePt t="87963" x="544513" y="2874963"/>
          <p14:tracePt t="88032" x="554038" y="2874963"/>
          <p14:tracePt t="88056" x="588963" y="2874963"/>
          <p14:tracePt t="88064" x="642938" y="2894013"/>
          <p14:tracePt t="88072" x="704850" y="2919413"/>
          <p14:tracePt t="88081" x="723900" y="2946400"/>
          <p14:tracePt t="88104" x="776288" y="2946400"/>
          <p14:tracePt t="88113" x="830263" y="2946400"/>
          <p14:tracePt t="88130" x="1133475" y="2946400"/>
          <p14:tracePt t="88147" x="1268413" y="2946400"/>
          <p14:tracePt t="88164" x="1339850" y="2946400"/>
          <p14:tracePt t="88180" x="1384300" y="2946400"/>
          <p14:tracePt t="88197" x="1393825" y="2946400"/>
          <p14:tracePt t="88232" x="1384300" y="2946400"/>
          <p14:tracePt t="88240" x="1384300" y="2955925"/>
          <p14:tracePt t="88256" x="1374775" y="2965450"/>
          <p14:tracePt t="88265" x="1366838" y="3000375"/>
          <p14:tracePt t="88281" x="1366838" y="3009900"/>
          <p14:tracePt t="88297" x="1366838" y="3017838"/>
          <p14:tracePt t="88313" x="1374775" y="3036888"/>
          <p14:tracePt t="88331" x="1419225" y="3108325"/>
          <p14:tracePt t="88347" x="1517650" y="3232150"/>
          <p14:tracePt t="88363" x="1643063" y="3419475"/>
          <p14:tracePt t="88380" x="1697038" y="3571875"/>
          <p14:tracePt t="88397" x="1751013" y="3697288"/>
          <p14:tracePt t="88414" x="1776413" y="3732213"/>
          <p14:tracePt t="88430" x="1785938" y="3768725"/>
          <p14:tracePt t="89000" x="1795463" y="3759200"/>
          <p14:tracePt t="89008" x="1795463" y="3751263"/>
          <p14:tracePt t="89016" x="1803400" y="3724275"/>
          <p14:tracePt t="89032" x="1874838" y="3608388"/>
          <p14:tracePt t="89048" x="1911350" y="3490913"/>
          <p14:tracePt t="89064" x="1946275" y="3286125"/>
          <p14:tracePt t="89080" x="1946275" y="3205163"/>
          <p14:tracePt t="89097" x="1946275" y="3133725"/>
          <p14:tracePt t="89114" x="1946275" y="3071813"/>
          <p14:tracePt t="89131" x="1938338" y="3054350"/>
          <p14:tracePt t="89147" x="1938338" y="3036888"/>
          <p14:tracePt t="89164" x="1955800" y="3017838"/>
          <p14:tracePt t="89180" x="1965325" y="3009900"/>
          <p14:tracePt t="89197" x="1965325" y="3000375"/>
          <p14:tracePt t="89214" x="1973263" y="2990850"/>
          <p14:tracePt t="89280" x="1973263" y="2982913"/>
          <p14:tracePt t="89296" x="1973263" y="2973388"/>
          <p14:tracePt t="89306" x="1990725" y="2973388"/>
          <p14:tracePt t="89320" x="2009775" y="2955925"/>
          <p14:tracePt t="89331" x="2027238" y="2911475"/>
          <p14:tracePt t="89347" x="2125663" y="2847975"/>
          <p14:tracePt t="89364" x="2133600" y="2847975"/>
          <p14:tracePt t="89392" x="2152650" y="2830513"/>
          <p14:tracePt t="89400" x="2187575" y="2803525"/>
          <p14:tracePt t="89414" x="2197100" y="2795588"/>
          <p14:tracePt t="89432" x="2197100" y="2751138"/>
          <p14:tracePt t="89448" x="2179638" y="2705100"/>
          <p14:tracePt t="89464" x="2116138" y="2633663"/>
          <p14:tracePt t="89481" x="1990725" y="2571750"/>
          <p14:tracePt t="89497" x="1776413" y="2482850"/>
          <p14:tracePt t="89514" x="1598613" y="2411413"/>
          <p14:tracePt t="89531" x="1374775" y="2357438"/>
          <p14:tracePt t="89547" x="1295400" y="2357438"/>
          <p14:tracePt t="89564" x="1250950" y="2357438"/>
          <p14:tracePt t="89597" x="1258888" y="2357438"/>
          <p14:tracePt t="89614" x="1276350" y="2357438"/>
          <p14:tracePt t="89792" x="1258888" y="2357438"/>
          <p14:tracePt t="89800" x="1258888" y="2374900"/>
          <p14:tracePt t="89814" x="1250950" y="2374900"/>
          <p14:tracePt t="89832" x="1196975" y="2419350"/>
          <p14:tracePt t="89865" x="1204913" y="2446338"/>
          <p14:tracePt t="89872" x="1231900" y="2482850"/>
          <p14:tracePt t="89881" x="1241425" y="2482850"/>
          <p14:tracePt t="89897" x="1339850" y="2544763"/>
          <p14:tracePt t="89914" x="1554163" y="2625725"/>
          <p14:tracePt t="89931" x="1803400" y="2741613"/>
          <p14:tracePt t="89947" x="1973263" y="2847975"/>
          <p14:tracePt t="89964" x="2027238" y="2901950"/>
          <p14:tracePt t="89981" x="2062163" y="2990850"/>
          <p14:tracePt t="89997" x="2081213" y="3108325"/>
          <p14:tracePt t="90014" x="2089150" y="3205163"/>
          <p14:tracePt t="90032" x="2143125" y="3295650"/>
          <p14:tracePt t="90049" x="2170113" y="3340100"/>
          <p14:tracePt t="90064" x="2179638" y="3357563"/>
          <p14:tracePt t="90081" x="2179638" y="3375025"/>
          <p14:tracePt t="90097" x="2179638" y="3411538"/>
          <p14:tracePt t="90114" x="2160588" y="3500438"/>
          <p14:tracePt t="90131" x="2125663" y="3562350"/>
          <p14:tracePt t="90147" x="2071688" y="3633788"/>
          <p14:tracePt t="90164" x="2000250" y="3687763"/>
          <p14:tracePt t="90181" x="1990725" y="3697288"/>
          <p14:tracePt t="90409" x="1982788" y="3697288"/>
          <p14:tracePt t="90416" x="1982788" y="3687763"/>
          <p14:tracePt t="90433" x="1982788" y="3679825"/>
          <p14:tracePt t="90448" x="1990725" y="3660775"/>
          <p14:tracePt t="90465" x="2036763" y="3633788"/>
          <p14:tracePt t="90481" x="2062163" y="3608388"/>
          <p14:tracePt t="90497" x="2108200" y="3581400"/>
          <p14:tracePt t="90514" x="2133600" y="3581400"/>
          <p14:tracePt t="90531" x="2143125" y="3581400"/>
          <p14:tracePt t="90568" x="2152650" y="3598863"/>
          <p14:tracePt t="90581" x="2152650" y="3608388"/>
          <p14:tracePt t="90601" x="2160588" y="3608388"/>
          <p14:tracePt t="90625" x="2170113" y="3608388"/>
          <p14:tracePt t="90633" x="2179638" y="3625850"/>
          <p14:tracePt t="90648" x="2214563" y="3670300"/>
          <p14:tracePt t="90665" x="2232025" y="3697288"/>
          <p14:tracePt t="90681" x="2232025" y="3724275"/>
          <p14:tracePt t="90697" x="2214563" y="3776663"/>
          <p14:tracePt t="90714" x="2205038" y="3813175"/>
          <p14:tracePt t="90825" x="2187575" y="3813175"/>
          <p14:tracePt t="90833" x="2179638" y="3813175"/>
          <p14:tracePt t="90848" x="2116138" y="3840163"/>
          <p14:tracePt t="90865" x="2017713" y="3884613"/>
          <p14:tracePt t="90881" x="1768475" y="3902075"/>
          <p14:tracePt t="90898" x="1330325" y="3894138"/>
          <p14:tracePt t="90914" x="884238" y="3822700"/>
          <p14:tracePt t="90931" x="581025" y="3768725"/>
          <p14:tracePt t="90947" x="401638" y="3732213"/>
          <p14:tracePt t="90964" x="285750" y="3714750"/>
          <p14:tracePt t="90981" x="214313" y="3714750"/>
          <p14:tracePt t="90998" x="160338" y="3714750"/>
          <p14:tracePt t="91014" x="133350" y="3714750"/>
          <p14:tracePt t="91031" x="133350" y="3705225"/>
          <p14:tracePt t="91048" x="125413" y="3697288"/>
          <p14:tracePt t="91081" x="125413" y="3687763"/>
          <p14:tracePt t="91105" x="115888" y="3679825"/>
          <p14:tracePt t="91129" x="61913" y="3660775"/>
          <p14:tracePt t="91137" x="44450" y="3660775"/>
          <p14:tracePt t="91148" x="17463" y="3652838"/>
          <p14:tracePt t="91164" x="0" y="3633788"/>
          <p14:tracePt t="91181" x="0" y="3625850"/>
          <p14:tracePt t="91209" x="9525" y="3616325"/>
          <p14:tracePt t="91216" x="17463" y="3608388"/>
          <p14:tracePt t="91231" x="61913" y="3598863"/>
          <p14:tracePt t="91249" x="179388" y="3544888"/>
          <p14:tracePt t="91265" x="231775" y="3517900"/>
          <p14:tracePt t="91281" x="455613" y="3473450"/>
          <p14:tracePt t="91298" x="615950" y="3473450"/>
          <p14:tracePt t="91314" x="847725" y="3473450"/>
          <p14:tracePt t="91331" x="1062038" y="3465513"/>
          <p14:tracePt t="91348" x="1204913" y="3446463"/>
          <p14:tracePt t="91364" x="1428750" y="3429000"/>
          <p14:tracePt t="91381" x="1660525" y="3429000"/>
          <p14:tracePt t="91398" x="1687513" y="3465513"/>
          <p14:tracePt t="91414" x="1901825" y="3500438"/>
          <p14:tracePt t="91431" x="1965325" y="3509963"/>
          <p14:tracePt t="91449" x="2017713" y="3509963"/>
          <p14:tracePt t="91465" x="2108200" y="3509963"/>
          <p14:tracePt t="91481" x="2160588" y="3536950"/>
          <p14:tracePt t="91498" x="2214563" y="3562350"/>
          <p14:tracePt t="91514" x="2232025" y="3562350"/>
          <p14:tracePt t="91531" x="2241550" y="3562350"/>
          <p14:tracePt t="91564" x="2241550" y="3571875"/>
          <p14:tracePt t="91582" x="2241550" y="3589338"/>
          <p14:tracePt t="91609" x="2241550" y="3598863"/>
          <p14:tracePt t="91617" x="2241550" y="3625850"/>
          <p14:tracePt t="91631" x="2241550" y="3652838"/>
          <p14:tracePt t="91648" x="2232025" y="3705225"/>
          <p14:tracePt t="91665" x="2232025" y="3741738"/>
          <p14:tracePt t="91681" x="2232025" y="3751263"/>
          <p14:tracePt t="91698" x="2224088" y="3768725"/>
          <p14:tracePt t="91714" x="2214563" y="3776663"/>
          <p14:tracePt t="91731" x="2205038" y="3795713"/>
          <p14:tracePt t="91748" x="2179638" y="3813175"/>
          <p14:tracePt t="91873" x="2152650" y="3813175"/>
          <p14:tracePt t="91889" x="2098675" y="3813175"/>
          <p14:tracePt t="91897" x="1857375" y="3857625"/>
          <p14:tracePt t="91905" x="1785938" y="3884613"/>
          <p14:tracePt t="91914" x="1670050" y="3902075"/>
          <p14:tracePt t="91931" x="1625600" y="3902075"/>
          <p14:tracePt t="91948" x="1581150" y="3911600"/>
          <p14:tracePt t="91965" x="1482725" y="3911600"/>
          <p14:tracePt t="91981" x="1438275" y="3884613"/>
          <p14:tracePt t="91998" x="1393825" y="3857625"/>
          <p14:tracePt t="92105" x="1419225" y="3857625"/>
          <p14:tracePt t="92113" x="1482725" y="3857625"/>
          <p14:tracePt t="92121" x="1517650" y="3857625"/>
          <p14:tracePt t="92131" x="1536700" y="3857625"/>
          <p14:tracePt t="92148" x="1643063" y="3857625"/>
          <p14:tracePt t="92165" x="1714500" y="3875088"/>
          <p14:tracePt t="92181" x="1822450" y="3946525"/>
          <p14:tracePt t="92198" x="1919288" y="3990975"/>
          <p14:tracePt t="92214" x="1982788" y="3990975"/>
          <p14:tracePt t="92231" x="2044700" y="4000500"/>
          <p14:tracePt t="92249" x="2081213" y="3973513"/>
          <p14:tracePt t="92265" x="2098675" y="3938588"/>
          <p14:tracePt t="92281" x="2125663" y="3894138"/>
          <p14:tracePt t="92298" x="2179638" y="3813175"/>
          <p14:tracePt t="92314" x="2214563" y="3751263"/>
          <p14:tracePt t="92332" x="2241550" y="3643313"/>
          <p14:tracePt t="92348" x="2268538" y="3419475"/>
          <p14:tracePt t="92365" x="2251075" y="3295650"/>
          <p14:tracePt t="92381" x="2241550" y="3268663"/>
          <p14:tracePt t="92401" x="2241550" y="3259138"/>
          <p14:tracePt t="92415" x="2241550" y="3241675"/>
          <p14:tracePt t="92431" x="2268538" y="3205163"/>
          <p14:tracePt t="92449" x="2330450" y="3062288"/>
          <p14:tracePt t="92505" x="2339975" y="3054350"/>
          <p14:tracePt t="92513" x="2347913" y="3044825"/>
          <p14:tracePt t="92521" x="2357438" y="3036888"/>
          <p14:tracePt t="92531" x="2374900" y="3027363"/>
          <p14:tracePt t="92548" x="2411413" y="2982913"/>
          <p14:tracePt t="92565" x="2455863" y="2946400"/>
          <p14:tracePt t="92581" x="2465388" y="2928938"/>
          <p14:tracePt t="92785" x="2465388" y="2938463"/>
          <p14:tracePt t="92793" x="2473325" y="2955925"/>
          <p14:tracePt t="92801" x="2473325" y="2973388"/>
          <p14:tracePt t="92815" x="2482850" y="3009900"/>
          <p14:tracePt t="92833" x="2509838" y="3098800"/>
          <p14:tracePt t="92849" x="2509838" y="3125788"/>
          <p14:tracePt t="92865" x="2517775" y="3179763"/>
          <p14:tracePt t="92882" x="2517775" y="3241675"/>
          <p14:tracePt t="92898" x="2536825" y="3268663"/>
          <p14:tracePt t="92915" x="2571750" y="3322638"/>
          <p14:tracePt t="92931" x="2598738" y="3375025"/>
          <p14:tracePt t="92948" x="2598738" y="3394075"/>
          <p14:tracePt t="92965" x="2598738" y="3411538"/>
          <p14:tracePt t="92981" x="2598738" y="3429000"/>
          <p14:tracePt t="92998" x="2598738" y="3509963"/>
          <p14:tracePt t="93015" x="2598738" y="3536950"/>
          <p14:tracePt t="93057" x="2608263" y="3536950"/>
          <p14:tracePt t="93066" x="2633663" y="3544888"/>
          <p14:tracePt t="93073" x="2652713" y="3554413"/>
          <p14:tracePt t="93082" x="2741613" y="3571875"/>
          <p14:tracePt t="93098" x="2990850" y="3598863"/>
          <p14:tracePt t="93115" x="3394075" y="3660775"/>
          <p14:tracePt t="93131" x="3402013" y="3670300"/>
          <p14:tracePt t="93148" x="3490913" y="3652838"/>
          <p14:tracePt t="93165" x="3544888" y="3616325"/>
          <p14:tracePt t="93181" x="3554413" y="3490913"/>
          <p14:tracePt t="93198" x="3500438" y="3411538"/>
          <p14:tracePt t="93594" x="3554413" y="3411538"/>
          <p14:tracePt t="93602" x="3598863" y="3411538"/>
          <p14:tracePt t="93615" x="3660775" y="3411538"/>
          <p14:tracePt t="93632" x="3875088" y="3411538"/>
          <p14:tracePt t="93649" x="4241800" y="3394075"/>
          <p14:tracePt t="93665" x="4562475" y="3394075"/>
          <p14:tracePt t="93682" x="4776788" y="3384550"/>
          <p14:tracePt t="93698" x="4786313" y="3384550"/>
          <p14:tracePt t="93715" x="4822825" y="3384550"/>
          <p14:tracePt t="93732" x="4911725" y="3384550"/>
          <p14:tracePt t="93748" x="4965700" y="3394075"/>
          <p14:tracePt t="93765" x="5018088" y="3394075"/>
          <p14:tracePt t="93858" x="5027613" y="3394075"/>
          <p14:tracePt t="93866" x="5027613" y="3402013"/>
          <p14:tracePt t="93882" x="5027613" y="3411538"/>
          <p14:tracePt t="93890" x="5027613" y="3429000"/>
          <p14:tracePt t="93899" x="5027613" y="3446463"/>
          <p14:tracePt t="93915" x="5027613" y="3509963"/>
          <p14:tracePt t="93932" x="5018088" y="3660775"/>
          <p14:tracePt t="93948" x="5000625" y="3768725"/>
          <p14:tracePt t="93965" x="4983163" y="3884613"/>
          <p14:tracePt t="93982" x="4983163" y="3946525"/>
          <p14:tracePt t="93998" x="4973638" y="4000500"/>
          <p14:tracePt t="94015" x="4965700" y="4027488"/>
          <p14:tracePt t="94032" x="4956175" y="4037013"/>
          <p14:tracePt t="94322" x="4946650" y="4037013"/>
          <p14:tracePt t="94330" x="4938713" y="4027488"/>
          <p14:tracePt t="94346" x="4911725" y="4027488"/>
          <p14:tracePt t="94354" x="4902200" y="4027488"/>
          <p14:tracePt t="94365" x="4894263" y="4027488"/>
          <p14:tracePt t="94410" x="4884738" y="4017963"/>
          <p14:tracePt t="94426" x="4875213" y="4010025"/>
          <p14:tracePt t="94434" x="4867275" y="4010025"/>
          <p14:tracePt t="94450" x="4857750" y="4010025"/>
          <p14:tracePt t="94467" x="4848225" y="4010025"/>
          <p14:tracePt t="94610" x="4848225" y="4000500"/>
          <p14:tracePt t="95850" x="4840288" y="4000500"/>
          <p14:tracePt t="96523" x="4857750" y="4000500"/>
          <p14:tracePt t="96530" x="4867275" y="4000500"/>
          <p14:tracePt t="96538" x="4911725" y="4000500"/>
          <p14:tracePt t="96550" x="4956175" y="4000500"/>
          <p14:tracePt t="96566" x="5000625" y="4000500"/>
          <p14:tracePt t="96583" x="5214938" y="3965575"/>
          <p14:tracePt t="96599" x="5313363" y="3902075"/>
          <p14:tracePt t="96616" x="5429250" y="3786188"/>
          <p14:tracePt t="96650" x="5616575" y="3608388"/>
          <p14:tracePt t="96667" x="5626100" y="3589338"/>
          <p14:tracePt t="96683" x="6197600" y="3251200"/>
          <p14:tracePt t="96699" x="6653213" y="3089275"/>
          <p14:tracePt t="96716" x="6813550" y="3036888"/>
          <p14:tracePt t="96732" x="6858000" y="3009900"/>
          <p14:tracePt t="96770" x="6848475" y="3009900"/>
          <p14:tracePt t="96782" x="6840538" y="3009900"/>
          <p14:tracePt t="96800" x="6823075" y="3000375"/>
          <p14:tracePt t="96816" x="6786563" y="2982913"/>
          <p14:tracePt t="96833" x="6751638" y="2965450"/>
          <p14:tracePt t="96835" x="6732588" y="2946400"/>
          <p14:tracePt t="96851" x="6715125" y="2928938"/>
          <p14:tracePt t="96899" x="6724650" y="2938463"/>
          <p14:tracePt t="96907" x="6759575" y="2938463"/>
          <p14:tracePt t="96916" x="6777038" y="2946400"/>
          <p14:tracePt t="96933" x="6875463" y="2946400"/>
          <p14:tracePt t="96949" x="6973888" y="2847975"/>
          <p14:tracePt t="96966" x="6973888" y="2786063"/>
          <p14:tracePt t="96983" x="6973888" y="2741613"/>
          <p14:tracePt t="96999" x="6946900" y="2724150"/>
          <p14:tracePt t="97016" x="6929438" y="2705100"/>
          <p14:tracePt t="97032" x="6911975" y="2697163"/>
          <p14:tracePt t="97050" x="6848475" y="2625725"/>
          <p14:tracePt t="97067" x="6796088" y="2554288"/>
          <p14:tracePt t="97083" x="6715125" y="2455863"/>
          <p14:tracePt t="97100" x="6643688" y="2384425"/>
          <p14:tracePt t="97116" x="6626225" y="2366963"/>
          <p14:tracePt t="97133" x="6616700" y="2366963"/>
          <p14:tracePt t="97149" x="6608763" y="2366963"/>
          <p14:tracePt t="97182" x="6599238" y="2366963"/>
          <p14:tracePt t="97199" x="6589713" y="2366963"/>
          <p14:tracePt t="97216" x="6581775" y="2366963"/>
          <p14:tracePt t="97233" x="6572250" y="2366963"/>
          <p14:tracePt t="97275" x="6572250" y="2357438"/>
          <p14:tracePt t="97291" x="6572250" y="2347913"/>
          <p14:tracePt t="97307" x="6572250" y="2339975"/>
          <p14:tracePt t="97322" x="6581775" y="2339975"/>
          <p14:tracePt t="97330" x="6589713" y="2339975"/>
          <p14:tracePt t="97339" x="6599238" y="2339975"/>
          <p14:tracePt t="97349" x="6643688" y="2339975"/>
          <p14:tracePt t="97366" x="6724650" y="2357438"/>
          <p14:tracePt t="97383" x="6840538" y="2366963"/>
          <p14:tracePt t="97399" x="6919913" y="2366963"/>
          <p14:tracePt t="97416" x="6946900" y="2357438"/>
          <p14:tracePt t="97433" x="6956425" y="2357438"/>
          <p14:tracePt t="97467" x="6956425" y="2366963"/>
          <p14:tracePt t="97483" x="6973888" y="2374900"/>
          <p14:tracePt t="97499" x="6983413" y="2393950"/>
          <p14:tracePt t="97516" x="6983413" y="2428875"/>
          <p14:tracePt t="97533" x="6991350" y="2544763"/>
          <p14:tracePt t="97550" x="6991350" y="2679700"/>
          <p14:tracePt t="97566" x="6991350" y="2884488"/>
          <p14:tracePt t="97583" x="6983413" y="3160713"/>
          <p14:tracePt t="97599" x="6938963" y="3419475"/>
          <p14:tracePt t="97616" x="6911975" y="3608388"/>
          <p14:tracePt t="97633" x="6858000" y="3867150"/>
          <p14:tracePt t="97650" x="6796088" y="4081463"/>
          <p14:tracePt t="97667" x="6796088" y="4116388"/>
          <p14:tracePt t="97683" x="6813550" y="4160838"/>
          <p14:tracePt t="97700" x="6831013" y="4214813"/>
          <p14:tracePt t="97716" x="6848475" y="4241800"/>
          <p14:tracePt t="97733" x="6848475" y="4251325"/>
          <p14:tracePt t="97749" x="6848475" y="4259263"/>
          <p14:tracePt t="97787" x="6858000" y="4259263"/>
          <p14:tracePt t="97800" x="6867525" y="4259263"/>
          <p14:tracePt t="97816" x="6875463" y="4268788"/>
          <p14:tracePt t="97833" x="6884988" y="4286250"/>
          <p14:tracePt t="97836" x="6884988" y="4295775"/>
          <p14:tracePt t="97851" x="6911975" y="4330700"/>
          <p14:tracePt t="97867" x="6946900" y="4375150"/>
          <p14:tracePt t="97883" x="6965950" y="4384675"/>
          <p14:tracePt t="97899" x="6965950" y="4394200"/>
          <p14:tracePt t="97916" x="6973888" y="4411663"/>
          <p14:tracePt t="97933" x="6983413" y="4429125"/>
          <p14:tracePt t="97949" x="6991350" y="4446588"/>
          <p14:tracePt t="97966" x="7000875" y="4491038"/>
          <p14:tracePt t="97983" x="7010400" y="4491038"/>
          <p14:tracePt t="98018" x="6991350" y="4491038"/>
          <p14:tracePt t="98027" x="6991350" y="4500563"/>
          <p14:tracePt t="98035" x="6965950" y="4500563"/>
          <p14:tracePt t="98083" x="6938963" y="4500563"/>
          <p14:tracePt t="98090" x="6902450" y="4500563"/>
          <p14:tracePt t="98100" x="6848475" y="4491038"/>
          <p14:tracePt t="98116" x="6715125" y="4465638"/>
          <p14:tracePt t="98133" x="6599238" y="4419600"/>
          <p14:tracePt t="98149" x="6545263" y="4402138"/>
          <p14:tracePt t="98187" x="6545263" y="4394200"/>
          <p14:tracePt t="98199" x="6545263" y="4375150"/>
          <p14:tracePt t="98216" x="6545263" y="4330700"/>
          <p14:tracePt t="98233" x="6545263" y="4286250"/>
          <p14:tracePt t="98251" x="6572250" y="4152900"/>
          <p14:tracePt t="98267" x="6634163" y="3973513"/>
          <p14:tracePt t="98283" x="6653213" y="3894138"/>
          <p14:tracePt t="98300" x="6661150" y="3741738"/>
          <p14:tracePt t="98316" x="6661150" y="3598863"/>
          <p14:tracePt t="98333" x="6661150" y="3554413"/>
          <p14:tracePt t="98350" x="6616700" y="3473450"/>
          <p14:tracePt t="98366" x="6608763" y="3419475"/>
          <p14:tracePt t="98383" x="6608763" y="3394075"/>
          <p14:tracePt t="98399" x="6608763" y="3367088"/>
          <p14:tracePt t="98416" x="6616700" y="3348038"/>
          <p14:tracePt t="98433" x="6616700" y="3322638"/>
          <p14:tracePt t="98451" x="6572250" y="3276600"/>
          <p14:tracePt t="98467" x="6510338" y="3232150"/>
          <p14:tracePt t="98483" x="6465888" y="3160713"/>
          <p14:tracePt t="98500" x="6419850" y="3098800"/>
          <p14:tracePt t="98516" x="6402388" y="3071813"/>
          <p14:tracePt t="98533" x="6394450" y="3036888"/>
          <p14:tracePt t="98550" x="6375400" y="3009900"/>
          <p14:tracePt t="98566" x="6340475" y="2946400"/>
          <p14:tracePt t="98584" x="6303963" y="2857500"/>
          <p14:tracePt t="98600" x="6286500" y="2724150"/>
          <p14:tracePt t="98616" x="6286500" y="2608263"/>
          <p14:tracePt t="98633" x="6286500" y="2536825"/>
          <p14:tracePt t="98651" x="6296025" y="2509838"/>
          <p14:tracePt t="98668" x="6296025" y="2482850"/>
          <p14:tracePt t="98683" x="6330950" y="2428875"/>
          <p14:tracePt t="98700" x="6340475" y="2384425"/>
          <p14:tracePt t="98716" x="6340475" y="2339975"/>
          <p14:tracePt t="98733" x="6340475" y="2322513"/>
          <p14:tracePt t="98750" x="6340475" y="2312988"/>
          <p14:tracePt t="98931" x="6348413" y="2303463"/>
          <p14:tracePt t="98947" x="6348413" y="2295525"/>
          <p14:tracePt t="98955" x="6357938" y="2295525"/>
          <p14:tracePt t="98988" x="6367463" y="2295525"/>
          <p14:tracePt t="98995" x="6375400" y="2295525"/>
          <p14:tracePt t="99020" x="6384925" y="2295525"/>
          <p14:tracePt t="99027" x="6394450" y="2295525"/>
          <p14:tracePt t="99035" x="6402388" y="2286000"/>
          <p14:tracePt t="99051" x="6438900" y="2286000"/>
          <p14:tracePt t="99067" x="6465888" y="2276475"/>
          <p14:tracePt t="99083" x="6473825" y="2276475"/>
          <p14:tracePt t="99116" x="6483350" y="2276475"/>
          <p14:tracePt t="99133" x="6500813" y="2268538"/>
          <p14:tracePt t="99150" x="6518275" y="2268538"/>
          <p14:tracePt t="99166" x="6572250" y="2251075"/>
          <p14:tracePt t="99183" x="6653213" y="2251075"/>
          <p14:tracePt t="99200" x="6715125" y="2224088"/>
          <p14:tracePt t="99216" x="6813550" y="2205038"/>
          <p14:tracePt t="99233" x="6858000" y="2197100"/>
          <p14:tracePt t="99339" x="6858000" y="2205038"/>
          <p14:tracePt t="99347" x="6867525" y="2205038"/>
          <p14:tracePt t="99365" x="6867525" y="2214563"/>
          <p14:tracePt t="99372" x="6884988" y="2214563"/>
          <p14:tracePt t="99387" x="6884988" y="2224088"/>
          <p14:tracePt t="99403" x="6884988" y="2241550"/>
          <p14:tracePt t="99416" x="6884988" y="2276475"/>
          <p14:tracePt t="99433" x="6884988" y="2347913"/>
          <p14:tracePt t="99451" x="6884988" y="2455863"/>
          <p14:tracePt t="99467" x="6911975" y="2500313"/>
          <p14:tracePt t="99483" x="6929438" y="2536825"/>
          <p14:tracePt t="99500" x="6956425" y="2571750"/>
          <p14:tracePt t="99516" x="6973888" y="2598738"/>
          <p14:tracePt t="99533" x="6983413" y="2616200"/>
          <p14:tracePt t="99550" x="6983413" y="2633663"/>
          <p14:tracePt t="99566" x="6983413" y="2643188"/>
          <p14:tracePt t="99584" x="6973888" y="2643188"/>
          <p14:tracePt t="99600" x="6956425" y="2652713"/>
          <p14:tracePt t="99617" x="6946900" y="2660650"/>
          <p14:tracePt t="99803" x="6938963" y="2670175"/>
          <p14:tracePt t="99828" x="6938963" y="2679700"/>
          <p14:tracePt t="99843" x="6929438" y="2679700"/>
          <p14:tracePt t="99852" x="6929438" y="2687638"/>
          <p14:tracePt t="99868" x="6919913" y="2687638"/>
          <p14:tracePt t="99884" x="6884988" y="2687638"/>
          <p14:tracePt t="99900" x="6823075" y="2687638"/>
          <p14:tracePt t="99917" x="6742113" y="2705100"/>
          <p14:tracePt t="99933" x="6661150" y="2732088"/>
          <p14:tracePt t="99950" x="6626225" y="2741613"/>
          <p14:tracePt t="99967" x="6608763" y="2741613"/>
          <p14:tracePt t="100044" x="6599238" y="2741613"/>
          <p14:tracePt t="100060" x="6581775" y="2741613"/>
          <p14:tracePt t="100068" x="6554788" y="2724150"/>
          <p14:tracePt t="100084" x="6510338" y="2714625"/>
          <p14:tracePt t="100100" x="6446838" y="2687638"/>
          <p14:tracePt t="100117" x="6411913" y="2679700"/>
          <p14:tracePt t="100133" x="6402388" y="2679700"/>
          <p14:tracePt t="100196" x="6394450" y="2679700"/>
          <p14:tracePt t="100252" x="6384925" y="2679700"/>
          <p14:tracePt t="100260" x="6375400" y="2679700"/>
          <p14:tracePt t="100275" x="6357938" y="2679700"/>
          <p14:tracePt t="100285" x="6323013" y="2679700"/>
          <p14:tracePt t="100301" x="6259513" y="2679700"/>
          <p14:tracePt t="100317" x="6180138" y="2679700"/>
          <p14:tracePt t="100334" x="6027738" y="2679700"/>
          <p14:tracePt t="100350" x="5795963" y="2633663"/>
          <p14:tracePt t="100367" x="5500688" y="2598738"/>
          <p14:tracePt t="100384" x="5180013" y="2598738"/>
          <p14:tracePt t="100400" x="5018088" y="2598738"/>
          <p14:tracePt t="100417" x="4956175" y="2598738"/>
          <p14:tracePt t="100433" x="4946650" y="2608263"/>
          <p14:tracePt t="100450" x="4938713" y="2608263"/>
          <p14:tracePt t="100523" x="4938713" y="2616200"/>
          <p14:tracePt t="100532" x="4946650" y="2616200"/>
          <p14:tracePt t="100539" x="4956175" y="2616200"/>
          <p14:tracePt t="100551" x="4965700" y="2616200"/>
          <p14:tracePt t="100567" x="5089525" y="2633663"/>
          <p14:tracePt t="100584" x="5259388" y="2633663"/>
          <p14:tracePt t="100600" x="5500688" y="2633663"/>
          <p14:tracePt t="100617" x="5759450" y="2608263"/>
          <p14:tracePt t="100633" x="5991225" y="2598738"/>
          <p14:tracePt t="100651" x="6205538" y="2571750"/>
          <p14:tracePt t="100668" x="6384925" y="2554288"/>
          <p14:tracePt t="100684" x="6429375" y="2536825"/>
          <p14:tracePt t="100700" x="6456363" y="2527300"/>
          <p14:tracePt t="100717" x="6491288" y="2509838"/>
          <p14:tracePt t="100734" x="6527800" y="2500313"/>
          <p14:tracePt t="100750" x="6545263" y="2490788"/>
          <p14:tracePt t="100796" x="6554788" y="2490788"/>
          <p14:tracePt t="100812" x="6562725" y="2490788"/>
          <p14:tracePt t="100820" x="6581775" y="2490788"/>
          <p14:tracePt t="100834" x="6626225" y="2482850"/>
          <p14:tracePt t="100852" x="6724650" y="2438400"/>
          <p14:tracePt t="100868" x="6742113" y="2419350"/>
          <p14:tracePt t="100884" x="6751638" y="2401888"/>
          <p14:tracePt t="100900" x="6751638" y="2384425"/>
          <p14:tracePt t="100917" x="6742113" y="2366963"/>
          <p14:tracePt t="100933" x="6742113" y="2357438"/>
          <p14:tracePt t="100950" x="6742113" y="2339975"/>
          <p14:tracePt t="100967" x="6724650" y="2312988"/>
          <p14:tracePt t="100984" x="6715125" y="2303463"/>
          <p14:tracePt t="101000" x="6697663" y="2303463"/>
          <p14:tracePt t="101017" x="6661150" y="2303463"/>
          <p14:tracePt t="101033" x="6599238" y="2303463"/>
          <p14:tracePt t="101051" x="6545263" y="2330450"/>
          <p14:tracePt t="101180" x="6554788" y="2330450"/>
          <p14:tracePt t="101188" x="6562725" y="2330450"/>
          <p14:tracePt t="101200" x="6581775" y="2330450"/>
          <p14:tracePt t="101217" x="6670675" y="2330450"/>
          <p14:tracePt t="101234" x="6742113" y="2330450"/>
          <p14:tracePt t="101251" x="6823075" y="2330450"/>
          <p14:tracePt t="101268" x="6911975" y="2312988"/>
          <p14:tracePt t="101284" x="6929438" y="2312988"/>
          <p14:tracePt t="101340" x="6938963" y="2312988"/>
          <p14:tracePt t="101404" x="6946900" y="2322513"/>
          <p14:tracePt t="101412" x="6946900" y="2339975"/>
          <p14:tracePt t="101420" x="6965950" y="2366963"/>
          <p14:tracePt t="101434" x="6965950" y="2374900"/>
          <p14:tracePt t="101451" x="6965950" y="2455863"/>
          <p14:tracePt t="101468" x="6956425" y="2517775"/>
          <p14:tracePt t="101484" x="6946900" y="2571750"/>
          <p14:tracePt t="101500" x="6946900" y="2616200"/>
          <p14:tracePt t="101517" x="6965950" y="2633663"/>
          <p14:tracePt t="101534" x="6973888" y="2643188"/>
          <p14:tracePt t="101550" x="6973888" y="2652713"/>
          <p14:tracePt t="101567" x="6973888" y="2660650"/>
          <p14:tracePt t="101584" x="6973888" y="2687638"/>
          <p14:tracePt t="101600" x="6965950" y="2732088"/>
          <p14:tracePt t="101617" x="6965950" y="2776538"/>
          <p14:tracePt t="101684" x="6956425" y="2776538"/>
          <p14:tracePt t="101708" x="6946900" y="2776538"/>
          <p14:tracePt t="101716" x="6938963" y="2776538"/>
          <p14:tracePt t="101726" x="6884988" y="2776538"/>
          <p14:tracePt t="101734" x="6858000" y="2776538"/>
          <p14:tracePt t="101750" x="6670675" y="2751138"/>
          <p14:tracePt t="101767" x="6562725" y="2724150"/>
          <p14:tracePt t="101784" x="6527800" y="2724150"/>
          <p14:tracePt t="101800" x="6527800" y="2714625"/>
          <p14:tracePt t="101817" x="6518275" y="2714625"/>
          <p14:tracePt t="101940" x="6518275" y="2705100"/>
          <p14:tracePt t="101948" x="6527800" y="2705100"/>
          <p14:tracePt t="101956" x="6527800" y="2697163"/>
          <p14:tracePt t="101972" x="6527800" y="2687638"/>
          <p14:tracePt t="101984" x="6527800" y="2660650"/>
          <p14:tracePt t="102000" x="6537325" y="2589213"/>
          <p14:tracePt t="102017" x="6537325" y="2490788"/>
          <p14:tracePt t="102034" x="6537325" y="2401888"/>
          <p14:tracePt t="102051" x="6491288" y="2268538"/>
          <p14:tracePt t="102068" x="6473825" y="2251075"/>
          <p14:tracePt t="102084" x="6473825" y="2232025"/>
          <p14:tracePt t="102148" x="6473825" y="2224088"/>
          <p14:tracePt t="102164" x="6483350" y="2224088"/>
          <p14:tracePt t="102172" x="6491288" y="2224088"/>
          <p14:tracePt t="102184" x="6500813" y="2224088"/>
          <p14:tracePt t="102201" x="6537325" y="2224088"/>
          <p14:tracePt t="102217" x="6608763" y="2224088"/>
          <p14:tracePt t="102234" x="6697663" y="2224088"/>
          <p14:tracePt t="102250" x="6804025" y="2224088"/>
          <p14:tracePt t="102268" x="6938963" y="2232025"/>
          <p14:tracePt t="102284" x="6973888" y="2241550"/>
          <p14:tracePt t="102301" x="6991350" y="2241550"/>
          <p14:tracePt t="102317" x="7000875" y="2251075"/>
          <p14:tracePt t="102334" x="7010400" y="2251075"/>
          <p14:tracePt t="102351" x="7018338" y="2259013"/>
          <p14:tracePt t="102367" x="7027863" y="2259013"/>
          <p14:tracePt t="102384" x="7037388" y="2259013"/>
          <p14:tracePt t="102401" x="7045325" y="2259013"/>
          <p14:tracePt t="102452" x="7045325" y="2268538"/>
          <p14:tracePt t="102460" x="7045325" y="2276475"/>
          <p14:tracePt t="102509" x="7045325" y="2286000"/>
          <p14:tracePt t="102524" x="7045325" y="2295525"/>
          <p14:tracePt t="102533" x="7045325" y="2303463"/>
          <p14:tracePt t="102541" x="7045325" y="2312988"/>
          <p14:tracePt t="102551" x="7045325" y="2347913"/>
          <p14:tracePt t="102567" x="7045325" y="2428875"/>
          <p14:tracePt t="102584" x="7045325" y="2517775"/>
          <p14:tracePt t="102601" x="7045325" y="2581275"/>
          <p14:tracePt t="102617" x="7037388" y="2616200"/>
          <p14:tracePt t="102634" x="7037388" y="2633663"/>
          <p14:tracePt t="102652" x="7037388" y="2643188"/>
          <p14:tracePt t="102668" x="7037388" y="2660650"/>
          <p14:tracePt t="103141" x="7027863" y="2660650"/>
          <p14:tracePt t="103173" x="7018338" y="2660650"/>
          <p14:tracePt t="103196" x="7010400" y="2660650"/>
          <p14:tracePt t="103205" x="7000875" y="2652713"/>
          <p14:tracePt t="103218" x="7000875" y="2633663"/>
          <p14:tracePt t="103234" x="6965950" y="2581275"/>
          <p14:tracePt t="103251" x="6929438" y="2517775"/>
          <p14:tracePt t="103268" x="6875463" y="2446338"/>
          <p14:tracePt t="103285" x="6796088" y="2384425"/>
          <p14:tracePt t="103301" x="6759575" y="2374900"/>
          <p14:tracePt t="103318" x="6732588" y="2366963"/>
          <p14:tracePt t="103334" x="6705600" y="2357438"/>
          <p14:tracePt t="103351" x="6680200" y="2357438"/>
          <p14:tracePt t="103367" x="6653213" y="2357438"/>
          <p14:tracePt t="103384" x="6634163" y="2357438"/>
          <p14:tracePt t="103401" x="6616700" y="2357438"/>
          <p14:tracePt t="103417" x="6589713" y="2357438"/>
          <p14:tracePt t="103435" x="6527800" y="2357438"/>
          <p14:tracePt t="103451" x="6473825" y="2347913"/>
          <p14:tracePt t="103468" x="6429375" y="2347913"/>
          <p14:tracePt t="103485" x="6419850" y="2347913"/>
          <p14:tracePt t="103501" x="6411913" y="2347913"/>
          <p14:tracePt t="103517" x="6402388" y="2357438"/>
          <p14:tracePt t="103534" x="6394450" y="2374900"/>
          <p14:tracePt t="103551" x="6394450" y="2393950"/>
          <p14:tracePt t="103567" x="6394450" y="2428875"/>
          <p14:tracePt t="103584" x="6394450" y="2465388"/>
          <p14:tracePt t="103601" x="6394450" y="2490788"/>
          <p14:tracePt t="103617" x="6394450" y="2509838"/>
          <p14:tracePt t="103635" x="6402388" y="2536825"/>
          <p14:tracePt t="103651" x="6438900" y="2571750"/>
          <p14:tracePt t="103668" x="6500813" y="2616200"/>
          <p14:tracePt t="103685" x="6581775" y="2652713"/>
          <p14:tracePt t="103701" x="6589713" y="2652713"/>
          <p14:tracePt t="103718" x="6599238" y="2652713"/>
          <p14:tracePt t="103735" x="6608763" y="2660650"/>
          <p14:tracePt t="103751" x="6616700" y="2660650"/>
          <p14:tracePt t="103768" x="6634163" y="2660650"/>
          <p14:tracePt t="103784" x="6643688" y="2660650"/>
          <p14:tracePt t="103801" x="6670675" y="2660650"/>
          <p14:tracePt t="103818" x="6705600" y="2643188"/>
          <p14:tracePt t="103834" x="6724650" y="2643188"/>
          <p14:tracePt t="103838" x="6732588" y="2643188"/>
          <p14:tracePt t="103877" x="6742113" y="2643188"/>
          <p14:tracePt t="103893" x="6751638" y="2643188"/>
          <p14:tracePt t="103901" x="6759575" y="2643188"/>
          <p14:tracePt t="103909" x="6769100" y="2643188"/>
          <p14:tracePt t="103925" x="6777038" y="2643188"/>
          <p14:tracePt t="103941" x="6786563" y="2633663"/>
          <p14:tracePt t="103951" x="6796088" y="2633663"/>
          <p14:tracePt t="103968" x="6804025" y="2625725"/>
          <p14:tracePt t="103984" x="6804025" y="2598738"/>
          <p14:tracePt t="104001" x="6813550" y="2581275"/>
          <p14:tracePt t="104018" x="6823075" y="2544763"/>
          <p14:tracePt t="104035" x="6823075" y="2527300"/>
          <p14:tracePt t="104051" x="6823075" y="2509838"/>
          <p14:tracePt t="104069" x="6804025" y="2473325"/>
          <p14:tracePt t="104085" x="6786563" y="2455863"/>
          <p14:tracePt t="104101" x="6769100" y="2428875"/>
          <p14:tracePt t="104118" x="6751638" y="2411413"/>
          <p14:tracePt t="104134" x="6705600" y="2374900"/>
          <p14:tracePt t="104151" x="6661150" y="2347913"/>
          <p14:tracePt t="104168" x="6643688" y="2339975"/>
          <p14:tracePt t="104185" x="6608763" y="2339975"/>
          <p14:tracePt t="104201" x="6572250" y="2339975"/>
          <p14:tracePt t="104218" x="6554788" y="2347913"/>
          <p14:tracePt t="104235" x="6537325" y="2357438"/>
          <p14:tracePt t="104251" x="6518275" y="2366963"/>
          <p14:tracePt t="104269" x="6483350" y="2393950"/>
          <p14:tracePt t="104285" x="6465888" y="2428875"/>
          <p14:tracePt t="104302" x="6446838" y="2455863"/>
          <p14:tracePt t="104318" x="6438900" y="2490788"/>
          <p14:tracePt t="104335" x="6438900" y="2509838"/>
          <p14:tracePt t="104351" x="6438900" y="2527300"/>
          <p14:tracePt t="104368" x="6438900" y="2554288"/>
          <p14:tracePt t="104384" x="6446838" y="2571750"/>
          <p14:tracePt t="104401" x="6500813" y="2660650"/>
          <p14:tracePt t="104418" x="6545263" y="2714625"/>
          <p14:tracePt t="104435" x="6589713" y="2751138"/>
          <p14:tracePt t="104451" x="6616700" y="2768600"/>
          <p14:tracePt t="104469" x="6643688" y="2776538"/>
          <p14:tracePt t="104485" x="6670675" y="2776538"/>
          <p14:tracePt t="104501" x="6732588" y="2776538"/>
          <p14:tracePt t="104518" x="6804025" y="2776538"/>
          <p14:tracePt t="104535" x="6848475" y="2768600"/>
          <p14:tracePt t="104551" x="6875463" y="2759075"/>
          <p14:tracePt t="104568" x="6911975" y="2732088"/>
          <p14:tracePt t="104585" x="6919913" y="2724150"/>
          <p14:tracePt t="104601" x="6956425" y="2660650"/>
          <p14:tracePt t="104618" x="6973888" y="2616200"/>
          <p14:tracePt t="104635" x="6983413" y="2581275"/>
          <p14:tracePt t="104651" x="6991350" y="2544763"/>
          <p14:tracePt t="104669" x="6991350" y="2517775"/>
          <p14:tracePt t="104685" x="6991350" y="2500313"/>
          <p14:tracePt t="104701" x="6983413" y="2490788"/>
          <p14:tracePt t="104718" x="6965950" y="2465388"/>
          <p14:tracePt t="104735" x="6894513" y="2438400"/>
          <p14:tracePt t="104751" x="6813550" y="2411413"/>
          <p14:tracePt t="104768" x="6751638" y="2384425"/>
          <p14:tracePt t="104785" x="6670675" y="2374900"/>
          <p14:tracePt t="104802" x="6643688" y="2374900"/>
          <p14:tracePt t="104818" x="6616700" y="2384425"/>
          <p14:tracePt t="104835" x="6608763" y="2393950"/>
          <p14:tracePt t="104838" x="6599238" y="2411413"/>
          <p14:tracePt t="104851" x="6589713" y="2419350"/>
          <p14:tracePt t="104869" x="6562725" y="2455863"/>
          <p14:tracePt t="104885" x="6554788" y="2473325"/>
          <p14:tracePt t="104901" x="6554788" y="2490788"/>
          <p14:tracePt t="104918" x="6554788" y="2517775"/>
          <p14:tracePt t="104935" x="6554788" y="2544763"/>
          <p14:tracePt t="104951" x="6572250" y="2571750"/>
          <p14:tracePt t="104968" x="6599238" y="2598738"/>
          <p14:tracePt t="104985" x="6653213" y="2633663"/>
          <p14:tracePt t="105001" x="6705600" y="2670175"/>
          <p14:tracePt t="105018" x="6742113" y="2679700"/>
          <p14:tracePt t="105035" x="6777038" y="2697163"/>
          <p14:tracePt t="105051" x="6796088" y="2705100"/>
          <p14:tracePt t="105069" x="6867525" y="2705100"/>
          <p14:tracePt t="105085" x="6911975" y="2705100"/>
          <p14:tracePt t="105101" x="6946900" y="2679700"/>
          <p14:tracePt t="105118" x="6965950" y="2633663"/>
          <p14:tracePt t="105135" x="6973888" y="2598738"/>
          <p14:tracePt t="105151" x="6973888" y="2562225"/>
          <p14:tracePt t="105168" x="6973888" y="2544763"/>
          <p14:tracePt t="105185" x="6965950" y="2527300"/>
          <p14:tracePt t="105201" x="6946900" y="2527300"/>
          <p14:tracePt t="105218" x="6911975" y="2527300"/>
          <p14:tracePt t="105235" x="6894513" y="2527300"/>
          <p14:tracePt t="105251" x="6875463" y="2527300"/>
          <p14:tracePt t="105268" x="6867525" y="2527300"/>
          <p14:tracePt t="105285" x="6858000" y="2527300"/>
          <p14:tracePt t="105301" x="6858000" y="2544763"/>
          <p14:tracePt t="105318" x="6858000" y="2554288"/>
          <p14:tracePt t="105335" x="6858000" y="2581275"/>
          <p14:tracePt t="105351" x="6867525" y="2598738"/>
          <p14:tracePt t="105368" x="6875463" y="2608263"/>
          <p14:tracePt t="105385" x="6875463" y="2625725"/>
          <p14:tracePt t="105418" x="6875463" y="2633663"/>
          <p14:tracePt t="105435" x="6894513" y="2633663"/>
          <p14:tracePt t="105451" x="6929438" y="2660650"/>
          <p14:tracePt t="105469" x="6911975" y="2660650"/>
          <p14:tracePt t="105485" x="6875463" y="2643188"/>
          <p14:tracePt t="105501" x="6848475" y="2633663"/>
          <p14:tracePt t="105518" x="6840538" y="2625725"/>
          <p14:tracePt t="106501" x="6848475" y="2625725"/>
          <p14:tracePt t="106510" x="6867525" y="2625725"/>
          <p14:tracePt t="106519" x="6884988" y="2625725"/>
          <p14:tracePt t="106535" x="6938963" y="2616200"/>
          <p14:tracePt t="106552" x="6938963" y="2625725"/>
          <p14:tracePt t="106568" x="6938963" y="2660650"/>
          <p14:tracePt t="106585" x="6938963" y="2803525"/>
          <p14:tracePt t="106602" x="6956425" y="3009900"/>
          <p14:tracePt t="106618" x="7054850" y="3214688"/>
          <p14:tracePt t="106635" x="7205663" y="3367088"/>
          <p14:tracePt t="106652" x="7439025" y="3490913"/>
          <p14:tracePt t="106669" x="7840663" y="3759200"/>
          <p14:tracePt t="106686" x="8099425" y="3946525"/>
          <p14:tracePt t="106702" x="8188325" y="4027488"/>
          <p14:tracePt t="106718" x="8180388" y="4027488"/>
          <p14:tracePt t="106735" x="8161338" y="4044950"/>
          <p14:tracePt t="107142" x="8134350" y="4054475"/>
          <p14:tracePt t="107150" x="8089900" y="4081463"/>
          <p14:tracePt t="107158" x="8054975" y="4098925"/>
          <p14:tracePt t="107168" x="8001000" y="4116388"/>
          <p14:tracePt t="107185" x="7875588" y="4170363"/>
          <p14:tracePt t="107202" x="7751763" y="4179888"/>
          <p14:tracePt t="107219" x="7653338" y="4187825"/>
          <p14:tracePt t="107235" x="7545388" y="4179888"/>
          <p14:tracePt t="107252" x="7348538" y="4152900"/>
          <p14:tracePt t="107269" x="7180263" y="4152900"/>
          <p14:tracePt t="107286" x="7116763" y="4152900"/>
          <p14:tracePt t="107303" x="7027863" y="4160838"/>
          <p14:tracePt t="107319" x="6965950" y="4170363"/>
          <p14:tracePt t="107335" x="6929438" y="4187825"/>
          <p14:tracePt t="107352" x="6902450" y="4205288"/>
          <p14:tracePt t="107368" x="6902450" y="4214813"/>
          <p14:tracePt t="107414" x="6902450" y="4224338"/>
          <p14:tracePt t="107431" x="6884988" y="4241800"/>
          <p14:tracePt t="107438" x="6884988" y="4259263"/>
          <p14:tracePt t="107452" x="6875463" y="4303713"/>
          <p14:tracePt t="107469" x="6875463" y="4348163"/>
          <p14:tracePt t="107486" x="6867525" y="4367213"/>
          <p14:tracePt t="107502" x="6858000" y="4367213"/>
          <p14:tracePt t="107517" x="6848475" y="4375150"/>
          <p14:tracePt t="107526" x="6840538" y="4384675"/>
          <p14:tracePt t="107535" x="6840538" y="4402138"/>
          <p14:tracePt t="107552" x="6840538" y="4419600"/>
          <p14:tracePt t="107586" x="6858000" y="4429125"/>
          <p14:tracePt t="107602" x="6894513" y="4429125"/>
          <p14:tracePt t="107619" x="6911975" y="4429125"/>
          <p14:tracePt t="107635" x="6919913" y="4419600"/>
          <p14:tracePt t="107854" x="6929438" y="4419600"/>
          <p14:tracePt t="107862" x="6938963" y="4429125"/>
          <p14:tracePt t="107878" x="6946900" y="4446588"/>
          <p14:tracePt t="107887" x="6965950" y="4456113"/>
          <p14:tracePt t="107902" x="6965950" y="4465638"/>
          <p14:tracePt t="107919" x="6973888" y="4465638"/>
          <p14:tracePt t="107935" x="6983413" y="4483100"/>
          <p14:tracePt t="107952" x="7010400" y="4510088"/>
          <p14:tracePt t="107969" x="7054850" y="4545013"/>
          <p14:tracePt t="107985" x="7134225" y="4598988"/>
          <p14:tracePt t="108002" x="7197725" y="4652963"/>
          <p14:tracePt t="108019" x="7269163" y="4697413"/>
          <p14:tracePt t="108036" x="7304088" y="4732338"/>
          <p14:tracePt t="108052" x="7331075" y="4768850"/>
          <p14:tracePt t="108069" x="7402513" y="4857750"/>
          <p14:tracePt t="108086" x="7439025" y="4911725"/>
          <p14:tracePt t="108103" x="7456488" y="4919663"/>
          <p14:tracePt t="108119" x="7545388" y="4956175"/>
          <p14:tracePt t="108135" x="7643813" y="5000625"/>
          <p14:tracePt t="108152" x="7705725" y="5027613"/>
          <p14:tracePt t="108169" x="7732713" y="5037138"/>
          <p14:tracePt t="108186" x="7786688" y="5054600"/>
          <p14:tracePt t="108202" x="7769225" y="5054600"/>
          <p14:tracePt t="108219" x="7777163" y="5054600"/>
          <p14:tracePt t="108238" x="7796213" y="5054600"/>
          <p14:tracePt t="108252" x="7777163" y="5045075"/>
          <p14:tracePt t="108358" x="7777163" y="5037138"/>
          <p14:tracePt t="108367" x="7786688" y="5037138"/>
          <p14:tracePt t="108374" x="7769225" y="5037138"/>
          <p14:tracePt t="108386" x="7759700" y="5037138"/>
          <p14:tracePt t="108402" x="7751763" y="5037138"/>
          <p14:tracePt t="108419" x="7715250" y="5027613"/>
          <p14:tracePt t="108436" x="7634288" y="5018088"/>
          <p14:tracePt t="108452" x="7518400" y="4991100"/>
          <p14:tracePt t="108470" x="7054850" y="4884738"/>
          <p14:tracePt t="108487" x="7000875" y="4875213"/>
          <p14:tracePt t="108502" x="6938963" y="4875213"/>
          <p14:tracePt t="108519" x="6894513" y="4875213"/>
          <p14:tracePt t="108536" x="6884988" y="4875213"/>
          <p14:tracePt t="108575" x="6867525" y="4875213"/>
          <p14:tracePt t="108586" x="6840538" y="4875213"/>
          <p14:tracePt t="108602" x="6670675" y="4875213"/>
          <p14:tracePt t="108619" x="6465888" y="4911725"/>
          <p14:tracePt t="108635" x="6108700" y="4956175"/>
          <p14:tracePt t="108652" x="5741988" y="5018088"/>
          <p14:tracePt t="108670" x="5037138" y="5072063"/>
          <p14:tracePt t="108686" x="5027613" y="5072063"/>
          <p14:tracePt t="108703" x="4795838" y="5099050"/>
          <p14:tracePt t="108719" x="4572000" y="5126038"/>
          <p14:tracePt t="108736" x="4241800" y="5133975"/>
          <p14:tracePt t="108752" x="4062413" y="5133975"/>
          <p14:tracePt t="108769" x="3983038" y="5133975"/>
          <p14:tracePt t="108786" x="3946525" y="5126038"/>
          <p14:tracePt t="108803" x="3894138" y="5099050"/>
          <p14:tracePt t="108819" x="3884613" y="5081588"/>
          <p14:tracePt t="108836" x="3867150" y="5062538"/>
          <p14:tracePt t="108852" x="3857625" y="5054600"/>
          <p14:tracePt t="108870" x="3803650" y="5037138"/>
          <p14:tracePt t="108886" x="3697288" y="5037138"/>
          <p14:tracePt t="108902" x="3490913" y="5081588"/>
          <p14:tracePt t="108919" x="3241675" y="5160963"/>
          <p14:tracePt t="108936" x="2946400" y="5224463"/>
          <p14:tracePt t="108952" x="2714625" y="5232400"/>
          <p14:tracePt t="108969" x="2411413" y="5214938"/>
          <p14:tracePt t="108986" x="1866900" y="5089525"/>
          <p14:tracePt t="109003" x="1616075" y="5072063"/>
          <p14:tracePt t="109019" x="1438275" y="5062538"/>
          <p14:tracePt t="109036" x="1295400" y="5081588"/>
          <p14:tracePt t="109052" x="1116013" y="5153025"/>
          <p14:tracePt t="109070" x="768350" y="5241925"/>
          <p14:tracePt t="109086" x="581025" y="5268913"/>
          <p14:tracePt t="109102" x="490538" y="5286375"/>
          <p14:tracePt t="109215" x="500063" y="5286375"/>
          <p14:tracePt t="109222" x="517525" y="5286375"/>
          <p14:tracePt t="109236" x="598488" y="5286375"/>
          <p14:tracePt t="109252" x="731838" y="5286375"/>
          <p14:tracePt t="109270" x="1258888" y="5187950"/>
          <p14:tracePt t="109286" x="1776413" y="5089525"/>
          <p14:tracePt t="109303" x="2152650" y="5037138"/>
          <p14:tracePt t="109320" x="2330450" y="5000625"/>
          <p14:tracePt t="109336" x="2428875" y="4991100"/>
          <p14:tracePt t="109352" x="2482850" y="4983163"/>
          <p14:tracePt t="109369" x="2598738" y="4983163"/>
          <p14:tracePt t="109386" x="2724150" y="5000625"/>
          <p14:tracePt t="109402" x="2795588" y="5010150"/>
          <p14:tracePt t="109419" x="2813050" y="5010150"/>
          <p14:tracePt t="109519" x="2795588" y="5010150"/>
          <p14:tracePt t="109527" x="2768600" y="5010150"/>
          <p14:tracePt t="109536" x="2751138" y="5010150"/>
          <p14:tracePt t="109553" x="2679700" y="5010150"/>
          <p14:tracePt t="109569" x="2571750" y="5018088"/>
          <p14:tracePt t="109586" x="2544763" y="5045075"/>
          <p14:tracePt t="109602" x="2544763" y="5072063"/>
          <p14:tracePt t="109619" x="2616200" y="5099050"/>
          <p14:tracePt t="109636" x="2847975" y="5099050"/>
          <p14:tracePt t="109652" x="3322638" y="5099050"/>
          <p14:tracePt t="109670" x="4625975" y="5099050"/>
          <p14:tracePt t="109687" x="5599113" y="5099050"/>
          <p14:tracePt t="109703" x="5697538" y="5081588"/>
          <p14:tracePt t="109719" x="6116638" y="5045075"/>
          <p14:tracePt t="109736" x="6224588" y="5045075"/>
          <p14:tracePt t="109752" x="6375400" y="5037138"/>
          <p14:tracePt t="109769" x="6688138" y="5072063"/>
          <p14:tracePt t="109786" x="6724650" y="5081588"/>
          <p14:tracePt t="109840" x="6732588" y="5081588"/>
          <p14:tracePt t="109847" x="6732588" y="5072063"/>
          <p14:tracePt t="109863" x="6724650" y="5072063"/>
          <p14:tracePt t="109887" x="6742113" y="5062538"/>
          <p14:tracePt t="109903" x="6751638" y="5054600"/>
          <p14:tracePt t="109910" x="6751638" y="5037138"/>
          <p14:tracePt t="109920" x="6751638" y="5018088"/>
          <p14:tracePt t="109936" x="6742113" y="4973638"/>
          <p14:tracePt t="109952" x="6705600" y="4919663"/>
          <p14:tracePt t="109969" x="6661150" y="4857750"/>
          <p14:tracePt t="109986" x="6661150" y="4840288"/>
          <p14:tracePt t="110055" x="6653213" y="4840288"/>
          <p14:tracePt t="110063" x="6589713" y="4840288"/>
          <p14:tracePt t="110071" x="6518275" y="4840288"/>
          <p14:tracePt t="110103" x="6500813" y="4813300"/>
          <p14:tracePt t="110111" x="6473825" y="4786313"/>
          <p14:tracePt t="110120" x="6473825" y="4803775"/>
          <p14:tracePt t="110136" x="6446838" y="4867275"/>
          <p14:tracePt t="110153" x="5527675" y="4902200"/>
          <p14:tracePt t="110170" x="4946650" y="4983163"/>
          <p14:tracePt t="110186" x="4652963" y="5037138"/>
          <p14:tracePt t="110203" x="4572000" y="5045075"/>
          <p14:tracePt t="110219" x="4643438" y="5027613"/>
          <p14:tracePt t="110236" x="4786313" y="5010150"/>
          <p14:tracePt t="110252" x="5054600" y="4965700"/>
          <p14:tracePt t="110270" x="5081588" y="4946650"/>
          <p14:tracePt t="110287" x="5045075" y="4946650"/>
          <p14:tracePt t="110303" x="4965700" y="4946650"/>
          <p14:tracePt t="110607" x="4919663" y="4946650"/>
          <p14:tracePt t="110615" x="4830763" y="4946650"/>
          <p14:tracePt t="110631" x="4786313" y="4946650"/>
          <p14:tracePt t="110639" x="4714875" y="4956175"/>
          <p14:tracePt t="110653" x="4705350" y="4956175"/>
          <p14:tracePt t="110669" x="4643438" y="4956175"/>
          <p14:tracePt t="110688" x="4554538" y="4946650"/>
          <p14:tracePt t="110704" x="4518025" y="4938713"/>
          <p14:tracePt t="110719" x="4375150" y="4919663"/>
          <p14:tracePt t="110736" x="4357688" y="4919663"/>
          <p14:tracePt t="110879" x="4348163" y="4919663"/>
          <p14:tracePt t="110895" x="4276725" y="4919663"/>
          <p14:tracePt t="110904" x="4259263" y="4919663"/>
          <p14:tracePt t="110920" x="4214813" y="4929188"/>
          <p14:tracePt t="110936" x="4089400" y="4938713"/>
          <p14:tracePt t="110953" x="3965575" y="4965700"/>
          <p14:tracePt t="110969" x="3768725" y="4983163"/>
          <p14:tracePt t="110986" x="3536950" y="4991100"/>
          <p14:tracePt t="111003" x="3295650" y="4983163"/>
          <p14:tracePt t="111020" x="3125788" y="4946650"/>
          <p14:tracePt t="111036" x="3062288" y="4929188"/>
          <p14:tracePt t="111053" x="3054350" y="4929188"/>
          <p14:tracePt t="111070" x="3133725" y="4929188"/>
          <p14:tracePt t="111087" x="3473450" y="4929188"/>
          <p14:tracePt t="111103" x="3687763" y="4929188"/>
          <p14:tracePt t="111120" x="3732213" y="4929188"/>
          <p14:tracePt t="111191" x="3840163" y="4919663"/>
          <p14:tracePt t="111199" x="3902075" y="4919663"/>
          <p14:tracePt t="111207" x="3956050" y="4919663"/>
          <p14:tracePt t="111219" x="4017963" y="4919663"/>
          <p14:tracePt t="111236" x="4125913" y="4919663"/>
          <p14:tracePt t="111253" x="4187825" y="4884738"/>
          <p14:tracePt t="111271" x="4348163" y="4857750"/>
          <p14:tracePt t="111287" x="4527550" y="4813300"/>
          <p14:tracePt t="111303" x="4822825" y="4768850"/>
          <p14:tracePt t="111320" x="5160963" y="4714875"/>
          <p14:tracePt t="111336" x="5322888" y="4705350"/>
          <p14:tracePt t="111353" x="5419725" y="4705350"/>
          <p14:tracePt t="111370" x="5562600" y="4705350"/>
          <p14:tracePt t="111387" x="5867400" y="4687888"/>
          <p14:tracePt t="111403" x="6126163" y="4660900"/>
          <p14:tracePt t="111420" x="6429375" y="4652963"/>
          <p14:tracePt t="111436" x="6705600" y="4625975"/>
          <p14:tracePt t="111453" x="6867525" y="4589463"/>
          <p14:tracePt t="111471" x="6894513" y="4572000"/>
          <p14:tracePt t="111487" x="6938963" y="4545013"/>
          <p14:tracePt t="111503" x="7000875" y="4518025"/>
          <p14:tracePt t="111520" x="7116763" y="4491038"/>
          <p14:tracePt t="111536" x="7180263" y="4473575"/>
          <p14:tracePt t="111553" x="7197725" y="4473575"/>
          <p14:tracePt t="111587" x="7215188" y="4473575"/>
          <p14:tracePt t="111603" x="7251700" y="4465638"/>
          <p14:tracePt t="111620" x="7331075" y="4456113"/>
          <p14:tracePt t="111636" x="7473950" y="4438650"/>
          <p14:tracePt t="111653" x="7589838" y="4419600"/>
          <p14:tracePt t="111670" x="7599363" y="4411663"/>
          <p14:tracePt t="111759" x="7599363" y="4419600"/>
          <p14:tracePt t="111775" x="7589838" y="4438650"/>
          <p14:tracePt t="111783" x="7581900" y="4456113"/>
          <p14:tracePt t="111791" x="7545388" y="4473575"/>
          <p14:tracePt t="111803" x="7527925" y="4491038"/>
          <p14:tracePt t="111820" x="7456488" y="4562475"/>
          <p14:tracePt t="111837" x="7439025" y="4572000"/>
          <p14:tracePt t="112127" x="7429500" y="4572000"/>
          <p14:tracePt t="112135" x="7429500" y="4562475"/>
          <p14:tracePt t="112143" x="7412038" y="4562475"/>
          <p14:tracePt t="112153" x="7348538" y="4510088"/>
          <p14:tracePt t="112170" x="7215188" y="4402138"/>
          <p14:tracePt t="112186" x="7054850" y="4303713"/>
          <p14:tracePt t="112203" x="6902450" y="4232275"/>
          <p14:tracePt t="112220" x="6813550" y="4205288"/>
          <p14:tracePt t="112236" x="6759575" y="4197350"/>
          <p14:tracePt t="112253" x="6742113" y="4197350"/>
          <p14:tracePt t="112271" x="6732588" y="4187825"/>
          <p14:tracePt t="112311" x="6724650" y="4179888"/>
          <p14:tracePt t="112464" x="6732588" y="4179888"/>
          <p14:tracePt t="112472" x="6742113" y="4179888"/>
          <p14:tracePt t="112488" x="6796088" y="4224338"/>
          <p14:tracePt t="112504" x="6831013" y="4251325"/>
          <p14:tracePt t="112520" x="6902450" y="4295775"/>
          <p14:tracePt t="112536" x="6965950" y="4340225"/>
          <p14:tracePt t="112553" x="6991350" y="4348163"/>
          <p14:tracePt t="112570" x="7000875" y="4357688"/>
          <p14:tracePt t="112603" x="7010400" y="4357688"/>
          <p14:tracePt t="112620" x="7027863" y="4384675"/>
          <p14:tracePt t="112637" x="7037388" y="4402138"/>
          <p14:tracePt t="112654" x="7045325" y="4411663"/>
          <p14:tracePt t="112775" x="7045325" y="4419600"/>
          <p14:tracePt t="112791" x="7045325" y="4438650"/>
          <p14:tracePt t="112807" x="7054850" y="4446588"/>
          <p14:tracePt t="112823" x="7062788" y="4446588"/>
          <p14:tracePt t="112871" x="7054850" y="4446588"/>
          <p14:tracePt t="112888" x="7045325" y="4446588"/>
          <p14:tracePt t="112904" x="7027863" y="4446588"/>
          <p14:tracePt t="112911" x="7018338" y="4446588"/>
          <p14:tracePt t="112920" x="7010400" y="4446588"/>
          <p14:tracePt t="112937" x="7000875" y="4446588"/>
          <p14:tracePt t="113056" x="6991350" y="444658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Cumulative solution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The cumulative solution is to move exception information through the pipeline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Perform exception handling only on the WB stage</a:t>
            </a:r>
            <a:endParaRPr lang="ru-RU" dirty="0"/>
          </a:p>
        </p:txBody>
      </p:sp>
      <p:grpSp>
        <p:nvGrpSpPr>
          <p:cNvPr id="399" name="Group 398"/>
          <p:cNvGrpSpPr/>
          <p:nvPr/>
        </p:nvGrpSpPr>
        <p:grpSpPr>
          <a:xfrm>
            <a:off x="1281776" y="2176785"/>
            <a:ext cx="7680464" cy="1789493"/>
            <a:chOff x="1281776" y="2176785"/>
            <a:chExt cx="7680464" cy="1789493"/>
          </a:xfrm>
        </p:grpSpPr>
        <p:cxnSp>
          <p:nvCxnSpPr>
            <p:cNvPr id="320" name="Straight Arrow Connector 319"/>
            <p:cNvCxnSpPr>
              <a:endCxn id="316" idx="1"/>
            </p:cNvCxnSpPr>
            <p:nvPr/>
          </p:nvCxnSpPr>
          <p:spPr bwMode="auto">
            <a:xfrm>
              <a:off x="3404937" y="2852643"/>
              <a:ext cx="892173" cy="546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371" name="Elbow Connector 370"/>
            <p:cNvCxnSpPr>
              <a:stCxn id="316" idx="3"/>
              <a:endCxn id="317" idx="1"/>
            </p:cNvCxnSpPr>
            <p:nvPr/>
          </p:nvCxnSpPr>
          <p:spPr bwMode="auto">
            <a:xfrm flipV="1">
              <a:off x="4505131" y="2852643"/>
              <a:ext cx="1590030" cy="546"/>
            </a:xfrm>
            <a:prstGeom prst="bentConnector3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373" name="Elbow Connector 372"/>
            <p:cNvCxnSpPr>
              <a:stCxn id="232" idx="2"/>
              <a:endCxn id="317" idx="1"/>
            </p:cNvCxnSpPr>
            <p:nvPr/>
          </p:nvCxnSpPr>
          <p:spPr bwMode="auto">
            <a:xfrm flipV="1">
              <a:off x="5467733" y="2852643"/>
              <a:ext cx="627428" cy="1113635"/>
            </a:xfrm>
            <a:prstGeom prst="bentConnector3">
              <a:avLst>
                <a:gd name="adj1" fmla="val -1775"/>
              </a:avLst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316" name="Rectangle 315"/>
            <p:cNvSpPr/>
            <p:nvPr/>
          </p:nvSpPr>
          <p:spPr bwMode="auto">
            <a:xfrm>
              <a:off x="4297110" y="2620177"/>
              <a:ext cx="208021" cy="466024"/>
            </a:xfrm>
            <a:prstGeom prst="rect">
              <a:avLst/>
            </a:prstGeom>
            <a:solidFill>
              <a:srgbClr val="FF000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317" name="Rectangle 316"/>
            <p:cNvSpPr/>
            <p:nvPr/>
          </p:nvSpPr>
          <p:spPr bwMode="auto">
            <a:xfrm>
              <a:off x="6095161" y="2619084"/>
              <a:ext cx="216153" cy="467117"/>
            </a:xfrm>
            <a:prstGeom prst="rect">
              <a:avLst/>
            </a:prstGeom>
            <a:solidFill>
              <a:srgbClr val="FF000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318" name="Rectangle 317"/>
            <p:cNvSpPr/>
            <p:nvPr/>
          </p:nvSpPr>
          <p:spPr bwMode="auto">
            <a:xfrm>
              <a:off x="7928935" y="2643418"/>
              <a:ext cx="208021" cy="419991"/>
            </a:xfrm>
            <a:prstGeom prst="rect">
              <a:avLst/>
            </a:prstGeom>
            <a:solidFill>
              <a:srgbClr val="FF000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382" name="TextBox 381"/>
            <p:cNvSpPr txBox="1"/>
            <p:nvPr/>
          </p:nvSpPr>
          <p:spPr>
            <a:xfrm>
              <a:off x="2515191" y="2633724"/>
              <a:ext cx="11056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  <a:latin typeface="+mj-lt"/>
                </a:rPr>
                <a:t>decoder</a:t>
              </a:r>
              <a:endParaRPr lang="ru-RU" dirty="0" smtClean="0">
                <a:solidFill>
                  <a:srgbClr val="FF0000"/>
                </a:solidFill>
                <a:latin typeface="+mj-lt"/>
              </a:endParaRPr>
            </a:p>
          </p:txBody>
        </p:sp>
        <p:cxnSp>
          <p:nvCxnSpPr>
            <p:cNvPr id="385" name="Elbow Connector 384"/>
            <p:cNvCxnSpPr>
              <a:stCxn id="317" idx="3"/>
              <a:endCxn id="318" idx="1"/>
            </p:cNvCxnSpPr>
            <p:nvPr/>
          </p:nvCxnSpPr>
          <p:spPr bwMode="auto">
            <a:xfrm>
              <a:off x="6311314" y="2852643"/>
              <a:ext cx="1617621" cy="771"/>
            </a:xfrm>
            <a:prstGeom prst="bentConnector3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388" name="Elbow Connector 387"/>
            <p:cNvCxnSpPr>
              <a:stCxn id="256" idx="0"/>
              <a:endCxn id="318" idx="1"/>
            </p:cNvCxnSpPr>
            <p:nvPr/>
          </p:nvCxnSpPr>
          <p:spPr bwMode="auto">
            <a:xfrm rot="5400000" flipH="1" flipV="1">
              <a:off x="7244114" y="2919748"/>
              <a:ext cx="751155" cy="618488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391" name="Rectangle 390"/>
            <p:cNvSpPr/>
            <p:nvPr/>
          </p:nvSpPr>
          <p:spPr bwMode="auto">
            <a:xfrm>
              <a:off x="8384724" y="2176785"/>
              <a:ext cx="577516" cy="819306"/>
            </a:xfrm>
            <a:prstGeom prst="rect">
              <a:avLst/>
            </a:prstGeom>
            <a:solidFill>
              <a:srgbClr val="FF000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EPC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394" name="Elbow Connector 393"/>
            <p:cNvCxnSpPr>
              <a:stCxn id="344" idx="2"/>
              <a:endCxn id="391" idx="2"/>
            </p:cNvCxnSpPr>
            <p:nvPr/>
          </p:nvCxnSpPr>
          <p:spPr bwMode="auto">
            <a:xfrm flipV="1">
              <a:off x="1281776" y="2996091"/>
              <a:ext cx="7391706" cy="126288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398" name="Elbow Connector 397"/>
            <p:cNvCxnSpPr>
              <a:stCxn id="318" idx="3"/>
              <a:endCxn id="391" idx="1"/>
            </p:cNvCxnSpPr>
            <p:nvPr/>
          </p:nvCxnSpPr>
          <p:spPr bwMode="auto">
            <a:xfrm flipV="1">
              <a:off x="8136956" y="2586438"/>
              <a:ext cx="247768" cy="266976"/>
            </a:xfrm>
            <a:prstGeom prst="bentConnector3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</p:grpSp>
      <p:grpSp>
        <p:nvGrpSpPr>
          <p:cNvPr id="366" name="Group 365"/>
          <p:cNvGrpSpPr/>
          <p:nvPr/>
        </p:nvGrpSpPr>
        <p:grpSpPr>
          <a:xfrm>
            <a:off x="220691" y="2809203"/>
            <a:ext cx="8401487" cy="3370718"/>
            <a:chOff x="220691" y="2809203"/>
            <a:chExt cx="8401487" cy="3370718"/>
          </a:xfrm>
        </p:grpSpPr>
        <p:grpSp>
          <p:nvGrpSpPr>
            <p:cNvPr id="314" name="Group 313"/>
            <p:cNvGrpSpPr/>
            <p:nvPr/>
          </p:nvGrpSpPr>
          <p:grpSpPr>
            <a:xfrm>
              <a:off x="220691" y="2961925"/>
              <a:ext cx="8401487" cy="3217996"/>
              <a:chOff x="220691" y="2961925"/>
              <a:chExt cx="8401487" cy="3217996"/>
            </a:xfrm>
          </p:grpSpPr>
          <p:grpSp>
            <p:nvGrpSpPr>
              <p:cNvPr id="209" name="Group 208"/>
              <p:cNvGrpSpPr/>
              <p:nvPr/>
            </p:nvGrpSpPr>
            <p:grpSpPr>
              <a:xfrm>
                <a:off x="610609" y="3508247"/>
                <a:ext cx="952882" cy="914028"/>
                <a:chOff x="3126744" y="3598050"/>
                <a:chExt cx="1445257" cy="1386326"/>
              </a:xfrm>
            </p:grpSpPr>
            <p:sp>
              <p:nvSpPr>
                <p:cNvPr id="210" name="Rectangle 209"/>
                <p:cNvSpPr/>
                <p:nvPr/>
              </p:nvSpPr>
              <p:spPr bwMode="auto">
                <a:xfrm>
                  <a:off x="3126744" y="3598050"/>
                  <a:ext cx="1445256" cy="1386326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211" name="TextBox 210"/>
                <p:cNvSpPr txBox="1"/>
                <p:nvPr/>
              </p:nvSpPr>
              <p:spPr>
                <a:xfrm>
                  <a:off x="3364669" y="3598108"/>
                  <a:ext cx="18473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en-US" sz="1100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12" name="TextBox 211"/>
                <p:cNvSpPr txBox="1"/>
                <p:nvPr/>
              </p:nvSpPr>
              <p:spPr>
                <a:xfrm>
                  <a:off x="4275615" y="3692678"/>
                  <a:ext cx="296386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endParaRPr lang="en-US" sz="1100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13" name="TextBox 212"/>
                <p:cNvSpPr txBox="1"/>
                <p:nvPr/>
              </p:nvSpPr>
              <p:spPr>
                <a:xfrm>
                  <a:off x="3445122" y="4025270"/>
                  <a:ext cx="838693" cy="30777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Memory</a:t>
                  </a:r>
                </a:p>
              </p:txBody>
            </p:sp>
          </p:grpSp>
          <p:cxnSp>
            <p:nvCxnSpPr>
              <p:cNvPr id="214" name="Straight Arrow Connector 213"/>
              <p:cNvCxnSpPr>
                <a:stCxn id="212" idx="3"/>
                <a:endCxn id="238" idx="2"/>
              </p:cNvCxnSpPr>
              <p:nvPr/>
            </p:nvCxnSpPr>
            <p:spPr bwMode="auto">
              <a:xfrm flipV="1">
                <a:off x="1563491" y="3656855"/>
                <a:ext cx="606361" cy="24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215" name="Group 214"/>
              <p:cNvGrpSpPr/>
              <p:nvPr/>
            </p:nvGrpSpPr>
            <p:grpSpPr>
              <a:xfrm>
                <a:off x="2510429" y="4177125"/>
                <a:ext cx="135684" cy="484051"/>
                <a:chOff x="3390790" y="3616963"/>
                <a:chExt cx="180391" cy="643543"/>
              </a:xfrm>
            </p:grpSpPr>
            <p:sp>
              <p:nvSpPr>
                <p:cNvPr id="216" name="Trapezoid 215"/>
                <p:cNvSpPr/>
                <p:nvPr/>
              </p:nvSpPr>
              <p:spPr bwMode="auto">
                <a:xfrm rot="5400000">
                  <a:off x="3159214" y="3848539"/>
                  <a:ext cx="643543" cy="180391"/>
                </a:xfrm>
                <a:prstGeom prst="trapezoid">
                  <a:avLst>
                    <a:gd name="adj" fmla="val 53513"/>
                  </a:avLst>
                </a:prstGeom>
                <a:solidFill>
                  <a:schemeClr val="bg2">
                    <a:lumMod val="20000"/>
                    <a:lumOff val="80000"/>
                  </a:schemeClr>
                </a:solidFill>
                <a:ln w="9525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US">
                    <a:latin typeface="Neo Sans Intel Medium" panose="020B0604020202020204" pitchFamily="34" charset="0"/>
                  </a:endParaRPr>
                </a:p>
              </p:txBody>
            </p:sp>
            <p:sp>
              <p:nvSpPr>
                <p:cNvPr id="217" name="Rectangle 158"/>
                <p:cNvSpPr>
                  <a:spLocks noChangeArrowheads="1"/>
                </p:cNvSpPr>
                <p:nvPr/>
              </p:nvSpPr>
              <p:spPr bwMode="auto">
                <a:xfrm flipH="1">
                  <a:off x="3398409" y="3689587"/>
                  <a:ext cx="111389" cy="143216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0</a:t>
                  </a:r>
                  <a:endParaRPr lang="en-US" sz="700" dirty="0">
                    <a:solidFill>
                      <a:srgbClr val="000000"/>
                    </a:solidFill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18" name="Rectangle 159"/>
                <p:cNvSpPr>
                  <a:spLocks noChangeArrowheads="1"/>
                </p:cNvSpPr>
                <p:nvPr/>
              </p:nvSpPr>
              <p:spPr bwMode="auto">
                <a:xfrm flipH="1">
                  <a:off x="3400943" y="4034895"/>
                  <a:ext cx="94539" cy="143216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1</a:t>
                  </a:r>
                </a:p>
              </p:txBody>
            </p:sp>
          </p:grpSp>
          <p:grpSp>
            <p:nvGrpSpPr>
              <p:cNvPr id="219" name="Group 218"/>
              <p:cNvGrpSpPr/>
              <p:nvPr/>
            </p:nvGrpSpPr>
            <p:grpSpPr>
              <a:xfrm>
                <a:off x="2932591" y="3495473"/>
                <a:ext cx="1167978" cy="1407058"/>
                <a:chOff x="4488101" y="3657632"/>
                <a:chExt cx="1552821" cy="1870677"/>
              </a:xfrm>
            </p:grpSpPr>
            <p:sp>
              <p:nvSpPr>
                <p:cNvPr id="220" name="Rectangle 219"/>
                <p:cNvSpPr/>
                <p:nvPr/>
              </p:nvSpPr>
              <p:spPr bwMode="auto">
                <a:xfrm>
                  <a:off x="4490028" y="3657632"/>
                  <a:ext cx="1550894" cy="1870677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221" name="TextBox 220"/>
                <p:cNvSpPr txBox="1"/>
                <p:nvPr/>
              </p:nvSpPr>
              <p:spPr>
                <a:xfrm>
                  <a:off x="4492305" y="3741384"/>
                  <a:ext cx="18473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en-US" sz="1100" b="1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22" name="TextBox 221"/>
                <p:cNvSpPr txBox="1"/>
                <p:nvPr/>
              </p:nvSpPr>
              <p:spPr>
                <a:xfrm>
                  <a:off x="5952523" y="3745474"/>
                  <a:ext cx="88399" cy="26161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r"/>
                  <a:endParaRPr lang="en-US" sz="1100" b="1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23" name="TextBox 222"/>
                <p:cNvSpPr txBox="1"/>
                <p:nvPr/>
              </p:nvSpPr>
              <p:spPr>
                <a:xfrm>
                  <a:off x="4817974" y="4328901"/>
                  <a:ext cx="949107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Registers</a:t>
                  </a:r>
                </a:p>
              </p:txBody>
            </p:sp>
            <p:sp>
              <p:nvSpPr>
                <p:cNvPr id="224" name="TextBox 223"/>
                <p:cNvSpPr txBox="1"/>
                <p:nvPr/>
              </p:nvSpPr>
              <p:spPr>
                <a:xfrm>
                  <a:off x="4492305" y="4215468"/>
                  <a:ext cx="18473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en-US" sz="1100" b="1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25" name="TextBox 224"/>
                <p:cNvSpPr txBox="1"/>
                <p:nvPr/>
              </p:nvSpPr>
              <p:spPr>
                <a:xfrm>
                  <a:off x="5902089" y="4406640"/>
                  <a:ext cx="137145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endParaRPr lang="en-US" sz="1100" b="1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26" name="TextBox 225"/>
                <p:cNvSpPr txBox="1"/>
                <p:nvPr/>
              </p:nvSpPr>
              <p:spPr>
                <a:xfrm>
                  <a:off x="4488101" y="4754853"/>
                  <a:ext cx="18473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en-US" sz="1100" b="1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27" name="TextBox 226"/>
                <p:cNvSpPr txBox="1"/>
                <p:nvPr/>
              </p:nvSpPr>
              <p:spPr>
                <a:xfrm>
                  <a:off x="4488101" y="5196249"/>
                  <a:ext cx="18473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en-US" sz="1100" b="1" dirty="0" smtClean="0">
                    <a:latin typeface="Neo Sans Intel" panose="020B0504020202020204" pitchFamily="34" charset="0"/>
                  </a:endParaRPr>
                </a:p>
              </p:txBody>
            </p:sp>
          </p:grpSp>
          <p:cxnSp>
            <p:nvCxnSpPr>
              <p:cNvPr id="230" name="Straight Arrow Connector 229"/>
              <p:cNvCxnSpPr>
                <a:stCxn id="222" idx="3"/>
                <a:endCxn id="234" idx="1"/>
              </p:cNvCxnSpPr>
              <p:nvPr/>
            </p:nvCxnSpPr>
            <p:spPr bwMode="auto">
              <a:xfrm flipV="1">
                <a:off x="4100569" y="3659662"/>
                <a:ext cx="1130032" cy="27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231" name="Group 230"/>
              <p:cNvGrpSpPr/>
              <p:nvPr/>
            </p:nvGrpSpPr>
            <p:grpSpPr>
              <a:xfrm>
                <a:off x="5230601" y="3423484"/>
                <a:ext cx="547227" cy="1082965"/>
                <a:chOff x="6728724" y="3121968"/>
                <a:chExt cx="727535" cy="1439797"/>
              </a:xfrm>
            </p:grpSpPr>
            <p:sp>
              <p:nvSpPr>
                <p:cNvPr id="232" name="Freeform 127"/>
                <p:cNvSpPr>
                  <a:spLocks/>
                </p:cNvSpPr>
                <p:nvPr/>
              </p:nvSpPr>
              <p:spPr bwMode="auto">
                <a:xfrm>
                  <a:off x="6728724" y="3121968"/>
                  <a:ext cx="727535" cy="1439797"/>
                </a:xfrm>
                <a:custGeom>
                  <a:avLst/>
                  <a:gdLst>
                    <a:gd name="T0" fmla="*/ 0 w 210"/>
                    <a:gd name="T1" fmla="*/ 0 h 413"/>
                    <a:gd name="T2" fmla="*/ 0 w 210"/>
                    <a:gd name="T3" fmla="*/ 167 h 413"/>
                    <a:gd name="T4" fmla="*/ 91 w 210"/>
                    <a:gd name="T5" fmla="*/ 207 h 413"/>
                    <a:gd name="T6" fmla="*/ 0 w 210"/>
                    <a:gd name="T7" fmla="*/ 245 h 413"/>
                    <a:gd name="T8" fmla="*/ 0 w 210"/>
                    <a:gd name="T9" fmla="*/ 412 h 413"/>
                    <a:gd name="T10" fmla="*/ 284 w 210"/>
                    <a:gd name="T11" fmla="*/ 286 h 413"/>
                    <a:gd name="T12" fmla="*/ 284 w 210"/>
                    <a:gd name="T13" fmla="*/ 127 h 413"/>
                    <a:gd name="T14" fmla="*/ 0 w 210"/>
                    <a:gd name="T15" fmla="*/ 0 h 413"/>
                    <a:gd name="T16" fmla="*/ 0 w 210"/>
                    <a:gd name="T17" fmla="*/ 0 h 413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w 210"/>
                    <a:gd name="T28" fmla="*/ 0 h 413"/>
                    <a:gd name="T29" fmla="*/ 210 w 210"/>
                    <a:gd name="T30" fmla="*/ 413 h 413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T27" t="T28" r="T29" b="T30"/>
                  <a:pathLst>
                    <a:path w="210" h="413">
                      <a:moveTo>
                        <a:pt x="0" y="0"/>
                      </a:moveTo>
                      <a:lnTo>
                        <a:pt x="0" y="167"/>
                      </a:lnTo>
                      <a:lnTo>
                        <a:pt x="67" y="207"/>
                      </a:lnTo>
                      <a:lnTo>
                        <a:pt x="0" y="245"/>
                      </a:lnTo>
                      <a:lnTo>
                        <a:pt x="0" y="412"/>
                      </a:lnTo>
                      <a:lnTo>
                        <a:pt x="209" y="286"/>
                      </a:lnTo>
                      <a:lnTo>
                        <a:pt x="209" y="127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accent5">
                    <a:lumMod val="60000"/>
                    <a:lumOff val="4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eaLnBrk="0" hangingPunct="0"/>
                  <a:endParaRPr lang="en-US" sz="2000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233" name="TextBox 232"/>
                <p:cNvSpPr txBox="1"/>
                <p:nvPr/>
              </p:nvSpPr>
              <p:spPr>
                <a:xfrm>
                  <a:off x="6858085" y="3926238"/>
                  <a:ext cx="465836" cy="2864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ALU</a:t>
                  </a:r>
                </a:p>
              </p:txBody>
            </p:sp>
            <p:sp>
              <p:nvSpPr>
                <p:cNvPr id="234" name="TextBox 233"/>
                <p:cNvSpPr txBox="1"/>
                <p:nvPr/>
              </p:nvSpPr>
              <p:spPr>
                <a:xfrm>
                  <a:off x="6728724" y="3319972"/>
                  <a:ext cx="155484" cy="2319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500" dirty="0" smtClean="0">
                      <a:latin typeface="Neo Sans Intel" panose="020B0504020202020204" pitchFamily="34" charset="0"/>
                    </a:rPr>
                    <a:t> </a:t>
                  </a:r>
                </a:p>
              </p:txBody>
            </p:sp>
            <p:sp>
              <p:nvSpPr>
                <p:cNvPr id="235" name="TextBox 234"/>
                <p:cNvSpPr txBox="1"/>
                <p:nvPr/>
              </p:nvSpPr>
              <p:spPr>
                <a:xfrm>
                  <a:off x="6728724" y="4152246"/>
                  <a:ext cx="155484" cy="2319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500" dirty="0" smtClean="0">
                      <a:latin typeface="Neo Sans Intel" panose="020B0504020202020204" pitchFamily="34" charset="0"/>
                    </a:rPr>
                    <a:t> </a:t>
                  </a:r>
                </a:p>
              </p:txBody>
            </p:sp>
            <p:sp>
              <p:nvSpPr>
                <p:cNvPr id="236" name="TextBox 235"/>
                <p:cNvSpPr txBox="1"/>
                <p:nvPr/>
              </p:nvSpPr>
              <p:spPr>
                <a:xfrm>
                  <a:off x="7360155" y="3870419"/>
                  <a:ext cx="90572" cy="12275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algn="ctr"/>
                  <a:endParaRPr lang="en-US" sz="600" dirty="0" smtClean="0">
                    <a:latin typeface="Neo Sans Intel Medium" panose="020B0604020202020204" pitchFamily="34" charset="0"/>
                  </a:endParaRPr>
                </a:p>
              </p:txBody>
            </p:sp>
          </p:grpSp>
          <p:cxnSp>
            <p:nvCxnSpPr>
              <p:cNvPr id="237" name="Elbow Connector 236"/>
              <p:cNvCxnSpPr>
                <a:stCxn id="264" idx="0"/>
                <a:endCxn id="227" idx="1"/>
              </p:cNvCxnSpPr>
              <p:nvPr/>
            </p:nvCxnSpPr>
            <p:spPr bwMode="auto">
              <a:xfrm flipH="1">
                <a:off x="2932591" y="3914722"/>
                <a:ext cx="5689587" cy="836432"/>
              </a:xfrm>
              <a:prstGeom prst="bentConnector5">
                <a:avLst>
                  <a:gd name="adj1" fmla="val -4018"/>
                  <a:gd name="adj2" fmla="val 178449"/>
                  <a:gd name="adj3" fmla="val 104018"/>
                </a:avLst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238" name="Oval 237"/>
              <p:cNvSpPr/>
              <p:nvPr/>
            </p:nvSpPr>
            <p:spPr bwMode="auto">
              <a:xfrm>
                <a:off x="2169852" y="3629599"/>
                <a:ext cx="54511" cy="54511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cxnSp>
            <p:nvCxnSpPr>
              <p:cNvPr id="239" name="Straight Arrow Connector 238"/>
              <p:cNvCxnSpPr>
                <a:stCxn id="238" idx="6"/>
                <a:endCxn id="221" idx="1"/>
              </p:cNvCxnSpPr>
              <p:nvPr/>
            </p:nvCxnSpPr>
            <p:spPr bwMode="auto">
              <a:xfrm>
                <a:off x="2224363" y="3656855"/>
                <a:ext cx="711390" cy="0"/>
              </a:xfrm>
              <a:prstGeom prst="straightConnector1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40" name="Elbow Connector 239"/>
              <p:cNvCxnSpPr>
                <a:stCxn id="238" idx="4"/>
                <a:endCxn id="244" idx="2"/>
              </p:cNvCxnSpPr>
              <p:nvPr/>
            </p:nvCxnSpPr>
            <p:spPr bwMode="auto">
              <a:xfrm rot="16200000" flipH="1">
                <a:off x="2090660" y="3790558"/>
                <a:ext cx="332737" cy="119840"/>
              </a:xfrm>
              <a:prstGeom prst="bentConnector2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1" name="Elbow Connector 240"/>
              <p:cNvCxnSpPr>
                <a:stCxn id="238" idx="4"/>
                <a:endCxn id="218" idx="3"/>
              </p:cNvCxnSpPr>
              <p:nvPr/>
            </p:nvCxnSpPr>
            <p:spPr bwMode="auto">
              <a:xfrm rot="16200000" flipH="1">
                <a:off x="1926972" y="3954246"/>
                <a:ext cx="861230" cy="320958"/>
              </a:xfrm>
              <a:prstGeom prst="bentConnector2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43" name="Straight Connector 242"/>
              <p:cNvCxnSpPr/>
              <p:nvPr/>
            </p:nvCxnSpPr>
            <p:spPr bwMode="auto">
              <a:xfrm>
                <a:off x="5509599" y="4332938"/>
                <a:ext cx="251" cy="188387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44" name="Oval 243"/>
              <p:cNvSpPr/>
              <p:nvPr/>
            </p:nvSpPr>
            <p:spPr bwMode="auto">
              <a:xfrm>
                <a:off x="2316948" y="3989591"/>
                <a:ext cx="54511" cy="54511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cxnSp>
            <p:nvCxnSpPr>
              <p:cNvPr id="245" name="Elbow Connector 244"/>
              <p:cNvCxnSpPr>
                <a:stCxn id="244" idx="4"/>
                <a:endCxn id="217" idx="3"/>
              </p:cNvCxnSpPr>
              <p:nvPr/>
            </p:nvCxnSpPr>
            <p:spPr bwMode="auto">
              <a:xfrm rot="16200000" flipH="1">
                <a:off x="2309428" y="4078878"/>
                <a:ext cx="241509" cy="171956"/>
              </a:xfrm>
              <a:prstGeom prst="bentConnector2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46" name="Straight Arrow Connector 245"/>
              <p:cNvCxnSpPr>
                <a:stCxn id="216" idx="0"/>
                <a:endCxn id="226" idx="1"/>
              </p:cNvCxnSpPr>
              <p:nvPr/>
            </p:nvCxnSpPr>
            <p:spPr bwMode="auto">
              <a:xfrm flipV="1">
                <a:off x="2646113" y="4419150"/>
                <a:ext cx="286478" cy="1"/>
              </a:xfrm>
              <a:prstGeom prst="straightConnector1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247" name="Rounded Rectangle 246"/>
              <p:cNvSpPr/>
              <p:nvPr/>
            </p:nvSpPr>
            <p:spPr bwMode="auto">
              <a:xfrm>
                <a:off x="3178922" y="5054425"/>
                <a:ext cx="717323" cy="206006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000" dirty="0" smtClean="0">
                    <a:latin typeface="Neo Sans Intel Medium" panose="020B0604020202020204" pitchFamily="34" charset="0"/>
                    <a:cs typeface="Arial" pitchFamily="34" charset="0"/>
                  </a:rPr>
                  <a:t>Sign </a:t>
                </a:r>
                <a:r>
                  <a:rPr lang="en-US" sz="1000" dirty="0" err="1" smtClean="0">
                    <a:latin typeface="Neo Sans Intel Medium" panose="020B0604020202020204" pitchFamily="34" charset="0"/>
                    <a:cs typeface="Arial" pitchFamily="34" charset="0"/>
                  </a:rPr>
                  <a:t>ext</a:t>
                </a:r>
                <a:endParaRPr lang="en-US" sz="1000" dirty="0">
                  <a:latin typeface="Neo Sans Intel Medium" panose="020B0604020202020204" pitchFamily="34" charset="0"/>
                  <a:cs typeface="Arial" pitchFamily="34" charset="0"/>
                </a:endParaRPr>
              </a:p>
            </p:txBody>
          </p:sp>
          <p:cxnSp>
            <p:nvCxnSpPr>
              <p:cNvPr id="248" name="Elbow Connector 247"/>
              <p:cNvCxnSpPr>
                <a:stCxn id="238" idx="4"/>
                <a:endCxn id="247" idx="1"/>
              </p:cNvCxnSpPr>
              <p:nvPr/>
            </p:nvCxnSpPr>
            <p:spPr bwMode="auto">
              <a:xfrm rot="16200000" flipH="1">
                <a:off x="1951356" y="3929862"/>
                <a:ext cx="1473318" cy="981814"/>
              </a:xfrm>
              <a:prstGeom prst="bentConnector2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249" name="Group 248"/>
              <p:cNvGrpSpPr/>
              <p:nvPr/>
            </p:nvGrpSpPr>
            <p:grpSpPr>
              <a:xfrm>
                <a:off x="4970999" y="4042546"/>
                <a:ext cx="135684" cy="484051"/>
                <a:chOff x="3390790" y="3616963"/>
                <a:chExt cx="180391" cy="643543"/>
              </a:xfrm>
            </p:grpSpPr>
            <p:sp>
              <p:nvSpPr>
                <p:cNvPr id="250" name="Trapezoid 249"/>
                <p:cNvSpPr/>
                <p:nvPr/>
              </p:nvSpPr>
              <p:spPr bwMode="auto">
                <a:xfrm rot="5400000">
                  <a:off x="3159214" y="3848539"/>
                  <a:ext cx="643543" cy="180391"/>
                </a:xfrm>
                <a:prstGeom prst="trapezoid">
                  <a:avLst>
                    <a:gd name="adj" fmla="val 53513"/>
                  </a:avLst>
                </a:prstGeom>
                <a:solidFill>
                  <a:schemeClr val="bg2">
                    <a:lumMod val="20000"/>
                    <a:lumOff val="80000"/>
                  </a:schemeClr>
                </a:solidFill>
                <a:ln w="9525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US">
                    <a:latin typeface="Neo Sans Intel Medium" panose="020B0604020202020204" pitchFamily="34" charset="0"/>
                  </a:endParaRPr>
                </a:p>
              </p:txBody>
            </p:sp>
            <p:sp>
              <p:nvSpPr>
                <p:cNvPr id="251" name="Rectangle 158"/>
                <p:cNvSpPr>
                  <a:spLocks noChangeArrowheads="1"/>
                </p:cNvSpPr>
                <p:nvPr/>
              </p:nvSpPr>
              <p:spPr bwMode="auto">
                <a:xfrm flipH="1">
                  <a:off x="3395877" y="3698344"/>
                  <a:ext cx="108737" cy="143216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0</a:t>
                  </a:r>
                  <a:endParaRPr lang="en-US" sz="700" dirty="0">
                    <a:solidFill>
                      <a:srgbClr val="000000"/>
                    </a:solidFill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52" name="Rectangle 159"/>
                <p:cNvSpPr>
                  <a:spLocks noChangeArrowheads="1"/>
                </p:cNvSpPr>
                <p:nvPr/>
              </p:nvSpPr>
              <p:spPr bwMode="auto">
                <a:xfrm flipH="1">
                  <a:off x="3395879" y="4047844"/>
                  <a:ext cx="85106" cy="10772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1</a:t>
                  </a:r>
                </a:p>
              </p:txBody>
            </p:sp>
          </p:grpSp>
          <p:cxnSp>
            <p:nvCxnSpPr>
              <p:cNvPr id="253" name="Straight Arrow Connector 252"/>
              <p:cNvCxnSpPr>
                <a:stCxn id="250" idx="0"/>
                <a:endCxn id="235" idx="1"/>
              </p:cNvCxnSpPr>
              <p:nvPr/>
            </p:nvCxnSpPr>
            <p:spPr bwMode="auto">
              <a:xfrm>
                <a:off x="5106683" y="4284571"/>
                <a:ext cx="123918" cy="1097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54" name="Elbow Connector 253"/>
              <p:cNvCxnSpPr>
                <a:stCxn id="247" idx="3"/>
                <a:endCxn id="274" idx="4"/>
              </p:cNvCxnSpPr>
              <p:nvPr/>
            </p:nvCxnSpPr>
            <p:spPr bwMode="auto">
              <a:xfrm flipV="1">
                <a:off x="3896245" y="4433797"/>
                <a:ext cx="951895" cy="723631"/>
              </a:xfrm>
              <a:prstGeom prst="bentConnector2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grpSp>
            <p:nvGrpSpPr>
              <p:cNvPr id="255" name="Group 254"/>
              <p:cNvGrpSpPr/>
              <p:nvPr/>
            </p:nvGrpSpPr>
            <p:grpSpPr>
              <a:xfrm>
                <a:off x="6853393" y="3604569"/>
                <a:ext cx="912843" cy="874408"/>
                <a:chOff x="3124738" y="3598050"/>
                <a:chExt cx="1447262" cy="1386326"/>
              </a:xfrm>
            </p:grpSpPr>
            <p:sp>
              <p:nvSpPr>
                <p:cNvPr id="256" name="Rectangle 255"/>
                <p:cNvSpPr/>
                <p:nvPr/>
              </p:nvSpPr>
              <p:spPr bwMode="auto">
                <a:xfrm>
                  <a:off x="3126744" y="3598050"/>
                  <a:ext cx="1445256" cy="1386326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257" name="TextBox 256"/>
                <p:cNvSpPr txBox="1"/>
                <p:nvPr/>
              </p:nvSpPr>
              <p:spPr>
                <a:xfrm>
                  <a:off x="3124738" y="3682688"/>
                  <a:ext cx="184731" cy="261610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endParaRPr lang="en-US" sz="1100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58" name="TextBox 257"/>
                <p:cNvSpPr txBox="1"/>
                <p:nvPr/>
              </p:nvSpPr>
              <p:spPr>
                <a:xfrm>
                  <a:off x="4371874" y="3786748"/>
                  <a:ext cx="200126" cy="26161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r"/>
                  <a:endParaRPr lang="en-US" sz="1100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59" name="TextBox 258"/>
                <p:cNvSpPr txBox="1"/>
                <p:nvPr/>
              </p:nvSpPr>
              <p:spPr>
                <a:xfrm>
                  <a:off x="3466452" y="4040440"/>
                  <a:ext cx="838692" cy="30777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Memory</a:t>
                  </a:r>
                </a:p>
              </p:txBody>
            </p:sp>
            <p:sp>
              <p:nvSpPr>
                <p:cNvPr id="260" name="TextBox 259"/>
                <p:cNvSpPr txBox="1"/>
                <p:nvPr/>
              </p:nvSpPr>
              <p:spPr>
                <a:xfrm>
                  <a:off x="3126747" y="4149986"/>
                  <a:ext cx="102130" cy="26161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endParaRPr lang="en-US" sz="1100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61" name="TextBox 260"/>
                <p:cNvSpPr txBox="1"/>
                <p:nvPr/>
              </p:nvSpPr>
              <p:spPr>
                <a:xfrm>
                  <a:off x="3128165" y="4647076"/>
                  <a:ext cx="184731" cy="261610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endParaRPr lang="en-US" sz="1100" dirty="0" smtClean="0">
                    <a:latin typeface="Neo Sans Intel" panose="020B0504020202020204" pitchFamily="34" charset="0"/>
                  </a:endParaRPr>
                </a:p>
              </p:txBody>
            </p:sp>
          </p:grpSp>
          <p:cxnSp>
            <p:nvCxnSpPr>
              <p:cNvPr id="262" name="Straight Arrow Connector 261"/>
              <p:cNvCxnSpPr>
                <a:stCxn id="258" idx="3"/>
                <a:endCxn id="265" idx="3"/>
              </p:cNvCxnSpPr>
              <p:nvPr/>
            </p:nvCxnSpPr>
            <p:spPr bwMode="auto">
              <a:xfrm flipV="1">
                <a:off x="7766236" y="3805925"/>
                <a:ext cx="724083" cy="167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263" name="Group 262"/>
              <p:cNvGrpSpPr/>
              <p:nvPr/>
            </p:nvGrpSpPr>
            <p:grpSpPr>
              <a:xfrm>
                <a:off x="8486493" y="3672695"/>
                <a:ext cx="135684" cy="484051"/>
                <a:chOff x="3390790" y="3616963"/>
                <a:chExt cx="180391" cy="643543"/>
              </a:xfrm>
            </p:grpSpPr>
            <p:sp>
              <p:nvSpPr>
                <p:cNvPr id="264" name="Trapezoid 263"/>
                <p:cNvSpPr/>
                <p:nvPr/>
              </p:nvSpPr>
              <p:spPr bwMode="auto">
                <a:xfrm rot="5400000">
                  <a:off x="3159214" y="3848539"/>
                  <a:ext cx="643543" cy="180391"/>
                </a:xfrm>
                <a:prstGeom prst="trapezoid">
                  <a:avLst>
                    <a:gd name="adj" fmla="val 53513"/>
                  </a:avLst>
                </a:prstGeom>
                <a:solidFill>
                  <a:schemeClr val="bg2">
                    <a:lumMod val="20000"/>
                    <a:lumOff val="80000"/>
                  </a:schemeClr>
                </a:solidFill>
                <a:ln w="9525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US">
                    <a:latin typeface="Neo Sans Intel Medium" panose="020B0604020202020204" pitchFamily="34" charset="0"/>
                  </a:endParaRPr>
                </a:p>
              </p:txBody>
            </p:sp>
            <p:sp>
              <p:nvSpPr>
                <p:cNvPr id="265" name="Rectangle 158"/>
                <p:cNvSpPr>
                  <a:spLocks noChangeArrowheads="1"/>
                </p:cNvSpPr>
                <p:nvPr/>
              </p:nvSpPr>
              <p:spPr bwMode="auto">
                <a:xfrm flipH="1">
                  <a:off x="3395877" y="3722484"/>
                  <a:ext cx="122543" cy="143216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dirty="0" smtClean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1</a:t>
                  </a:r>
                  <a:endParaRPr lang="en-US" sz="700" dirty="0">
                    <a:solidFill>
                      <a:srgbClr val="000000"/>
                    </a:solidFill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66" name="Rectangle 159"/>
                <p:cNvSpPr>
                  <a:spLocks noChangeArrowheads="1"/>
                </p:cNvSpPr>
                <p:nvPr/>
              </p:nvSpPr>
              <p:spPr bwMode="auto">
                <a:xfrm flipH="1">
                  <a:off x="3395879" y="4029231"/>
                  <a:ext cx="122542" cy="143216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000000"/>
                      </a:solidFill>
                      <a:latin typeface="Neo Sans Intel" panose="020B0504020202020204" pitchFamily="34" charset="0"/>
                    </a:rPr>
                    <a:t>0</a:t>
                  </a:r>
                </a:p>
              </p:txBody>
            </p:sp>
          </p:grpSp>
          <p:cxnSp>
            <p:nvCxnSpPr>
              <p:cNvPr id="267" name="Straight Arrow Connector 266"/>
              <p:cNvCxnSpPr>
                <a:stCxn id="236" idx="3"/>
                <a:endCxn id="272" idx="2"/>
              </p:cNvCxnSpPr>
              <p:nvPr/>
            </p:nvCxnSpPr>
            <p:spPr bwMode="auto">
              <a:xfrm flipV="1">
                <a:off x="5773667" y="4032156"/>
                <a:ext cx="786476" cy="454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68" name="Oval 267"/>
              <p:cNvSpPr/>
              <p:nvPr/>
            </p:nvSpPr>
            <p:spPr bwMode="auto">
              <a:xfrm>
                <a:off x="4710169" y="4129619"/>
                <a:ext cx="54511" cy="54511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69" name="TextBox 268"/>
              <p:cNvSpPr txBox="1"/>
              <p:nvPr/>
            </p:nvSpPr>
            <p:spPr>
              <a:xfrm>
                <a:off x="5560616" y="4909745"/>
                <a:ext cx="71861" cy="926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cxnSp>
            <p:nvCxnSpPr>
              <p:cNvPr id="270" name="Elbow Connector 269"/>
              <p:cNvCxnSpPr>
                <a:stCxn id="268" idx="4"/>
                <a:endCxn id="269" idx="1"/>
              </p:cNvCxnSpPr>
              <p:nvPr/>
            </p:nvCxnSpPr>
            <p:spPr bwMode="auto">
              <a:xfrm rot="16200000" flipH="1">
                <a:off x="4763063" y="4158491"/>
                <a:ext cx="771915" cy="823191"/>
              </a:xfrm>
              <a:prstGeom prst="bentConnector2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med" len="med"/>
              </a:ln>
              <a:effectLst/>
            </p:spPr>
          </p:cxnSp>
          <p:cxnSp>
            <p:nvCxnSpPr>
              <p:cNvPr id="271" name="Elbow Connector 270"/>
              <p:cNvCxnSpPr>
                <a:stCxn id="269" idx="1"/>
                <a:endCxn id="261" idx="1"/>
              </p:cNvCxnSpPr>
              <p:nvPr/>
            </p:nvCxnSpPr>
            <p:spPr bwMode="auto">
              <a:xfrm rot="10800000" flipH="1">
                <a:off x="5560615" y="4348733"/>
                <a:ext cx="1294939" cy="607312"/>
              </a:xfrm>
              <a:prstGeom prst="bentConnector3">
                <a:avLst>
                  <a:gd name="adj1" fmla="val 25626"/>
                </a:avLst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272" name="Oval 271"/>
              <p:cNvSpPr/>
              <p:nvPr/>
            </p:nvSpPr>
            <p:spPr bwMode="auto">
              <a:xfrm>
                <a:off x="6560143" y="4004900"/>
                <a:ext cx="54511" cy="54511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cxnSp>
            <p:nvCxnSpPr>
              <p:cNvPr id="273" name="Elbow Connector 272"/>
              <p:cNvCxnSpPr>
                <a:stCxn id="272" idx="4"/>
                <a:endCxn id="266" idx="3"/>
              </p:cNvCxnSpPr>
              <p:nvPr/>
            </p:nvCxnSpPr>
            <p:spPr bwMode="auto">
              <a:xfrm rot="5400000" flipH="1" flipV="1">
                <a:off x="7527479" y="3096570"/>
                <a:ext cx="22761" cy="1902922"/>
              </a:xfrm>
              <a:prstGeom prst="bentConnector4">
                <a:avLst>
                  <a:gd name="adj1" fmla="val -2946101"/>
                  <a:gd name="adj2" fmla="val 89558"/>
                </a:avLst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sp>
            <p:nvSpPr>
              <p:cNvPr id="274" name="Oval 273"/>
              <p:cNvSpPr/>
              <p:nvPr/>
            </p:nvSpPr>
            <p:spPr bwMode="auto">
              <a:xfrm>
                <a:off x="4820884" y="4379286"/>
                <a:ext cx="54511" cy="54511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cxnSp>
            <p:nvCxnSpPr>
              <p:cNvPr id="275" name="Straight Arrow Connector 274"/>
              <p:cNvCxnSpPr>
                <a:stCxn id="274" idx="6"/>
                <a:endCxn id="252" idx="3"/>
              </p:cNvCxnSpPr>
              <p:nvPr/>
            </p:nvCxnSpPr>
            <p:spPr bwMode="auto">
              <a:xfrm>
                <a:off x="4875395" y="4406542"/>
                <a:ext cx="99432" cy="611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76" name="Elbow Connector 275"/>
              <p:cNvCxnSpPr>
                <a:stCxn id="272" idx="0"/>
                <a:endCxn id="257" idx="1"/>
              </p:cNvCxnSpPr>
              <p:nvPr/>
            </p:nvCxnSpPr>
            <p:spPr bwMode="auto">
              <a:xfrm rot="5400000" flipH="1" flipV="1">
                <a:off x="6588175" y="3739682"/>
                <a:ext cx="264443" cy="265994"/>
              </a:xfrm>
              <a:prstGeom prst="bentConnector2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78" name="Straight Connector 277"/>
              <p:cNvCxnSpPr>
                <a:stCxn id="250" idx="3"/>
              </p:cNvCxnSpPr>
              <p:nvPr/>
            </p:nvCxnSpPr>
            <p:spPr bwMode="auto">
              <a:xfrm>
                <a:off x="5038842" y="4490295"/>
                <a:ext cx="2672" cy="151812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2" name="Straight Connector 281"/>
              <p:cNvCxnSpPr>
                <a:stCxn id="216" idx="3"/>
              </p:cNvCxnSpPr>
              <p:nvPr/>
            </p:nvCxnSpPr>
            <p:spPr bwMode="auto">
              <a:xfrm flipH="1">
                <a:off x="2576686" y="4624873"/>
                <a:ext cx="1586" cy="127502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5" name="Straight Connector 284"/>
              <p:cNvCxnSpPr>
                <a:stCxn id="244" idx="6"/>
                <a:endCxn id="224" idx="1"/>
              </p:cNvCxnSpPr>
              <p:nvPr/>
            </p:nvCxnSpPr>
            <p:spPr bwMode="auto">
              <a:xfrm flipV="1">
                <a:off x="2371458" y="4013440"/>
                <a:ext cx="564294" cy="3402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86" name="Straight Connector 285"/>
              <p:cNvCxnSpPr>
                <a:stCxn id="268" idx="6"/>
                <a:endCxn id="251" idx="3"/>
              </p:cNvCxnSpPr>
              <p:nvPr/>
            </p:nvCxnSpPr>
            <p:spPr bwMode="auto">
              <a:xfrm>
                <a:off x="4764676" y="4157094"/>
                <a:ext cx="210145" cy="744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87" name="Straight Connector 286"/>
              <p:cNvCxnSpPr>
                <a:stCxn id="225" idx="3"/>
                <a:endCxn id="268" idx="2"/>
              </p:cNvCxnSpPr>
              <p:nvPr/>
            </p:nvCxnSpPr>
            <p:spPr bwMode="auto">
              <a:xfrm flipV="1">
                <a:off x="4099300" y="4156875"/>
                <a:ext cx="610869" cy="363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med" len="med"/>
              </a:ln>
              <a:effectLst/>
            </p:spPr>
          </p:cxnSp>
          <p:cxnSp>
            <p:nvCxnSpPr>
              <p:cNvPr id="288" name="Straight Connector 287"/>
              <p:cNvCxnSpPr>
                <a:stCxn id="272" idx="6"/>
                <a:endCxn id="260" idx="1"/>
              </p:cNvCxnSpPr>
              <p:nvPr/>
            </p:nvCxnSpPr>
            <p:spPr bwMode="auto">
              <a:xfrm>
                <a:off x="6614654" y="4032156"/>
                <a:ext cx="240006" cy="3044"/>
              </a:xfrm>
              <a:prstGeom prst="lin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289" name="Group 288"/>
              <p:cNvGrpSpPr/>
              <p:nvPr/>
            </p:nvGrpSpPr>
            <p:grpSpPr>
              <a:xfrm>
                <a:off x="610609" y="3508247"/>
                <a:ext cx="952882" cy="914028"/>
                <a:chOff x="3126744" y="3598050"/>
                <a:chExt cx="1445257" cy="1386326"/>
              </a:xfrm>
            </p:grpSpPr>
            <p:sp>
              <p:nvSpPr>
                <p:cNvPr id="290" name="Rectangle 289"/>
                <p:cNvSpPr/>
                <p:nvPr/>
              </p:nvSpPr>
              <p:spPr bwMode="auto">
                <a:xfrm>
                  <a:off x="3126744" y="3598050"/>
                  <a:ext cx="1445256" cy="1386326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291" name="TextBox 290"/>
                <p:cNvSpPr txBox="1"/>
                <p:nvPr/>
              </p:nvSpPr>
              <p:spPr>
                <a:xfrm>
                  <a:off x="3364669" y="3598108"/>
                  <a:ext cx="18473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en-US" sz="1100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92" name="TextBox 291"/>
                <p:cNvSpPr txBox="1"/>
                <p:nvPr/>
              </p:nvSpPr>
              <p:spPr>
                <a:xfrm>
                  <a:off x="4275615" y="3692678"/>
                  <a:ext cx="296386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endParaRPr lang="en-US" sz="1100" dirty="0" smtClean="0"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93" name="TextBox 292"/>
                <p:cNvSpPr txBox="1"/>
                <p:nvPr/>
              </p:nvSpPr>
              <p:spPr>
                <a:xfrm>
                  <a:off x="3445122" y="4025270"/>
                  <a:ext cx="838693" cy="30777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Memory</a:t>
                  </a:r>
                </a:p>
              </p:txBody>
            </p:sp>
          </p:grpSp>
          <p:grpSp>
            <p:nvGrpSpPr>
              <p:cNvPr id="295" name="Group 294"/>
              <p:cNvGrpSpPr/>
              <p:nvPr/>
            </p:nvGrpSpPr>
            <p:grpSpPr>
              <a:xfrm>
                <a:off x="1759707" y="2984719"/>
                <a:ext cx="208020" cy="3195202"/>
                <a:chOff x="1740012" y="3281856"/>
                <a:chExt cx="180287" cy="2367290"/>
              </a:xfrm>
            </p:grpSpPr>
            <p:sp>
              <p:nvSpPr>
                <p:cNvPr id="296" name="Rectangle 295"/>
                <p:cNvSpPr/>
                <p:nvPr/>
              </p:nvSpPr>
              <p:spPr bwMode="auto">
                <a:xfrm>
                  <a:off x="1740012" y="3281856"/>
                  <a:ext cx="180287" cy="236729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ru-RU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297" name="Isosceles Triangle 296"/>
                <p:cNvSpPr/>
                <p:nvPr/>
              </p:nvSpPr>
              <p:spPr bwMode="auto">
                <a:xfrm>
                  <a:off x="1779958" y="5562600"/>
                  <a:ext cx="100394" cy="86546"/>
                </a:xfrm>
                <a:prstGeom prst="triangl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</p:grpSp>
          <p:grpSp>
            <p:nvGrpSpPr>
              <p:cNvPr id="298" name="Group 297"/>
              <p:cNvGrpSpPr/>
              <p:nvPr/>
            </p:nvGrpSpPr>
            <p:grpSpPr>
              <a:xfrm>
                <a:off x="4297112" y="2961925"/>
                <a:ext cx="208020" cy="3195202"/>
                <a:chOff x="1740012" y="3281856"/>
                <a:chExt cx="180287" cy="2367290"/>
              </a:xfrm>
            </p:grpSpPr>
            <p:sp>
              <p:nvSpPr>
                <p:cNvPr id="299" name="Rectangle 298"/>
                <p:cNvSpPr/>
                <p:nvPr/>
              </p:nvSpPr>
              <p:spPr bwMode="auto">
                <a:xfrm>
                  <a:off x="1740012" y="3281856"/>
                  <a:ext cx="180287" cy="236729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ru-RU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300" name="Isosceles Triangle 299"/>
                <p:cNvSpPr/>
                <p:nvPr/>
              </p:nvSpPr>
              <p:spPr bwMode="auto">
                <a:xfrm>
                  <a:off x="1779958" y="5562600"/>
                  <a:ext cx="100394" cy="86546"/>
                </a:xfrm>
                <a:prstGeom prst="triangl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</p:grpSp>
          <p:grpSp>
            <p:nvGrpSpPr>
              <p:cNvPr id="301" name="Group 300"/>
              <p:cNvGrpSpPr/>
              <p:nvPr/>
            </p:nvGrpSpPr>
            <p:grpSpPr>
              <a:xfrm>
                <a:off x="6103295" y="2984719"/>
                <a:ext cx="208020" cy="3195202"/>
                <a:chOff x="1740012" y="3281856"/>
                <a:chExt cx="180287" cy="2367290"/>
              </a:xfrm>
            </p:grpSpPr>
            <p:sp>
              <p:nvSpPr>
                <p:cNvPr id="302" name="Rectangle 301"/>
                <p:cNvSpPr/>
                <p:nvPr/>
              </p:nvSpPr>
              <p:spPr bwMode="auto">
                <a:xfrm>
                  <a:off x="1740012" y="3281856"/>
                  <a:ext cx="180287" cy="236729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ru-RU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303" name="Isosceles Triangle 302"/>
                <p:cNvSpPr/>
                <p:nvPr/>
              </p:nvSpPr>
              <p:spPr bwMode="auto">
                <a:xfrm>
                  <a:off x="1779958" y="5562600"/>
                  <a:ext cx="100394" cy="86546"/>
                </a:xfrm>
                <a:prstGeom prst="triangl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</p:grpSp>
          <p:grpSp>
            <p:nvGrpSpPr>
              <p:cNvPr id="304" name="Group 303"/>
              <p:cNvGrpSpPr/>
              <p:nvPr/>
            </p:nvGrpSpPr>
            <p:grpSpPr>
              <a:xfrm>
                <a:off x="7928937" y="2974985"/>
                <a:ext cx="208020" cy="3195202"/>
                <a:chOff x="1740012" y="3281856"/>
                <a:chExt cx="180287" cy="2367290"/>
              </a:xfrm>
            </p:grpSpPr>
            <p:sp>
              <p:nvSpPr>
                <p:cNvPr id="305" name="Rectangle 304"/>
                <p:cNvSpPr/>
                <p:nvPr/>
              </p:nvSpPr>
              <p:spPr bwMode="auto">
                <a:xfrm>
                  <a:off x="1740012" y="3281856"/>
                  <a:ext cx="180287" cy="2367290"/>
                </a:xfrm>
                <a:prstGeom prst="rect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ru-RU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306" name="Isosceles Triangle 305"/>
                <p:cNvSpPr/>
                <p:nvPr/>
              </p:nvSpPr>
              <p:spPr bwMode="auto">
                <a:xfrm>
                  <a:off x="1779958" y="5562600"/>
                  <a:ext cx="100394" cy="86546"/>
                </a:xfrm>
                <a:prstGeom prst="triangl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 w="12700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b="1">
                    <a:latin typeface="Neo Sans Intel" pitchFamily="34" charset="0"/>
                    <a:cs typeface="Arial" pitchFamily="34" charset="0"/>
                  </a:endParaRPr>
                </a:p>
              </p:txBody>
            </p:sp>
          </p:grpSp>
          <p:grpSp>
            <p:nvGrpSpPr>
              <p:cNvPr id="307" name="Group 306"/>
              <p:cNvGrpSpPr/>
              <p:nvPr/>
            </p:nvGrpSpPr>
            <p:grpSpPr>
              <a:xfrm>
                <a:off x="220691" y="2974985"/>
                <a:ext cx="218446" cy="977711"/>
                <a:chOff x="244754" y="2510064"/>
                <a:chExt cx="218446" cy="977711"/>
              </a:xfrm>
            </p:grpSpPr>
            <p:grpSp>
              <p:nvGrpSpPr>
                <p:cNvPr id="308" name="Group 307"/>
                <p:cNvGrpSpPr/>
                <p:nvPr/>
              </p:nvGrpSpPr>
              <p:grpSpPr>
                <a:xfrm>
                  <a:off x="251616" y="2510064"/>
                  <a:ext cx="208020" cy="977711"/>
                  <a:chOff x="1740012" y="3281856"/>
                  <a:chExt cx="180287" cy="2367290"/>
                </a:xfrm>
              </p:grpSpPr>
              <p:sp>
                <p:nvSpPr>
                  <p:cNvPr id="310" name="Rectangle 309"/>
                  <p:cNvSpPr/>
                  <p:nvPr/>
                </p:nvSpPr>
                <p:spPr bwMode="auto">
                  <a:xfrm>
                    <a:off x="1740012" y="3281856"/>
                    <a:ext cx="180287" cy="2367290"/>
                  </a:xfrm>
                  <a:prstGeom prst="rect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 cap="flat" cmpd="sng" algn="ctr">
                    <a:solidFill>
                      <a:srgbClr val="FF66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eaLnBrk="0" hangingPunct="0"/>
                    <a:endParaRPr lang="ru-RU" b="1">
                      <a:latin typeface="Neo Sans Intel" pitchFamily="34" charset="0"/>
                      <a:cs typeface="Arial" pitchFamily="34" charset="0"/>
                    </a:endParaRPr>
                  </a:p>
                </p:txBody>
              </p:sp>
              <p:sp>
                <p:nvSpPr>
                  <p:cNvPr id="311" name="Isosceles Triangle 310"/>
                  <p:cNvSpPr/>
                  <p:nvPr/>
                </p:nvSpPr>
                <p:spPr bwMode="auto">
                  <a:xfrm>
                    <a:off x="1779958" y="5424187"/>
                    <a:ext cx="100394" cy="224959"/>
                  </a:xfrm>
                  <a:prstGeom prst="triangl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2700" cap="flat" cmpd="sng" algn="ctr">
                    <a:solidFill>
                      <a:srgbClr val="FF66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eaLnBrk="0" hangingPunct="0"/>
                    <a:endParaRPr lang="en-US" b="1">
                      <a:latin typeface="Neo Sans Intel" pitchFamily="34" charset="0"/>
                      <a:cs typeface="Arial" pitchFamily="34" charset="0"/>
                    </a:endParaRPr>
                  </a:p>
                </p:txBody>
              </p:sp>
            </p:grpSp>
            <p:sp>
              <p:nvSpPr>
                <p:cNvPr id="309" name="TextBox 308"/>
                <p:cNvSpPr txBox="1"/>
                <p:nvPr/>
              </p:nvSpPr>
              <p:spPr>
                <a:xfrm>
                  <a:off x="244754" y="2743200"/>
                  <a:ext cx="218446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en-US" sz="1100" dirty="0" smtClean="0">
                      <a:latin typeface="Neo Sans Intel Medium" panose="020B0604020202020204" pitchFamily="34" charset="0"/>
                    </a:rPr>
                    <a:t>PC</a:t>
                  </a:r>
                </a:p>
              </p:txBody>
            </p:sp>
          </p:grpSp>
          <p:cxnSp>
            <p:nvCxnSpPr>
              <p:cNvPr id="313" name="Elbow Connector 312"/>
              <p:cNvCxnSpPr>
                <a:stCxn id="309" idx="3"/>
                <a:endCxn id="291" idx="0"/>
              </p:cNvCxnSpPr>
              <p:nvPr/>
            </p:nvCxnSpPr>
            <p:spPr bwMode="auto">
              <a:xfrm>
                <a:off x="439137" y="3292760"/>
                <a:ext cx="389238" cy="215525"/>
              </a:xfrm>
              <a:prstGeom prst="bentConnector2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</p:grpSp>
        <p:cxnSp>
          <p:nvCxnSpPr>
            <p:cNvPr id="321" name="Straight Arrow Connector 320"/>
            <p:cNvCxnSpPr/>
            <p:nvPr/>
          </p:nvCxnSpPr>
          <p:spPr bwMode="auto">
            <a:xfrm>
              <a:off x="828375" y="3292500"/>
              <a:ext cx="300967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grpSp>
          <p:nvGrpSpPr>
            <p:cNvPr id="327" name="Group 326"/>
            <p:cNvGrpSpPr/>
            <p:nvPr/>
          </p:nvGrpSpPr>
          <p:grpSpPr>
            <a:xfrm>
              <a:off x="1150942" y="2822900"/>
              <a:ext cx="301925" cy="597512"/>
              <a:chOff x="6728724" y="3121968"/>
              <a:chExt cx="727535" cy="1439797"/>
            </a:xfrm>
          </p:grpSpPr>
          <p:sp>
            <p:nvSpPr>
              <p:cNvPr id="344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345" name="TextBox 344"/>
              <p:cNvSpPr txBox="1"/>
              <p:nvPr/>
            </p:nvSpPr>
            <p:spPr>
              <a:xfrm>
                <a:off x="7315159" y="3677492"/>
                <a:ext cx="137382" cy="30680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/>
                <a:endParaRPr lang="en-US" sz="1100" dirty="0" smtClean="0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346" name="TextBox 345"/>
              <p:cNvSpPr txBox="1"/>
              <p:nvPr/>
            </p:nvSpPr>
            <p:spPr>
              <a:xfrm>
                <a:off x="6728724" y="3319972"/>
                <a:ext cx="155483" cy="231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347" name="TextBox 346"/>
              <p:cNvSpPr txBox="1"/>
              <p:nvPr/>
            </p:nvSpPr>
            <p:spPr>
              <a:xfrm>
                <a:off x="6728724" y="4152247"/>
                <a:ext cx="155483" cy="2319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348" name="TextBox 347"/>
              <p:cNvSpPr txBox="1"/>
              <p:nvPr/>
            </p:nvSpPr>
            <p:spPr>
              <a:xfrm>
                <a:off x="6848563" y="3469705"/>
                <a:ext cx="496611" cy="33373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/>
                <a:r>
                  <a:rPr lang="en-US" sz="900" dirty="0" smtClean="0">
                    <a:latin typeface="Neo Sans Intel Medium" panose="020B0604020202020204" pitchFamily="34" charset="0"/>
                  </a:rPr>
                  <a:t>Add</a:t>
                </a:r>
              </a:p>
            </p:txBody>
          </p:sp>
        </p:grpSp>
        <p:sp>
          <p:nvSpPr>
            <p:cNvPr id="329" name="TextBox 328"/>
            <p:cNvSpPr txBox="1"/>
            <p:nvPr/>
          </p:nvSpPr>
          <p:spPr>
            <a:xfrm>
              <a:off x="548512" y="2809203"/>
              <a:ext cx="274435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200" b="1" dirty="0" smtClean="0">
                  <a:latin typeface="Neo Sans Intel" panose="020B0504020202020204" pitchFamily="34" charset="0"/>
                </a:rPr>
                <a:t>4</a:t>
              </a:r>
            </a:p>
          </p:txBody>
        </p:sp>
        <p:cxnSp>
          <p:nvCxnSpPr>
            <p:cNvPr id="330" name="Straight Arrow Connector 329"/>
            <p:cNvCxnSpPr>
              <a:stCxn id="329" idx="3"/>
              <a:endCxn id="346" idx="1"/>
            </p:cNvCxnSpPr>
            <p:nvPr/>
          </p:nvCxnSpPr>
          <p:spPr bwMode="auto">
            <a:xfrm>
              <a:off x="822947" y="2947703"/>
              <a:ext cx="327995" cy="5505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11056064"/>
      </p:ext>
    </p:extLst>
  </p:cSld>
  <p:clrMapOvr>
    <a:masterClrMapping/>
  </p:clrMapOvr>
  <p:transition advTm="18664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  <p:extLst>
    <p:ext uri="{3A86A75C-4F4B-4683-9AE1-C65F6400EC91}">
      <p14:laserTraceLst xmlns:p14="http://schemas.microsoft.com/office/powerpoint/2010/main">
        <p14:tracePtLst>
          <p14:tracePt t="1728" x="6983413" y="4446588"/>
          <p14:tracePt t="1736" x="6973888" y="4446588"/>
          <p14:tracePt t="1752" x="6965950" y="4446588"/>
          <p14:tracePt t="1777" x="6956425" y="4446588"/>
          <p14:tracePt t="2320" x="6956425" y="4438650"/>
          <p14:tracePt t="2329" x="6956425" y="4429125"/>
          <p14:tracePt t="2337" x="6938963" y="4429125"/>
          <p14:tracePt t="2349" x="6919913" y="4411663"/>
          <p14:tracePt t="2366" x="6858000" y="4348163"/>
          <p14:tracePt t="2382" x="6796088" y="4251325"/>
          <p14:tracePt t="2401" x="6786563" y="3946525"/>
          <p14:tracePt t="2416" x="6724650" y="3687763"/>
          <p14:tracePt t="2433" x="6545263" y="3419475"/>
          <p14:tracePt t="2449" x="6323013" y="3170238"/>
          <p14:tracePt t="2466" x="6143625" y="2990850"/>
          <p14:tracePt t="2483" x="6010275" y="2946400"/>
          <p14:tracePt t="2499" x="5867400" y="2884488"/>
          <p14:tracePt t="2516" x="5830888" y="2874963"/>
          <p14:tracePt t="2905" x="5830888" y="2867025"/>
          <p14:tracePt t="2913" x="5822950" y="2847975"/>
          <p14:tracePt t="2921" x="5795963" y="2813050"/>
          <p14:tracePt t="2933" x="5741988" y="2759075"/>
          <p14:tracePt t="2949" x="5705475" y="2724150"/>
          <p14:tracePt t="2966" x="5653088" y="2660650"/>
          <p14:tracePt t="2983" x="5581650" y="2598738"/>
          <p14:tracePt t="3000" x="5545138" y="2536825"/>
          <p14:tracePt t="3016" x="5537200" y="2473325"/>
          <p14:tracePt t="3033" x="5527675" y="2428875"/>
          <p14:tracePt t="3049" x="5510213" y="2347913"/>
          <p14:tracePt t="3066" x="5465763" y="2232025"/>
          <p14:tracePt t="3083" x="5384800" y="1990725"/>
          <p14:tracePt t="3099" x="5286375" y="1847850"/>
          <p14:tracePt t="3116" x="5205413" y="1751013"/>
          <p14:tracePt t="3133" x="5133975" y="1687513"/>
          <p14:tracePt t="3149" x="5126038" y="1670050"/>
          <p14:tracePt t="3166" x="5126038" y="1660525"/>
          <p14:tracePt t="3183" x="5126038" y="1633538"/>
          <p14:tracePt t="3199" x="5108575" y="1562100"/>
          <p14:tracePt t="3345" x="5108575" y="1554163"/>
          <p14:tracePt t="3361" x="5108575" y="1544638"/>
          <p14:tracePt t="3376" x="5108575" y="1536700"/>
          <p14:tracePt t="3401" x="5099050" y="1517650"/>
          <p14:tracePt t="3426" x="5089525" y="1509713"/>
          <p14:tracePt t="3440" x="5081588" y="1500188"/>
          <p14:tracePt t="3449" x="5072063" y="1500188"/>
          <p14:tracePt t="3466" x="5072063" y="1490663"/>
          <p14:tracePt t="3489" x="5062538" y="1490663"/>
          <p14:tracePt t="3499" x="5062538" y="1482725"/>
          <p14:tracePt t="3521" x="5062538" y="1473200"/>
          <p14:tracePt t="3537" x="5054600" y="1473200"/>
          <p14:tracePt t="3549" x="5054600" y="1465263"/>
          <p14:tracePt t="3566" x="5037138" y="1455738"/>
          <p14:tracePt t="3600" x="5027613" y="1446213"/>
          <p14:tracePt t="3617" x="5027613" y="1438275"/>
          <p14:tracePt t="3633" x="5018088" y="1438275"/>
          <p14:tracePt t="3721" x="5027613" y="1438275"/>
          <p14:tracePt t="3736" x="5045075" y="1438275"/>
          <p14:tracePt t="3745" x="5054600" y="1438275"/>
          <p14:tracePt t="3753" x="5081588" y="1446213"/>
          <p14:tracePt t="3766" x="5089525" y="1446213"/>
          <p14:tracePt t="3783" x="5116513" y="1446213"/>
          <p14:tracePt t="3801" x="5153025" y="1446213"/>
          <p14:tracePt t="3817" x="5170488" y="1446213"/>
          <p14:tracePt t="3833" x="5214938" y="1455738"/>
          <p14:tracePt t="3849" x="5276850" y="1473200"/>
          <p14:tracePt t="3866" x="5330825" y="1473200"/>
          <p14:tracePt t="3883" x="5348288" y="1473200"/>
          <p14:tracePt t="3899" x="5367338" y="1473200"/>
          <p14:tracePt t="6145" x="5367338" y="1455738"/>
          <p14:tracePt t="6154" x="5375275" y="1446213"/>
          <p14:tracePt t="6167" x="5394325" y="1428750"/>
          <p14:tracePt t="6183" x="5473700" y="1357313"/>
          <p14:tracePt t="6201" x="5537200" y="1330325"/>
          <p14:tracePt t="24055" x="5537200" y="1322388"/>
          <p14:tracePt t="24071" x="5527675" y="1322388"/>
          <p14:tracePt t="24079" x="5500688" y="1322388"/>
          <p14:tracePt t="24088" x="5483225" y="1322388"/>
          <p14:tracePt t="24105" x="5367338" y="1366838"/>
          <p14:tracePt t="24122" x="5089525" y="1527175"/>
          <p14:tracePt t="24138" x="4902200" y="1652588"/>
          <p14:tracePt t="24155" x="4875213" y="1697038"/>
          <p14:tracePt t="24263" x="4875213" y="1704975"/>
          <p14:tracePt t="24287" x="4875213" y="1724025"/>
          <p14:tracePt t="24296" x="4875213" y="1731963"/>
          <p14:tracePt t="24305" x="4875213" y="1758950"/>
          <p14:tracePt t="24322" x="4911725" y="1812925"/>
          <p14:tracePt t="24338" x="4938713" y="1839913"/>
          <p14:tracePt t="24355" x="4965700" y="1884363"/>
          <p14:tracePt t="24371" x="4965700" y="1919288"/>
          <p14:tracePt t="24388" x="4965700" y="1946275"/>
          <p14:tracePt t="24807" x="4965700" y="1955800"/>
          <p14:tracePt t="24919" x="4965700" y="1965325"/>
          <p14:tracePt t="24927" x="4965700" y="1982788"/>
          <p14:tracePt t="24938" x="4965700" y="2000250"/>
          <p14:tracePt t="24955" x="4946650" y="2054225"/>
          <p14:tracePt t="24972" x="4919663" y="2081213"/>
          <p14:tracePt t="24988" x="4884738" y="2108200"/>
          <p14:tracePt t="25005" x="4848225" y="2133600"/>
          <p14:tracePt t="25022" x="4822825" y="2133600"/>
          <p14:tracePt t="25152" x="4822825" y="2143125"/>
          <p14:tracePt t="25160" x="4848225" y="2160588"/>
          <p14:tracePt t="25172" x="4867275" y="2160588"/>
          <p14:tracePt t="25189" x="4956175" y="2205038"/>
          <p14:tracePt t="25205" x="5126038" y="2268538"/>
          <p14:tracePt t="25223" x="5259388" y="2295525"/>
          <p14:tracePt t="25239" x="5348288" y="2312988"/>
          <p14:tracePt t="25255" x="5357813" y="2312988"/>
          <p14:tracePt t="25272" x="5375275" y="2312988"/>
          <p14:tracePt t="25327" x="5384800" y="2312988"/>
          <p14:tracePt t="25367" x="5402263" y="2312988"/>
          <p14:tracePt t="25376" x="5429250" y="2312988"/>
          <p14:tracePt t="25388" x="5456238" y="2312988"/>
          <p14:tracePt t="25405" x="5545138" y="2295525"/>
          <p14:tracePt t="25423" x="5670550" y="2276475"/>
          <p14:tracePt t="25440" x="5813425" y="2276475"/>
          <p14:tracePt t="25455" x="5991225" y="2276475"/>
          <p14:tracePt t="25472" x="6116638" y="2276475"/>
          <p14:tracePt t="25488" x="6224588" y="2268538"/>
          <p14:tracePt t="25505" x="6242050" y="2224088"/>
          <p14:tracePt t="25522" x="6375400" y="2197100"/>
          <p14:tracePt t="25539" x="6500813" y="2170113"/>
          <p14:tracePt t="25555" x="6643688" y="2143125"/>
          <p14:tracePt t="25572" x="6705600" y="2098675"/>
          <p14:tracePt t="25589" x="6715125" y="2081213"/>
          <p14:tracePt t="25639" x="6724650" y="2081213"/>
          <p14:tracePt t="25656" x="6724650" y="2071688"/>
          <p14:tracePt t="25672" x="6742113" y="2054225"/>
          <p14:tracePt t="25688" x="6742113" y="2044700"/>
          <p14:tracePt t="25696" x="6751638" y="2044700"/>
          <p14:tracePt t="25711" x="6751638" y="2036763"/>
          <p14:tracePt t="25760" x="6751638" y="2044700"/>
          <p14:tracePt t="25768" x="6751638" y="2054225"/>
          <p14:tracePt t="25776" x="6769100" y="2089150"/>
          <p14:tracePt t="25789" x="6796088" y="2133600"/>
          <p14:tracePt t="25806" x="6831013" y="2179638"/>
          <p14:tracePt t="25823" x="6848475" y="2197100"/>
          <p14:tracePt t="25839" x="6840538" y="2214563"/>
          <p14:tracePt t="25856" x="6715125" y="2259013"/>
          <p14:tracePt t="26200" x="6724650" y="2276475"/>
          <p14:tracePt t="26208" x="6742113" y="2295525"/>
          <p14:tracePt t="26223" x="6858000" y="2384425"/>
          <p14:tracePt t="26239" x="7161213" y="2517775"/>
          <p14:tracePt t="26256" x="7286625" y="2562225"/>
          <p14:tracePt t="26272" x="7323138" y="2562225"/>
          <p14:tracePt t="26392" x="7331075" y="2562225"/>
          <p14:tracePt t="26400" x="7367588" y="2571750"/>
          <p14:tracePt t="26409" x="7394575" y="2598738"/>
          <p14:tracePt t="26423" x="7456488" y="2625725"/>
          <p14:tracePt t="26439" x="7537450" y="2652713"/>
          <p14:tracePt t="26503" x="7545388" y="2652713"/>
          <p14:tracePt t="26896" x="7572375" y="2652713"/>
          <p14:tracePt t="26904" x="7616825" y="2660650"/>
          <p14:tracePt t="26913" x="7643813" y="2670175"/>
          <p14:tracePt t="26922" x="7670800" y="2679700"/>
          <p14:tracePt t="26939" x="7840663" y="2776538"/>
          <p14:tracePt t="26973" x="7875588" y="2803525"/>
          <p14:tracePt t="26989" x="7920038" y="2840038"/>
          <p14:tracePt t="27006" x="7956550" y="2867025"/>
          <p14:tracePt t="27024" x="8062913" y="2938463"/>
          <p14:tracePt t="27040" x="8153400" y="3000375"/>
          <p14:tracePt t="27056" x="8269288" y="3081338"/>
          <p14:tracePt t="27072" x="8331200" y="3133725"/>
          <p14:tracePt t="27089" x="8340725" y="3133725"/>
          <p14:tracePt t="27106" x="8331200" y="3125788"/>
          <p14:tracePt t="27122" x="8277225" y="3089275"/>
          <p14:tracePt t="27139" x="8108950" y="3036888"/>
          <p14:tracePt t="27156" x="8081963" y="3036888"/>
          <p14:tracePt t="27189" x="8081963" y="3017838"/>
          <p14:tracePt t="27206" x="8134350" y="2973388"/>
          <p14:tracePt t="27223" x="8161338" y="2911475"/>
          <p14:tracePt t="27240" x="8161338" y="2894013"/>
          <p14:tracePt t="27256" x="8161338" y="2884488"/>
          <p14:tracePt t="27376" x="8188325" y="2874963"/>
          <p14:tracePt t="27384" x="8286750" y="2857500"/>
          <p14:tracePt t="27392" x="8456613" y="2830513"/>
          <p14:tracePt t="27406" x="8510588" y="2803525"/>
          <p14:tracePt t="27423" x="8759825" y="2705100"/>
          <p14:tracePt t="27440" x="8974138" y="2633663"/>
          <p14:tracePt t="27640" x="8974138" y="2652713"/>
          <p14:tracePt t="27648" x="8974138" y="2660650"/>
          <p14:tracePt t="27657" x="8974138" y="2670175"/>
          <p14:tracePt t="27673" x="8974138" y="2724150"/>
          <p14:tracePt t="27689" x="8974138" y="2803525"/>
          <p14:tracePt t="27744" x="8974138" y="2813050"/>
          <p14:tracePt t="27752" x="8974138" y="2830513"/>
          <p14:tracePt t="27761" x="8974138" y="2840038"/>
          <p14:tracePt t="27776" x="8974138" y="2857500"/>
          <p14:tracePt t="27789" x="8974138" y="2867025"/>
          <p14:tracePt t="27806" x="8974138" y="2874963"/>
          <p14:tracePt t="27864" x="8966200" y="2874963"/>
          <p14:tracePt t="27872" x="8929688" y="2874963"/>
          <p14:tracePt t="27889" x="8796338" y="2847975"/>
          <p14:tracePt t="27906" x="8697913" y="2840038"/>
          <p14:tracePt t="27922" x="8661400" y="2840038"/>
          <p14:tracePt t="27939" x="8589963" y="2840038"/>
          <p14:tracePt t="27956" x="8537575" y="2840038"/>
          <p14:tracePt t="27973" x="8528050" y="2830513"/>
          <p14:tracePt t="28096" x="8528050" y="2822575"/>
          <p14:tracePt t="28184" x="8518525" y="2813050"/>
          <p14:tracePt t="28193" x="8510588" y="2786063"/>
          <p14:tracePt t="28206" x="8501063" y="2768600"/>
          <p14:tracePt t="28223" x="8466138" y="2724150"/>
          <p14:tracePt t="28239" x="8456613" y="2705100"/>
          <p14:tracePt t="28273" x="8456613" y="2714625"/>
          <p14:tracePt t="28289" x="8429625" y="2741613"/>
          <p14:tracePt t="28306" x="8269288" y="2867025"/>
          <p14:tracePt t="28323" x="8153400" y="2982913"/>
          <p14:tracePt t="28360" x="8134350" y="2990850"/>
          <p14:tracePt t="28373" x="8108950" y="3009900"/>
          <p14:tracePt t="28389" x="8045450" y="3062288"/>
          <p14:tracePt t="28688" x="8027988" y="3062288"/>
          <p14:tracePt t="28697" x="8001000" y="3062288"/>
          <p14:tracePt t="28706" x="7956550" y="3062288"/>
          <p14:tracePt t="28736" x="7939088" y="3062288"/>
          <p14:tracePt t="28745" x="7920038" y="3062288"/>
          <p14:tracePt t="28756" x="7885113" y="3071813"/>
          <p14:tracePt t="28773" x="7840663" y="3071813"/>
          <p14:tracePt t="28790" x="7777163" y="3071813"/>
          <p14:tracePt t="28806" x="7680325" y="3054350"/>
          <p14:tracePt t="28823" x="7545388" y="3027363"/>
          <p14:tracePt t="28841" x="7466013" y="3027363"/>
          <p14:tracePt t="28946" x="7456488" y="3027363"/>
          <p14:tracePt t="28953" x="7446963" y="3027363"/>
          <p14:tracePt t="28961" x="7419975" y="3027363"/>
          <p14:tracePt t="28973" x="7394575" y="3027363"/>
          <p14:tracePt t="28989" x="7205663" y="3027363"/>
          <p14:tracePt t="29006" x="7099300" y="3027363"/>
          <p14:tracePt t="29040" x="6232525" y="3081338"/>
          <p14:tracePt t="29057" x="5670550" y="3081338"/>
          <p14:tracePt t="29073" x="5884863" y="2697163"/>
          <p14:tracePt t="29089" x="5518150" y="2894013"/>
          <p14:tracePt t="29106" x="4224338" y="2982913"/>
          <p14:tracePt t="29123" x="2982913" y="3071813"/>
          <p14:tracePt t="29139" x="1839913" y="3125788"/>
          <p14:tracePt t="29156" x="847725" y="3125788"/>
          <p14:tracePt t="29173" x="160338" y="3125788"/>
          <p14:tracePt t="29189" x="0" y="3044825"/>
          <p14:tracePt t="29206" x="0" y="3027363"/>
          <p14:tracePt t="30065" x="9525" y="3027363"/>
          <p14:tracePt t="30081" x="17463" y="3027363"/>
          <p14:tracePt t="30090" x="26988" y="3027363"/>
          <p14:tracePt t="30107" x="107950" y="3044825"/>
          <p14:tracePt t="30123" x="258763" y="3062288"/>
          <p14:tracePt t="30140" x="312738" y="3062288"/>
          <p14:tracePt t="30157" x="366713" y="3062288"/>
          <p14:tracePt t="30173" x="384175" y="3062288"/>
          <p14:tracePt t="30190" x="411163" y="3062288"/>
          <p14:tracePt t="30207" x="500063" y="3062288"/>
          <p14:tracePt t="30224" x="561975" y="3062288"/>
          <p14:tracePt t="30241" x="874713" y="3017838"/>
          <p14:tracePt t="30257" x="893763" y="3017838"/>
          <p14:tracePt t="30273" x="911225" y="3017838"/>
          <p14:tracePt t="30633" x="919163" y="3017838"/>
          <p14:tracePt t="30642" x="928688" y="3017838"/>
          <p14:tracePt t="30658" x="973138" y="3017838"/>
          <p14:tracePt t="30673" x="1027113" y="3027363"/>
          <p14:tracePt t="30690" x="1081088" y="3027363"/>
          <p14:tracePt t="30707" x="1143000" y="3036888"/>
          <p14:tracePt t="30724" x="1231900" y="3036888"/>
          <p14:tracePt t="30740" x="1393825" y="3036888"/>
          <p14:tracePt t="30757" x="1795463" y="2982913"/>
          <p14:tracePt t="30773" x="1990725" y="2946400"/>
          <p14:tracePt t="30790" x="2152650" y="2928938"/>
          <p14:tracePt t="30825" x="2187575" y="2919413"/>
          <p14:tracePt t="30841" x="2286000" y="2874963"/>
          <p14:tracePt t="30857" x="2643188" y="2867025"/>
          <p14:tracePt t="30873" x="2911475" y="2867025"/>
          <p14:tracePt t="30890" x="3286125" y="2813050"/>
          <p14:tracePt t="30907" x="3554413" y="2768600"/>
          <p14:tracePt t="30923" x="3687763" y="2751138"/>
          <p14:tracePt t="30940" x="3759200" y="2741613"/>
          <p14:tracePt t="30957" x="3795713" y="2741613"/>
          <p14:tracePt t="31065" x="3803650" y="2741613"/>
          <p14:tracePt t="31074" x="3813175" y="2741613"/>
          <p14:tracePt t="31090" x="3840163" y="2741613"/>
          <p14:tracePt t="31107" x="3956050" y="2759075"/>
          <p14:tracePt t="31123" x="4205288" y="2803525"/>
          <p14:tracePt t="31140" x="4500563" y="2840038"/>
          <p14:tracePt t="31157" x="4786313" y="2867025"/>
          <p14:tracePt t="31173" x="4946650" y="2901950"/>
          <p14:tracePt t="31190" x="4983163" y="2901950"/>
          <p14:tracePt t="31207" x="4991100" y="2919413"/>
          <p14:tracePt t="31665" x="5010150" y="2911475"/>
          <p14:tracePt t="31674" x="5010150" y="2901950"/>
          <p14:tracePt t="31690" x="5027613" y="2874963"/>
          <p14:tracePt t="31707" x="5027613" y="2857500"/>
          <p14:tracePt t="31769" x="5027613" y="2840038"/>
          <p14:tracePt t="31778" x="5027613" y="2822575"/>
          <p14:tracePt t="31790" x="5018088" y="2795588"/>
          <p14:tracePt t="31807" x="5000625" y="2741613"/>
          <p14:tracePt t="31824" x="4965700" y="2687638"/>
          <p14:tracePt t="31841" x="4911725" y="2625725"/>
          <p14:tracePt t="31882" x="4919663" y="2625725"/>
          <p14:tracePt t="31890" x="4956175" y="2625725"/>
          <p14:tracePt t="31907" x="5089525" y="2643188"/>
          <p14:tracePt t="31924" x="5589588" y="2643188"/>
          <p14:tracePt t="31940" x="5991225" y="2643188"/>
          <p14:tracePt t="31957" x="6429375" y="2714625"/>
          <p14:tracePt t="31974" x="6777038" y="2751138"/>
          <p14:tracePt t="31990" x="7099300" y="2822575"/>
          <p14:tracePt t="32007" x="7232650" y="2867025"/>
          <p14:tracePt t="32024" x="7259638" y="2894013"/>
          <p14:tracePt t="32258" x="7269163" y="2894013"/>
          <p14:tracePt t="32266" x="7304088" y="2901950"/>
          <p14:tracePt t="32274" x="7313613" y="2901950"/>
          <p14:tracePt t="32290" x="7367588" y="2928938"/>
          <p14:tracePt t="32307" x="7500938" y="3044825"/>
          <p14:tracePt t="32324" x="7545388" y="3081338"/>
          <p14:tracePt t="32340" x="7554913" y="3098800"/>
          <p14:tracePt t="32357" x="7572375" y="3125788"/>
          <p14:tracePt t="32374" x="7599363" y="3133725"/>
          <p14:tracePt t="32391" x="7626350" y="3133725"/>
          <p14:tracePt t="32408" x="7705725" y="3108325"/>
          <p14:tracePt t="32425" x="8045450" y="3062288"/>
          <p14:tracePt t="32441" x="8108950" y="3044825"/>
          <p14:tracePt t="32458" x="8134350" y="3027363"/>
          <p14:tracePt t="32474" x="8153400" y="3009900"/>
          <p14:tracePt t="32491" x="8153400" y="3000375"/>
          <p14:tracePt t="32524" x="8161338" y="2990850"/>
          <p14:tracePt t="32540" x="8188325" y="2982913"/>
          <p14:tracePt t="32557" x="8215313" y="2965450"/>
          <p14:tracePt t="32574" x="8224838" y="2955925"/>
          <p14:tracePt t="32590" x="8242300" y="2938463"/>
          <p14:tracePt t="32607" x="8259763" y="2901950"/>
          <p14:tracePt t="32624" x="8296275" y="2867025"/>
          <p14:tracePt t="32640" x="8313738" y="2847975"/>
          <p14:tracePt t="32659" x="8304213" y="2847975"/>
          <p14:tracePt t="32674" x="8259763" y="2847975"/>
          <p14:tracePt t="32690" x="8153400" y="2884488"/>
          <p14:tracePt t="32707" x="8081963" y="2901950"/>
          <p14:tracePt t="32724" x="8054975" y="2901950"/>
          <p14:tracePt t="32740" x="8045450" y="2901950"/>
          <p14:tracePt t="32757" x="8045450" y="2894013"/>
          <p14:tracePt t="32774" x="8037513" y="2874963"/>
          <p14:tracePt t="32790" x="8037513" y="2857500"/>
          <p14:tracePt t="32807" x="8037513" y="2830513"/>
          <p14:tracePt t="32825" x="8018463" y="2786063"/>
          <p14:tracePt t="32841" x="7991475" y="2768600"/>
          <p14:tracePt t="32858" x="7966075" y="2759075"/>
          <p14:tracePt t="32874" x="7929563" y="2751138"/>
          <p14:tracePt t="32890" x="7929563" y="2741613"/>
          <p14:tracePt t="32907" x="7929563" y="2732088"/>
          <p14:tracePt t="32924" x="7929563" y="2724150"/>
          <p14:tracePt t="32940" x="7939088" y="2714625"/>
          <p14:tracePt t="32957" x="7966075" y="2705100"/>
          <p14:tracePt t="32974" x="8027988" y="2679700"/>
          <p14:tracePt t="32990" x="8081963" y="2660650"/>
          <p14:tracePt t="33007" x="8143875" y="2643188"/>
          <p14:tracePt t="33024" x="8205788" y="2633663"/>
          <p14:tracePt t="33042" x="8286750" y="2633663"/>
          <p14:tracePt t="33058" x="8340725" y="2633663"/>
          <p14:tracePt t="33074" x="8367713" y="2633663"/>
          <p14:tracePt t="33138" x="8358188" y="2643188"/>
          <p14:tracePt t="33147" x="8358188" y="2670175"/>
          <p14:tracePt t="33158" x="8358188" y="2679700"/>
          <p14:tracePt t="33174" x="8358188" y="2724150"/>
          <p14:tracePt t="33190" x="8340725" y="2759075"/>
          <p14:tracePt t="33207" x="8331200" y="2840038"/>
          <p14:tracePt t="33224" x="8323263" y="2884488"/>
          <p14:tracePt t="33241" x="8323263" y="2946400"/>
          <p14:tracePt t="33258" x="8323263" y="2973388"/>
          <p14:tracePt t="33274" x="8323263" y="3009900"/>
          <p14:tracePt t="33290" x="8323263" y="3027363"/>
          <p14:tracePt t="33307" x="8313738" y="3044825"/>
          <p14:tracePt t="33324" x="8313738" y="3081338"/>
          <p14:tracePt t="33341" x="8313738" y="3098800"/>
          <p14:tracePt t="33358" x="8323263" y="3098800"/>
          <p14:tracePt t="33374" x="8323263" y="3108325"/>
          <p14:tracePt t="33391" x="8323263" y="3116263"/>
          <p14:tracePt t="33408" x="8323263" y="3125788"/>
          <p14:tracePt t="33424" x="8323263" y="3143250"/>
          <p14:tracePt t="33441" x="8323263" y="3160713"/>
          <p14:tracePt t="33490" x="8323263" y="3179763"/>
          <p14:tracePt t="33506" x="8331200" y="3187700"/>
          <p14:tracePt t="33522" x="8331200" y="3197225"/>
          <p14:tracePt t="33530" x="8331200" y="3205163"/>
          <p14:tracePt t="33541" x="8331200" y="3214688"/>
          <p14:tracePt t="33594" x="8323263" y="3214688"/>
          <p14:tracePt t="33602" x="8313738" y="3214688"/>
          <p14:tracePt t="33618" x="8304213" y="3214688"/>
          <p14:tracePt t="33627" x="8286750" y="3214688"/>
          <p14:tracePt t="33642" x="8242300" y="3179763"/>
          <p14:tracePt t="33658" x="8126413" y="3108325"/>
          <p14:tracePt t="33674" x="8037513" y="3081338"/>
          <p14:tracePt t="33691" x="7991475" y="3062288"/>
          <p14:tracePt t="34026" x="7991475" y="3054350"/>
          <p14:tracePt t="34042" x="7991475" y="3044825"/>
          <p14:tracePt t="34051" x="8001000" y="3044825"/>
          <p14:tracePt t="34059" x="8010525" y="3036888"/>
          <p14:tracePt t="34075" x="8010525" y="3027363"/>
          <p14:tracePt t="34091" x="7983538" y="3017838"/>
          <p14:tracePt t="34107" x="7956550" y="3009900"/>
          <p14:tracePt t="34124" x="7939088" y="3000375"/>
          <p14:tracePt t="34141" x="7912100" y="2990850"/>
          <p14:tracePt t="34157" x="7894638" y="2982913"/>
          <p14:tracePt t="34174" x="7875588" y="2982913"/>
          <p14:tracePt t="34191" x="7875588" y="2973388"/>
          <p14:tracePt t="35074" x="7867650" y="2973388"/>
          <p14:tracePt t="41065" x="7858125" y="2965450"/>
          <p14:tracePt t="41621" x="7867650" y="2965450"/>
          <p14:tracePt t="41645" x="7875588" y="2965450"/>
          <p14:tracePt t="41725" x="7867650" y="2965450"/>
          <p14:tracePt t="41733" x="7840663" y="2973388"/>
          <p14:tracePt t="41743" x="7831138" y="2973388"/>
          <p14:tracePt t="41759" x="7786688" y="2982913"/>
          <p14:tracePt t="41776" x="7742238" y="2990850"/>
          <p14:tracePt t="41793" x="7697788" y="2990850"/>
          <p14:tracePt t="41809" x="7697788" y="3000375"/>
          <p14:tracePt t="41826" x="7670800" y="3017838"/>
          <p14:tracePt t="41845" x="7626350" y="3036888"/>
          <p14:tracePt t="41860" x="7608888" y="3017838"/>
          <p14:tracePt t="41877" x="7562850" y="2982913"/>
          <p14:tracePt t="41893" x="7537450" y="2946400"/>
          <p14:tracePt t="41910" x="7527925" y="2938463"/>
          <p14:tracePt t="41926" x="7527925" y="2928938"/>
          <p14:tracePt t="41943" x="7545388" y="2928938"/>
          <p14:tracePt t="41960" x="7562850" y="2928938"/>
          <p14:tracePt t="42237" x="7562850" y="2919413"/>
          <p14:tracePt t="42245" x="7562850" y="2911475"/>
          <p14:tracePt t="42262" x="7554913" y="2911475"/>
          <p14:tracePt t="42277" x="7527925" y="2901950"/>
          <p14:tracePt t="42293" x="7466013" y="2884488"/>
          <p14:tracePt t="42310" x="7304088" y="2857500"/>
          <p14:tracePt t="42326" x="7072313" y="2857500"/>
          <p14:tracePt t="42343" x="6384925" y="2857500"/>
          <p14:tracePt t="42360" x="5741988" y="2894013"/>
          <p14:tracePt t="42376" x="5518150" y="2990850"/>
          <p14:tracePt t="42393" x="5241925" y="3027363"/>
          <p14:tracePt t="42410" x="5153025" y="3036888"/>
          <p14:tracePt t="42444" x="5126038" y="3036888"/>
          <p14:tracePt t="42460" x="5099050" y="3036888"/>
          <p14:tracePt t="42477" x="5081588" y="3036888"/>
          <p14:tracePt t="42501" x="5072063" y="3027363"/>
          <p14:tracePt t="42613" x="5054600" y="3027363"/>
          <p14:tracePt t="43117" x="5045075" y="3017838"/>
          <p14:tracePt t="43126" x="5010150" y="3009900"/>
          <p14:tracePt t="43143" x="4983163" y="2990850"/>
          <p14:tracePt t="43160" x="4956175" y="2990850"/>
          <p14:tracePt t="43177" x="4919663" y="2990850"/>
          <p14:tracePt t="43193" x="4911725" y="2990850"/>
          <p14:tracePt t="43210" x="4875213" y="2990850"/>
          <p14:tracePt t="43226" x="4768850" y="2965450"/>
          <p14:tracePt t="43243" x="4581525" y="2928938"/>
          <p14:tracePt t="43260" x="4438650" y="2911475"/>
          <p14:tracePt t="43277" x="4367213" y="2901950"/>
          <p14:tracePt t="43293" x="4330700" y="2894013"/>
          <p14:tracePt t="43310" x="4313238" y="2894013"/>
          <p14:tracePt t="43327" x="4313238" y="2884488"/>
          <p14:tracePt t="43373" x="4303713" y="2884488"/>
          <p14:tracePt t="43382" x="4286250" y="2884488"/>
          <p14:tracePt t="43393" x="4259263" y="2884488"/>
          <p14:tracePt t="43410" x="4160838" y="2857500"/>
          <p14:tracePt t="43427" x="4081463" y="2847975"/>
          <p14:tracePt t="43444" x="4010025" y="2830513"/>
          <p14:tracePt t="43461" x="4010025" y="2822575"/>
          <p14:tracePt t="43477" x="4017963" y="2795588"/>
          <p14:tracePt t="43493" x="4071938" y="2759075"/>
          <p14:tracePt t="43510" x="4143375" y="2697163"/>
          <p14:tracePt t="43527" x="4170363" y="2660650"/>
          <p14:tracePt t="43543" x="4170363" y="2643188"/>
          <p14:tracePt t="43560" x="4179888" y="2643188"/>
          <p14:tracePt t="43637" x="4197350" y="2643188"/>
          <p14:tracePt t="43646" x="4205288" y="2643188"/>
          <p14:tracePt t="43661" x="4241800" y="2652713"/>
          <p14:tracePt t="43677" x="4286250" y="2652713"/>
          <p14:tracePt t="43693" x="4348163" y="2652713"/>
          <p14:tracePt t="43710" x="4375150" y="2643188"/>
          <p14:tracePt t="43727" x="4402138" y="2625725"/>
          <p14:tracePt t="43743" x="4419600" y="2616200"/>
          <p14:tracePt t="43760" x="4438650" y="2608263"/>
          <p14:tracePt t="43777" x="4446588" y="2608263"/>
          <p14:tracePt t="43837" x="4456113" y="2608263"/>
          <p14:tracePt t="43846" x="4465638" y="2608263"/>
          <p14:tracePt t="43950" x="4465638" y="2616200"/>
          <p14:tracePt t="43958" x="4465638" y="2633663"/>
          <p14:tracePt t="43966" x="4465638" y="2670175"/>
          <p14:tracePt t="43977" x="4465638" y="2687638"/>
          <p14:tracePt t="43993" x="4465638" y="2751138"/>
          <p14:tracePt t="44010" x="4456113" y="2803525"/>
          <p14:tracePt t="44027" x="4429125" y="2874963"/>
          <p14:tracePt t="44043" x="4429125" y="2901950"/>
          <p14:tracePt t="44061" x="4429125" y="2938463"/>
          <p14:tracePt t="44077" x="4429125" y="2973388"/>
          <p14:tracePt t="44094" x="4438650" y="2982913"/>
          <p14:tracePt t="44110" x="4465638" y="3027363"/>
          <p14:tracePt t="44127" x="4473575" y="3062288"/>
          <p14:tracePt t="44143" x="4473575" y="3098800"/>
          <p14:tracePt t="44161" x="4483100" y="3187700"/>
          <p14:tracePt t="44177" x="4483100" y="3205163"/>
          <p14:tracePt t="44193" x="4483100" y="3214688"/>
          <p14:tracePt t="44210" x="4483100" y="3251200"/>
          <p14:tracePt t="44227" x="4446588" y="3348038"/>
          <p14:tracePt t="44243" x="4429125" y="3438525"/>
          <p14:tracePt t="44261" x="4429125" y="3536950"/>
          <p14:tracePt t="44277" x="4518025" y="3724275"/>
          <p14:tracePt t="44293" x="4589463" y="3894138"/>
          <p14:tracePt t="44310" x="4616450" y="3990975"/>
          <p14:tracePt t="44327" x="4633913" y="4152900"/>
          <p14:tracePt t="44344" x="4633913" y="4295775"/>
          <p14:tracePt t="44360" x="4633913" y="4411663"/>
          <p14:tracePt t="44377" x="4616450" y="4510088"/>
          <p14:tracePt t="44394" x="4625975" y="4581525"/>
          <p14:tracePt t="44410" x="4633913" y="4616450"/>
          <p14:tracePt t="44427" x="4633913" y="4652963"/>
          <p14:tracePt t="44443" x="4633913" y="4687888"/>
          <p14:tracePt t="44461" x="4633913" y="4724400"/>
          <p14:tracePt t="44478" x="4633913" y="4776788"/>
          <p14:tracePt t="44494" x="4643438" y="4822825"/>
          <p14:tracePt t="44510" x="4643438" y="4857750"/>
          <p14:tracePt t="44527" x="4625975" y="4911725"/>
          <p14:tracePt t="44543" x="4589463" y="5018088"/>
          <p14:tracePt t="44560" x="4562475" y="5153025"/>
          <p14:tracePt t="44577" x="4562475" y="5295900"/>
          <p14:tracePt t="44593" x="4562475" y="5438775"/>
          <p14:tracePt t="44610" x="4554538" y="5500688"/>
          <p14:tracePt t="44627" x="4527550" y="5581650"/>
          <p14:tracePt t="44644" x="4473575" y="5715000"/>
          <p14:tracePt t="44661" x="4438650" y="6000750"/>
          <p14:tracePt t="44677" x="4456113" y="6224588"/>
          <p14:tracePt t="44694" x="4473575" y="6286500"/>
          <p14:tracePt t="44710" x="4500563" y="6313488"/>
          <p14:tracePt t="44727" x="4500563" y="6330950"/>
          <p14:tracePt t="44744" x="4500563" y="6340475"/>
          <p14:tracePt t="44760" x="4483100" y="6357938"/>
          <p14:tracePt t="44777" x="4446588" y="6367463"/>
          <p14:tracePt t="44794" x="4429125" y="6375400"/>
          <p14:tracePt t="44846" x="4419600" y="6375400"/>
          <p14:tracePt t="44870" x="4411663" y="6375400"/>
          <p14:tracePt t="44878" x="4402138" y="6375400"/>
          <p14:tracePt t="44894" x="4384675" y="6375400"/>
          <p14:tracePt t="44910" x="4330700" y="6323013"/>
          <p14:tracePt t="44927" x="4241800" y="6205538"/>
          <p14:tracePt t="44944" x="4133850" y="6000750"/>
          <p14:tracePt t="44960" x="4089400" y="5884863"/>
          <p14:tracePt t="44977" x="4081463" y="5768975"/>
          <p14:tracePt t="44994" x="4081463" y="5554663"/>
          <p14:tracePt t="45010" x="4037013" y="5330825"/>
          <p14:tracePt t="45027" x="4027488" y="5214938"/>
          <p14:tracePt t="45044" x="4027488" y="5045075"/>
          <p14:tracePt t="45061" x="4027488" y="4983163"/>
          <p14:tracePt t="45078" x="4010025" y="4875213"/>
          <p14:tracePt t="45366" x="4010025" y="4857750"/>
          <p14:tracePt t="45382" x="4010025" y="4848225"/>
          <p14:tracePt t="45398" x="4010025" y="4830763"/>
          <p14:tracePt t="45406" x="4017963" y="4786313"/>
          <p14:tracePt t="45415" x="4037013" y="4732338"/>
          <p14:tracePt t="45427" x="4037013" y="4687888"/>
          <p14:tracePt t="45445" x="4089400" y="4491038"/>
          <p14:tracePt t="45461" x="4125913" y="4357688"/>
          <p14:tracePt t="45478" x="4125913" y="4295775"/>
          <p14:tracePt t="45494" x="4108450" y="4214813"/>
          <p14:tracePt t="45511" x="4071938" y="4143375"/>
          <p14:tracePt t="45527" x="4037013" y="4054475"/>
          <p14:tracePt t="45544" x="4000500" y="3946525"/>
          <p14:tracePt t="45560" x="3990975" y="3875088"/>
          <p14:tracePt t="45577" x="3990975" y="3848100"/>
          <p14:tracePt t="45594" x="4010025" y="3687763"/>
          <p14:tracePt t="45611" x="4017963" y="3633788"/>
          <p14:tracePt t="45627" x="4054475" y="3562350"/>
          <p14:tracePt t="45644" x="4081463" y="3482975"/>
          <p14:tracePt t="45662" x="4170363" y="3241675"/>
          <p14:tracePt t="45678" x="4187825" y="3143250"/>
          <p14:tracePt t="45694" x="4224338" y="3081338"/>
          <p14:tracePt t="45711" x="4259263" y="3009900"/>
          <p14:tracePt t="45727" x="4295775" y="2955925"/>
          <p14:tracePt t="45744" x="4322763" y="2919413"/>
          <p14:tracePt t="45761" x="4348163" y="2894013"/>
          <p14:tracePt t="45777" x="4348163" y="2857500"/>
          <p14:tracePt t="45862" x="4348163" y="2847975"/>
          <p14:tracePt t="45878" x="4357688" y="2830513"/>
          <p14:tracePt t="45894" x="4357688" y="2822575"/>
          <p14:tracePt t="45910" x="4357688" y="2813050"/>
          <p14:tracePt t="45919" x="4367213" y="2813050"/>
          <p14:tracePt t="45927" x="4367213" y="2803525"/>
          <p14:tracePt t="45944" x="4367213" y="2795588"/>
          <p14:tracePt t="45961" x="4375150" y="2786063"/>
          <p14:tracePt t="45978" x="4375150" y="2768600"/>
          <p14:tracePt t="45994" x="4367213" y="2751138"/>
          <p14:tracePt t="46011" x="4348163" y="2732088"/>
          <p14:tracePt t="46027" x="4348163" y="2724150"/>
          <p14:tracePt t="46044" x="4340225" y="2714625"/>
          <p14:tracePt t="46062" x="4330700" y="2714625"/>
          <p14:tracePt t="46078" x="4322763" y="2705100"/>
          <p14:tracePt t="46094" x="4322763" y="2697163"/>
          <p14:tracePt t="46127" x="4313238" y="2687638"/>
          <p14:tracePt t="46150" x="4313238" y="2679700"/>
          <p14:tracePt t="46167" x="4303713" y="2670175"/>
          <p14:tracePt t="46182" x="4303713" y="2660650"/>
          <p14:tracePt t="46194" x="4303713" y="2652713"/>
          <p14:tracePt t="46210" x="4303713" y="2643188"/>
          <p14:tracePt t="46246" x="4313238" y="2643188"/>
          <p14:tracePt t="46254" x="4322763" y="2643188"/>
          <p14:tracePt t="46262" x="4330700" y="2643188"/>
          <p14:tracePt t="46278" x="4394200" y="2652713"/>
          <p14:tracePt t="46294" x="4465638" y="2652713"/>
          <p14:tracePt t="46311" x="4537075" y="2652713"/>
          <p14:tracePt t="46327" x="4625975" y="2652713"/>
          <p14:tracePt t="46344" x="4679950" y="2652713"/>
          <p14:tracePt t="46361" x="4687888" y="2652713"/>
          <p14:tracePt t="46430" x="4687888" y="2660650"/>
          <p14:tracePt t="46438" x="4687888" y="2670175"/>
          <p14:tracePt t="46446" x="4687888" y="2705100"/>
          <p14:tracePt t="46461" x="4687888" y="2759075"/>
          <p14:tracePt t="46479" x="4741863" y="2830513"/>
          <p14:tracePt t="46494" x="4813300" y="2901950"/>
          <p14:tracePt t="46511" x="4857750" y="2938463"/>
          <p14:tracePt t="46527" x="4867275" y="2955925"/>
          <p14:tracePt t="46545" x="4848225" y="2955925"/>
          <p14:tracePt t="46561" x="4840288" y="2955925"/>
          <p14:tracePt t="46886" x="4830763" y="2965450"/>
          <p14:tracePt t="46894" x="4813300" y="2982913"/>
          <p14:tracePt t="46911" x="4776788" y="3017838"/>
          <p14:tracePt t="46927" x="4768850" y="3044825"/>
          <p14:tracePt t="46944" x="4768850" y="3089275"/>
          <p14:tracePt t="46961" x="4795838" y="3152775"/>
          <p14:tracePt t="46978" x="4803775" y="3197225"/>
          <p14:tracePt t="46994" x="4830763" y="3232150"/>
          <p14:tracePt t="47011" x="4830763" y="3241675"/>
          <p14:tracePt t="47027" x="4840288" y="3251200"/>
          <p14:tracePt t="47044" x="4857750" y="3251200"/>
          <p14:tracePt t="47062" x="4902200" y="3251200"/>
          <p14:tracePt t="47078" x="4911725" y="3232150"/>
          <p14:tracePt t="47094" x="4919663" y="3214688"/>
          <p14:tracePt t="47111" x="4919663" y="3197225"/>
          <p14:tracePt t="47128" x="4894263" y="3143250"/>
          <p14:tracePt t="47144" x="4813300" y="3125788"/>
          <p14:tracePt t="47161" x="4759325" y="3108325"/>
          <p14:tracePt t="47178" x="4679950" y="3098800"/>
          <p14:tracePt t="47195" x="4554538" y="3062288"/>
          <p14:tracePt t="47211" x="4384675" y="3000375"/>
          <p14:tracePt t="47228" x="4367213" y="2973388"/>
          <p14:tracePt t="47244" x="4303713" y="2946400"/>
          <p14:tracePt t="47261" x="4251325" y="2938463"/>
          <p14:tracePt t="47406" x="4251325" y="2928938"/>
          <p14:tracePt t="47438" x="4241800" y="2919413"/>
          <p14:tracePt t="47502" x="4241800" y="2928938"/>
          <p14:tracePt t="47511" x="4241800" y="2938463"/>
          <p14:tracePt t="47528" x="4170363" y="2990850"/>
          <p14:tracePt t="47544" x="4133850" y="3062288"/>
          <p14:tracePt t="47577" x="4125913" y="3089275"/>
          <p14:tracePt t="47594" x="4081463" y="3197225"/>
          <p14:tracePt t="47611" x="4010025" y="3367088"/>
          <p14:tracePt t="47628" x="3990975" y="3438525"/>
          <p14:tracePt t="47645" x="3990975" y="3490913"/>
          <p14:tracePt t="47662" x="3990975" y="3562350"/>
          <p14:tracePt t="47679" x="3990975" y="3589338"/>
          <p14:tracePt t="47694" x="3990975" y="3608388"/>
          <p14:tracePt t="47711" x="3990975" y="3616325"/>
          <p14:tracePt t="47728" x="4000500" y="3616325"/>
          <p14:tracePt t="48094" x="3983038" y="3616325"/>
          <p14:tracePt t="48103" x="3946525" y="3633788"/>
          <p14:tracePt t="48111" x="3813175" y="3652838"/>
          <p14:tracePt t="48128" x="3687763" y="3705225"/>
          <p14:tracePt t="48144" x="3446463" y="3840163"/>
          <p14:tracePt t="48161" x="3384550" y="3875088"/>
          <p14:tracePt t="48178" x="3340100" y="3902075"/>
          <p14:tracePt t="48295" x="3330575" y="3902075"/>
          <p14:tracePt t="48303" x="3303588" y="3875088"/>
          <p14:tracePt t="48312" x="3295650" y="3875088"/>
          <p14:tracePt t="48328" x="3295650" y="3857625"/>
          <p14:tracePt t="48344" x="3241675" y="3795713"/>
          <p14:tracePt t="48361" x="3224213" y="3759200"/>
          <p14:tracePt t="48378" x="3224213" y="3751263"/>
          <p14:tracePt t="48394" x="3241675" y="3741738"/>
          <p14:tracePt t="48411" x="3251200" y="3741738"/>
          <p14:tracePt t="48457" x="3259138" y="3741738"/>
          <p14:tracePt t="48464" x="3286125" y="3732213"/>
          <p14:tracePt t="48479" x="3340100" y="3732213"/>
          <p14:tracePt t="48495" x="3500438" y="3714750"/>
          <p14:tracePt t="48512" x="3643313" y="3714750"/>
          <p14:tracePt t="48528" x="3697288" y="3714750"/>
          <p14:tracePt t="48545" x="3705225" y="3714750"/>
          <p14:tracePt t="48561" x="3751263" y="3697288"/>
          <p14:tracePt t="48578" x="3795713" y="3679825"/>
          <p14:tracePt t="48595" x="3830638" y="3652838"/>
          <p14:tracePt t="48611" x="3848100" y="3625850"/>
          <p14:tracePt t="48628" x="3857625" y="3616325"/>
          <p14:tracePt t="48695" x="3867150" y="3616325"/>
          <p14:tracePt t="48759" x="3867150" y="3608388"/>
          <p14:tracePt t="48775" x="3867150" y="3598863"/>
          <p14:tracePt t="48783" x="3857625" y="3598863"/>
          <p14:tracePt t="48815" x="3857625" y="3589338"/>
          <p14:tracePt t="48823" x="3857625" y="3571875"/>
          <p14:tracePt t="48831" x="3857625" y="3554413"/>
          <p14:tracePt t="48845" x="3857625" y="3517900"/>
          <p14:tracePt t="48862" x="3857625" y="3419475"/>
          <p14:tracePt t="48879" x="3822700" y="3187700"/>
          <p14:tracePt t="48895" x="3813175" y="3125788"/>
          <p14:tracePt t="48911" x="3786188" y="3089275"/>
          <p14:tracePt t="48928" x="3776663" y="3062288"/>
          <p14:tracePt t="48945" x="3768725" y="3036888"/>
          <p14:tracePt t="48961" x="3768725" y="3009900"/>
          <p14:tracePt t="48979" x="3786188" y="2990850"/>
          <p14:tracePt t="48995" x="3795713" y="2965450"/>
          <p14:tracePt t="49011" x="3803650" y="2955925"/>
          <p14:tracePt t="49359" x="3803650" y="2946400"/>
          <p14:tracePt t="49375" x="3803650" y="2928938"/>
          <p14:tracePt t="49383" x="3803650" y="2919413"/>
          <p14:tracePt t="49395" x="3813175" y="2894013"/>
          <p14:tracePt t="49412" x="3813175" y="2847975"/>
          <p14:tracePt t="49428" x="3813175" y="2830513"/>
          <p14:tracePt t="49445" x="3813175" y="2822575"/>
          <p14:tracePt t="49463" x="3840163" y="2813050"/>
          <p14:tracePt t="49480" x="3894138" y="2803525"/>
          <p14:tracePt t="49495" x="3938588" y="2795588"/>
          <p14:tracePt t="49512" x="4000500" y="2786063"/>
          <p14:tracePt t="49528" x="4037013" y="2776538"/>
          <p14:tracePt t="49545" x="4098925" y="2776538"/>
          <p14:tracePt t="49562" x="4143375" y="2776538"/>
          <p14:tracePt t="49578" x="4205288" y="2776538"/>
          <p14:tracePt t="49595" x="4276725" y="2776538"/>
          <p14:tracePt t="49611" x="4322763" y="2768600"/>
          <p14:tracePt t="49628" x="4340225" y="2768600"/>
          <p14:tracePt t="49645" x="4394200" y="2768600"/>
          <p14:tracePt t="49662" x="4537075" y="2813050"/>
          <p14:tracePt t="49679" x="4616450" y="2822575"/>
          <p14:tracePt t="49695" x="4660900" y="2822575"/>
          <p14:tracePt t="49735" x="4652963" y="2822575"/>
          <p14:tracePt t="49751" x="4633913" y="2822575"/>
          <p14:tracePt t="49762" x="4625975" y="2822575"/>
          <p14:tracePt t="49778" x="4581525" y="2847975"/>
          <p14:tracePt t="49795" x="4537075" y="2867025"/>
          <p14:tracePt t="49812" x="4483100" y="2874963"/>
          <p14:tracePt t="49828" x="4438650" y="2884488"/>
          <p14:tracePt t="49845" x="4419600" y="2884488"/>
          <p14:tracePt t="49903" x="4419600" y="2867025"/>
          <p14:tracePt t="49911" x="4429125" y="2830513"/>
          <p14:tracePt t="49928" x="4429125" y="2768600"/>
          <p14:tracePt t="49945" x="4446588" y="2679700"/>
          <p14:tracePt t="49962" x="4456113" y="2633663"/>
          <p14:tracePt t="49979" x="4465638" y="2625725"/>
          <p14:tracePt t="49995" x="4465638" y="2616200"/>
          <p14:tracePt t="50012" x="4473575" y="2616200"/>
          <p14:tracePt t="50029" x="4500563" y="2633663"/>
          <p14:tracePt t="50045" x="4581525" y="2687638"/>
          <p14:tracePt t="50063" x="4724400" y="2813050"/>
          <p14:tracePt t="50079" x="4741863" y="2847975"/>
          <p14:tracePt t="50095" x="4741863" y="2857500"/>
          <p14:tracePt t="50112" x="4732338" y="2857500"/>
          <p14:tracePt t="50129" x="4697413" y="2857500"/>
          <p14:tracePt t="50145" x="4598988" y="2857500"/>
          <p14:tracePt t="50162" x="4456113" y="2822575"/>
          <p14:tracePt t="50178" x="4251325" y="2732088"/>
          <p14:tracePt t="50195" x="4197350" y="2724150"/>
          <p14:tracePt t="50212" x="4187825" y="2714625"/>
          <p14:tracePt t="50231" x="4224338" y="2714625"/>
          <p14:tracePt t="50245" x="4251325" y="2714625"/>
          <p14:tracePt t="50262" x="4286250" y="2714625"/>
          <p14:tracePt t="50279" x="4313238" y="2714625"/>
          <p14:tracePt t="50312" x="4322763" y="2714625"/>
          <p14:tracePt t="50367" x="4313238" y="2714625"/>
          <p14:tracePt t="50431" x="4303713" y="2714625"/>
          <p14:tracePt t="50440" x="4303713" y="2724150"/>
          <p14:tracePt t="50448" x="4303713" y="2741613"/>
          <p14:tracePt t="50463" x="4303713" y="2786063"/>
          <p14:tracePt t="50480" x="4295775" y="2830513"/>
          <p14:tracePt t="50495" x="4295775" y="2894013"/>
          <p14:tracePt t="50535" x="4303713" y="2901950"/>
          <p14:tracePt t="50639" x="4295775" y="2901950"/>
          <p14:tracePt t="50648" x="4276725" y="2901950"/>
          <p14:tracePt t="50687" x="4286250" y="2901950"/>
          <p14:tracePt t="50712" x="4286250" y="2884488"/>
          <p14:tracePt t="50720" x="4303713" y="2884488"/>
          <p14:tracePt t="50729" x="4322763" y="2867025"/>
          <p14:tracePt t="50745" x="4465638" y="2813050"/>
          <p14:tracePt t="50762" x="4751388" y="2768600"/>
          <p14:tracePt t="50779" x="4795838" y="2768600"/>
          <p14:tracePt t="50795" x="4991100" y="2803525"/>
          <p14:tracePt t="50812" x="5224463" y="2867025"/>
          <p14:tracePt t="50828" x="5295900" y="2867025"/>
          <p14:tracePt t="50847" x="5456238" y="2867025"/>
          <p14:tracePt t="50862" x="5465763" y="2867025"/>
          <p14:tracePt t="50879" x="5491163" y="2867025"/>
          <p14:tracePt t="50895" x="5518150" y="2867025"/>
          <p14:tracePt t="50929" x="5510213" y="2857500"/>
          <p14:tracePt t="50945" x="5500688" y="2857500"/>
          <p14:tracePt t="50991" x="5491163" y="2857500"/>
          <p14:tracePt t="51015" x="5491163" y="2874963"/>
          <p14:tracePt t="51271" x="5500688" y="2874963"/>
          <p14:tracePt t="51280" x="5500688" y="2884488"/>
          <p14:tracePt t="51295" x="5491163" y="2901950"/>
          <p14:tracePt t="51313" x="5545138" y="3036888"/>
          <p14:tracePt t="51329" x="5545138" y="3062288"/>
          <p14:tracePt t="51345" x="5545138" y="3170238"/>
          <p14:tracePt t="51362" x="5510213" y="3348038"/>
          <p14:tracePt t="51379" x="5483225" y="3473450"/>
          <p14:tracePt t="51395" x="5483225" y="3536950"/>
          <p14:tracePt t="51432" x="5483225" y="3544888"/>
          <p14:tracePt t="51447" x="5483225" y="3554413"/>
          <p14:tracePt t="51463" x="5473700" y="3562350"/>
          <p14:tracePt t="51480" x="5473700" y="3571875"/>
          <p14:tracePt t="51495" x="5465763" y="3571875"/>
          <p14:tracePt t="51543" x="5456238" y="3562350"/>
          <p14:tracePt t="51552" x="5438775" y="3536950"/>
          <p14:tracePt t="51562" x="5411788" y="3500438"/>
          <p14:tracePt t="51579" x="5384800" y="3465513"/>
          <p14:tracePt t="51596" x="5367338" y="3438525"/>
          <p14:tracePt t="51612" x="5348288" y="3411538"/>
          <p14:tracePt t="51629" x="5348288" y="3357563"/>
          <p14:tracePt t="51645" x="5357813" y="3251200"/>
          <p14:tracePt t="51663" x="5402263" y="2990850"/>
          <p14:tracePt t="51680" x="5429250" y="2840038"/>
          <p14:tracePt t="51695" x="5429250" y="2822575"/>
          <p14:tracePt t="51712" x="5429250" y="2813050"/>
          <p14:tracePt t="51730" x="5429250" y="2759075"/>
          <p14:tracePt t="51745" x="5419725" y="2714625"/>
          <p14:tracePt t="51779" x="5411788" y="2705100"/>
          <p14:tracePt t="51816" x="5411788" y="2697163"/>
          <p14:tracePt t="51831" x="5411788" y="2670175"/>
          <p14:tracePt t="51840" x="5411788" y="2660650"/>
          <p14:tracePt t="51849" x="5411788" y="2652713"/>
          <p14:tracePt t="51862" x="5411788" y="2643188"/>
          <p14:tracePt t="51984" x="5411788" y="2652713"/>
          <p14:tracePt t="51992" x="5419725" y="2660650"/>
          <p14:tracePt t="52000" x="5456238" y="2679700"/>
          <p14:tracePt t="52012" x="5465763" y="2697163"/>
          <p14:tracePt t="52029" x="5518150" y="2751138"/>
          <p14:tracePt t="52045" x="5554663" y="2786063"/>
          <p14:tracePt t="52062" x="5589588" y="2822575"/>
          <p14:tracePt t="52080" x="5608638" y="2840038"/>
          <p14:tracePt t="52096" x="5608638" y="2847975"/>
          <p14:tracePt t="52113" x="5589588" y="2847975"/>
          <p14:tracePt t="52129" x="5500688" y="2867025"/>
          <p14:tracePt t="52162" x="5465763" y="2884488"/>
          <p14:tracePt t="52179" x="5429250" y="2894013"/>
          <p14:tracePt t="52196" x="5394325" y="2911475"/>
          <p14:tracePt t="52224" x="5394325" y="2901950"/>
          <p14:tracePt t="52240" x="5402263" y="2894013"/>
          <p14:tracePt t="52248" x="5402263" y="2884488"/>
          <p14:tracePt t="52264" x="5411788" y="2874963"/>
          <p14:tracePt t="52280" x="5419725" y="2867025"/>
          <p14:tracePt t="52296" x="5438775" y="2847975"/>
          <p14:tracePt t="52313" x="5438775" y="2840038"/>
          <p14:tracePt t="52329" x="5446713" y="2830513"/>
          <p14:tracePt t="52346" x="5456238" y="2822575"/>
          <p14:tracePt t="52363" x="5465763" y="2822575"/>
          <p14:tracePt t="52379" x="5473700" y="2813050"/>
          <p14:tracePt t="52395" x="5483225" y="2813050"/>
          <p14:tracePt t="52412" x="5510213" y="2813050"/>
          <p14:tracePt t="52429" x="5545138" y="2813050"/>
          <p14:tracePt t="52446" x="5589588" y="2786063"/>
          <p14:tracePt t="52463" x="5661025" y="2786063"/>
          <p14:tracePt t="52465" x="5688013" y="2786063"/>
          <p14:tracePt t="52481" x="5786438" y="2786063"/>
          <p14:tracePt t="52496" x="5830888" y="2786063"/>
          <p14:tracePt t="52512" x="5848350" y="2786063"/>
          <p14:tracePt t="52552" x="5867400" y="2786063"/>
          <p14:tracePt t="52562" x="5875338" y="2786063"/>
          <p14:tracePt t="52579" x="5919788" y="2786063"/>
          <p14:tracePt t="52596" x="5991225" y="2786063"/>
          <p14:tracePt t="52612" x="6045200" y="2786063"/>
          <p14:tracePt t="52629" x="6081713" y="2786063"/>
          <p14:tracePt t="52646" x="6116638" y="2786063"/>
          <p14:tracePt t="52663" x="6161088" y="2768600"/>
          <p14:tracePt t="52680" x="6188075" y="2741613"/>
          <p14:tracePt t="52696" x="6197600" y="2714625"/>
          <p14:tracePt t="52712" x="6205538" y="2660650"/>
          <p14:tracePt t="52729" x="6205538" y="2625725"/>
          <p14:tracePt t="52746" x="6197600" y="2625725"/>
          <p14:tracePt t="52763" x="6197600" y="2616200"/>
          <p14:tracePt t="52800" x="6205538" y="2608263"/>
          <p14:tracePt t="52812" x="6205538" y="2598738"/>
          <p14:tracePt t="52829" x="6215063" y="2598738"/>
          <p14:tracePt t="52847" x="6242050" y="2598738"/>
          <p14:tracePt t="52863" x="6251575" y="2598738"/>
          <p14:tracePt t="52880" x="6269038" y="2608263"/>
          <p14:tracePt t="52896" x="6296025" y="2616200"/>
          <p14:tracePt t="52913" x="6323013" y="2616200"/>
          <p14:tracePt t="52929" x="6340475" y="2616200"/>
          <p14:tracePt t="52946" x="6348413" y="2616200"/>
          <p14:tracePt t="53008" x="6348413" y="2625725"/>
          <p14:tracePt t="53017" x="6348413" y="2633663"/>
          <p14:tracePt t="53029" x="6348413" y="2643188"/>
          <p14:tracePt t="53046" x="6330950" y="2670175"/>
          <p14:tracePt t="53062" x="6323013" y="2705100"/>
          <p14:tracePt t="53080" x="6303963" y="2751138"/>
          <p14:tracePt t="53096" x="6303963" y="2786063"/>
          <p14:tracePt t="53113" x="6303963" y="2813050"/>
          <p14:tracePt t="53129" x="6303963" y="2840038"/>
          <p14:tracePt t="53146" x="6296025" y="2840038"/>
          <p14:tracePt t="53162" x="6296025" y="2847975"/>
          <p14:tracePt t="53179" x="6276975" y="2847975"/>
          <p14:tracePt t="53196" x="6269038" y="2857500"/>
          <p14:tracePt t="53213" x="6251575" y="2867025"/>
          <p14:tracePt t="53229" x="6232525" y="2874963"/>
          <p14:tracePt t="53296" x="6232525" y="2884488"/>
          <p14:tracePt t="53304" x="6224588" y="2884488"/>
          <p14:tracePt t="53321" x="6224588" y="2894013"/>
          <p14:tracePt t="53329" x="6224588" y="2901950"/>
          <p14:tracePt t="53346" x="6224588" y="2911475"/>
          <p14:tracePt t="53363" x="6215063" y="2911475"/>
          <p14:tracePt t="53379" x="6197600" y="2911475"/>
          <p14:tracePt t="53396" x="6188075" y="2911475"/>
          <p14:tracePt t="53413" x="6180138" y="2928938"/>
          <p14:tracePt t="53429" x="6161088" y="2928938"/>
          <p14:tracePt t="53446" x="6134100" y="2928938"/>
          <p14:tracePt t="53463" x="6108700" y="2928938"/>
          <p14:tracePt t="53481" x="6081713" y="2928938"/>
          <p14:tracePt t="53585" x="6081713" y="2938463"/>
          <p14:tracePt t="53600" x="6081713" y="2946400"/>
          <p14:tracePt t="53609" x="6099175" y="2965450"/>
          <p14:tracePt t="53624" x="6099175" y="2982913"/>
          <p14:tracePt t="53640" x="6116638" y="3000375"/>
          <p14:tracePt t="53729" x="6134100" y="3000375"/>
          <p14:tracePt t="53761" x="6134100" y="2990850"/>
          <p14:tracePt t="53769" x="6134100" y="2982913"/>
          <p14:tracePt t="53937" x="6134100" y="2973388"/>
          <p14:tracePt t="53953" x="6143625" y="2973388"/>
          <p14:tracePt t="54033" x="6153150" y="2973388"/>
          <p14:tracePt t="54049" x="6153150" y="2982913"/>
          <p14:tracePt t="54057" x="6161088" y="2990850"/>
          <p14:tracePt t="54065" x="6170613" y="3000375"/>
          <p14:tracePt t="54377" x="6170613" y="2990850"/>
          <p14:tracePt t="54385" x="6180138" y="2990850"/>
          <p14:tracePt t="54417" x="6180138" y="2982913"/>
          <p14:tracePt t="54440" x="6180138" y="2973388"/>
          <p14:tracePt t="54449" x="6188075" y="2973388"/>
          <p14:tracePt t="54463" x="6197600" y="2973388"/>
          <p14:tracePt t="54481" x="6224588" y="2973388"/>
          <p14:tracePt t="54497" x="6242050" y="2973388"/>
          <p14:tracePt t="54513" x="6251575" y="2973388"/>
          <p14:tracePt t="54800" x="6259513" y="2973388"/>
          <p14:tracePt t="54817" x="6276975" y="2973388"/>
          <p14:tracePt t="54825" x="6296025" y="2982913"/>
          <p14:tracePt t="54833" x="6340475" y="2990850"/>
          <p14:tracePt t="54846" x="6357938" y="2990850"/>
          <p14:tracePt t="54863" x="6456363" y="3000375"/>
          <p14:tracePt t="54880" x="6483350" y="3009900"/>
          <p14:tracePt t="54897" x="6537325" y="3017838"/>
          <p14:tracePt t="54913" x="6680200" y="3036888"/>
          <p14:tracePt t="54929" x="6831013" y="3036888"/>
          <p14:tracePt t="54946" x="6983413" y="3036888"/>
          <p14:tracePt t="54963" x="7224713" y="3044825"/>
          <p14:tracePt t="54980" x="7323138" y="3054350"/>
          <p14:tracePt t="54996" x="7340600" y="3054350"/>
          <p14:tracePt t="55029" x="7394575" y="3054350"/>
          <p14:tracePt t="55046" x="7419975" y="3054350"/>
          <p14:tracePt t="55063" x="7419975" y="3044825"/>
          <p14:tracePt t="55161" x="7429500" y="3044825"/>
          <p14:tracePt t="55177" x="7439025" y="3027363"/>
          <p14:tracePt t="55185" x="7439025" y="3009900"/>
          <p14:tracePt t="55196" x="7439025" y="2982913"/>
          <p14:tracePt t="55213" x="7439025" y="2946400"/>
          <p14:tracePt t="55230" x="7429500" y="2928938"/>
          <p14:tracePt t="55246" x="7429500" y="2894013"/>
          <p14:tracePt t="55265" x="7518400" y="2803525"/>
          <p14:tracePt t="55281" x="7589838" y="2751138"/>
          <p14:tracePt t="55296" x="7616825" y="2724150"/>
          <p14:tracePt t="55337" x="7626350" y="2724150"/>
          <p14:tracePt t="55346" x="7634288" y="2724150"/>
          <p14:tracePt t="55363" x="7661275" y="2724150"/>
          <p14:tracePt t="55380" x="7688263" y="2724150"/>
          <p14:tracePt t="55396" x="7724775" y="2724150"/>
          <p14:tracePt t="55413" x="7769225" y="2741613"/>
          <p14:tracePt t="55430" x="7831138" y="2776538"/>
          <p14:tracePt t="55447" x="7894638" y="2795588"/>
          <p14:tracePt t="55463" x="7929563" y="2795588"/>
          <p14:tracePt t="55466" x="7966075" y="2786063"/>
          <p14:tracePt t="55481" x="7983538" y="2768600"/>
          <p14:tracePt t="55497" x="7991475" y="2759075"/>
          <p14:tracePt t="55514" x="7991475" y="2751138"/>
          <p14:tracePt t="55546" x="7991475" y="2741613"/>
          <p14:tracePt t="55563" x="7991475" y="2732088"/>
          <p14:tracePt t="55580" x="8001000" y="2724150"/>
          <p14:tracePt t="55601" x="8001000" y="2714625"/>
          <p14:tracePt t="55613" x="8010525" y="2714625"/>
          <p14:tracePt t="55630" x="8018463" y="2714625"/>
          <p14:tracePt t="55646" x="8027988" y="2714625"/>
          <p14:tracePt t="55663" x="8045450" y="2714625"/>
          <p14:tracePt t="55681" x="8062913" y="2705100"/>
          <p14:tracePt t="55697" x="8072438" y="2705100"/>
          <p14:tracePt t="55713" x="8081963" y="2705100"/>
          <p14:tracePt t="55730" x="8089900" y="2705100"/>
          <p14:tracePt t="55746" x="8126413" y="2741613"/>
          <p14:tracePt t="55763" x="8143875" y="2759075"/>
          <p14:tracePt t="55780" x="8153400" y="2795588"/>
          <p14:tracePt t="55797" x="8153400" y="2813050"/>
          <p14:tracePt t="55813" x="8153400" y="2840038"/>
          <p14:tracePt t="55830" x="8153400" y="2874963"/>
          <p14:tracePt t="55847" x="8153400" y="2911475"/>
          <p14:tracePt t="55863" x="8153400" y="2938463"/>
          <p14:tracePt t="55881" x="8153400" y="2982913"/>
          <p14:tracePt t="55897" x="8153400" y="3000375"/>
          <p14:tracePt t="55913" x="8143875" y="3000375"/>
          <p14:tracePt t="55930" x="8134350" y="3009900"/>
          <p14:tracePt t="55963" x="8134350" y="3017838"/>
          <p14:tracePt t="55980" x="8116888" y="3017838"/>
          <p14:tracePt t="55996" x="8108950" y="3017838"/>
          <p14:tracePt t="56013" x="8081963" y="3017838"/>
          <p14:tracePt t="56030" x="8037513" y="3017838"/>
          <p14:tracePt t="56047" x="8010525" y="3017838"/>
          <p14:tracePt t="56289" x="8018463" y="3017838"/>
          <p14:tracePt t="56305" x="8027988" y="3017838"/>
          <p14:tracePt t="56321" x="8037513" y="3017838"/>
          <p14:tracePt t="56337" x="8045450" y="3017838"/>
          <p14:tracePt t="56346" x="8054975" y="3017838"/>
          <p14:tracePt t="56363" x="8062913" y="3017838"/>
          <p14:tracePt t="56380" x="8072438" y="3017838"/>
          <p14:tracePt t="56397" x="8089900" y="3017838"/>
          <p14:tracePt t="56413" x="8108950" y="3017838"/>
          <p14:tracePt t="56430" x="8116888" y="3017838"/>
          <p14:tracePt t="56447" x="8143875" y="3017838"/>
          <p14:tracePt t="56483" x="8126413" y="3027363"/>
          <p14:tracePt t="56497" x="8081963" y="3054350"/>
          <p14:tracePt t="56777" x="8089900" y="3054350"/>
          <p14:tracePt t="56786" x="8099425" y="3071813"/>
          <p14:tracePt t="56797" x="8108950" y="3071813"/>
          <p14:tracePt t="56842" x="8116888" y="3071813"/>
          <p14:tracePt t="56859" x="8134350" y="3081338"/>
          <p14:tracePt t="56866" x="8143875" y="3081338"/>
          <p14:tracePt t="56881" x="8161338" y="3098800"/>
          <p14:tracePt t="56897" x="8188325" y="3116263"/>
          <p14:tracePt t="56913" x="8188325" y="3125788"/>
          <p14:tracePt t="56961" x="8180388" y="3125788"/>
          <p14:tracePt t="56970" x="8170863" y="3125788"/>
          <p14:tracePt t="56985" x="8161338" y="3116263"/>
          <p14:tracePt t="56997" x="8153400" y="3116263"/>
          <p14:tracePt t="57013" x="8134350" y="3098800"/>
          <p14:tracePt t="57030" x="8126413" y="3081338"/>
          <p14:tracePt t="57047" x="8126413" y="3044825"/>
          <p14:tracePt t="57063" x="8126413" y="3027363"/>
          <p14:tracePt t="57082" x="8134350" y="3017838"/>
          <p14:tracePt t="57097" x="8153400" y="3000375"/>
          <p14:tracePt t="57114" x="8161338" y="2973388"/>
          <p14:tracePt t="57130" x="8197850" y="2946400"/>
          <p14:tracePt t="57147" x="8224838" y="2919413"/>
          <p14:tracePt t="57164" x="8296275" y="2874963"/>
          <p14:tracePt t="57180" x="8385175" y="2847975"/>
          <p14:tracePt t="57197" x="8510588" y="2786063"/>
          <p14:tracePt t="57213" x="8599488" y="2759075"/>
          <p14:tracePt t="57230" x="8688388" y="2705100"/>
          <p14:tracePt t="57247" x="8751888" y="2652713"/>
          <p14:tracePt t="57263" x="8759825" y="2633663"/>
          <p14:tracePt t="57281" x="8777288" y="2608263"/>
          <p14:tracePt t="57298" x="8786813" y="2581275"/>
          <p14:tracePt t="57314" x="8786813" y="2554288"/>
          <p14:tracePt t="57330" x="8796338" y="2517775"/>
          <p14:tracePt t="57347" x="8796338" y="2455863"/>
          <p14:tracePt t="57363" x="8769350" y="2411413"/>
          <p14:tracePt t="57380" x="8705850" y="2347913"/>
          <p14:tracePt t="57397" x="8653463" y="2303463"/>
          <p14:tracePt t="57413" x="8609013" y="2276475"/>
          <p14:tracePt t="57430" x="8545513" y="2241550"/>
          <p14:tracePt t="57447" x="8518525" y="2224088"/>
          <p14:tracePt t="57464" x="8483600" y="2224088"/>
          <p14:tracePt t="57467" x="8474075" y="2224088"/>
          <p14:tracePt t="57481" x="8439150" y="2224088"/>
          <p14:tracePt t="57498" x="8358188" y="2241550"/>
          <p14:tracePt t="57514" x="8296275" y="2259013"/>
          <p14:tracePt t="57530" x="8242300" y="2268538"/>
          <p14:tracePt t="57547" x="8215313" y="2276475"/>
          <p14:tracePt t="57564" x="8180388" y="2276475"/>
          <p14:tracePt t="57580" x="8153400" y="2286000"/>
          <p14:tracePt t="57597" x="8134350" y="2303463"/>
          <p14:tracePt t="57614" x="8116888" y="2303463"/>
          <p14:tracePt t="57647" x="8126413" y="2303463"/>
          <p14:tracePt t="57664" x="8161338" y="2303463"/>
          <p14:tracePt t="57682" x="8269288" y="2295525"/>
          <p14:tracePt t="57698" x="8420100" y="2268538"/>
          <p14:tracePt t="57714" x="8537575" y="2268538"/>
          <p14:tracePt t="57731" x="8609013" y="2259013"/>
          <p14:tracePt t="57747" x="8643938" y="2251075"/>
          <p14:tracePt t="57764" x="8670925" y="2241550"/>
          <p14:tracePt t="57780" x="8705850" y="2241550"/>
          <p14:tracePt t="57797" x="8751888" y="2241550"/>
          <p14:tracePt t="57814" x="8786813" y="2241550"/>
          <p14:tracePt t="57830" x="8840788" y="2232025"/>
          <p14:tracePt t="57847" x="8867775" y="2232025"/>
          <p14:tracePt t="57864" x="8875713" y="2224088"/>
          <p14:tracePt t="57881" x="8912225" y="2224088"/>
          <p14:tracePt t="57898" x="8956675" y="2224088"/>
          <p14:tracePt t="57914" x="8974138" y="2224088"/>
          <p14:tracePt t="57930" x="8983663" y="2224088"/>
          <p14:tracePt t="58066" x="8983663" y="2232025"/>
          <p14:tracePt t="58074" x="8991600" y="2241550"/>
          <p14:tracePt t="58090" x="8991600" y="2251075"/>
          <p14:tracePt t="58099" x="8991600" y="2259013"/>
          <p14:tracePt t="58114" x="8991600" y="2276475"/>
          <p14:tracePt t="58130" x="8991600" y="2330450"/>
          <p14:tracePt t="58147" x="8991600" y="2393950"/>
          <p14:tracePt t="58164" x="8991600" y="2465388"/>
          <p14:tracePt t="58180" x="8991600" y="2544763"/>
          <p14:tracePt t="58197" x="8991600" y="2625725"/>
          <p14:tracePt t="58214" x="8991600" y="2724150"/>
          <p14:tracePt t="58231" x="9001125" y="2813050"/>
          <p14:tracePt t="58247" x="9001125" y="2884488"/>
          <p14:tracePt t="58264" x="9001125" y="2965450"/>
          <p14:tracePt t="58282" x="9001125" y="3054350"/>
          <p14:tracePt t="58298" x="8991600" y="3089275"/>
          <p14:tracePt t="58314" x="8991600" y="3108325"/>
          <p14:tracePt t="58330" x="8991600" y="3116263"/>
          <p14:tracePt t="58410" x="8991600" y="3125788"/>
          <p14:tracePt t="58419" x="8983663" y="3125788"/>
          <p14:tracePt t="58434" x="8974138" y="3125788"/>
          <p14:tracePt t="58449" x="8966200" y="3125788"/>
          <p14:tracePt t="58466" x="8947150" y="3133725"/>
          <p14:tracePt t="58483" x="8939213" y="3133725"/>
          <p14:tracePt t="58498" x="8875713" y="3143250"/>
          <p14:tracePt t="58514" x="8777288" y="3143250"/>
          <p14:tracePt t="58531" x="8732838" y="3143250"/>
          <p14:tracePt t="58547" x="8715375" y="3143250"/>
          <p14:tracePt t="58650" x="8724900" y="3143250"/>
          <p14:tracePt t="58665" x="8732838" y="3143250"/>
          <p14:tracePt t="58674" x="8751888" y="3143250"/>
          <p14:tracePt t="58682" x="8813800" y="3143250"/>
          <p14:tracePt t="58698" x="8920163" y="3143250"/>
          <p14:tracePt t="58714" x="9018588" y="3133725"/>
          <p14:tracePt t="58731" x="9082088" y="3125788"/>
          <p14:tracePt t="58747" x="9117013" y="3125788"/>
          <p14:tracePt t="58764" x="9134475" y="3116263"/>
          <p14:tracePt t="59130" x="9134475" y="3108325"/>
          <p14:tracePt t="59178" x="9134475" y="3098800"/>
          <p14:tracePt t="59187" x="9126538" y="3098800"/>
          <p14:tracePt t="59197" x="9117013" y="3089275"/>
          <p14:tracePt t="59214" x="9055100" y="3081338"/>
          <p14:tracePt t="59231" x="8991600" y="3071813"/>
          <p14:tracePt t="59247" x="8939213" y="3054350"/>
          <p14:tracePt t="59264" x="8894763" y="3036888"/>
          <p14:tracePt t="59282" x="8858250" y="3027363"/>
          <p14:tracePt t="59315" x="8848725" y="3027363"/>
          <p14:tracePt t="59803" x="8848725" y="3017838"/>
          <p14:tracePt t="59811" x="8840788" y="3017838"/>
          <p14:tracePt t="59850" x="8831263" y="3017838"/>
          <p14:tracePt t="60651" x="8823325" y="3017838"/>
          <p14:tracePt t="60842" x="8813800" y="3017838"/>
          <p14:tracePt t="62234" x="8804275" y="3017838"/>
          <p14:tracePt t="62251" x="8796338" y="3017838"/>
          <p14:tracePt t="62259" x="8786813" y="3017838"/>
          <p14:tracePt t="62268" x="8777288" y="3017838"/>
          <p14:tracePt t="62283" x="8759825" y="3017838"/>
          <p14:tracePt t="62299" x="8777288" y="3027363"/>
          <p14:tracePt t="62315" x="8769350" y="3027363"/>
          <p14:tracePt t="62332" x="8751888" y="3027363"/>
          <p14:tracePt t="62348" x="8732838" y="3027363"/>
          <p14:tracePt t="62365" x="8715375" y="3036888"/>
          <p14:tracePt t="62395" x="8705850" y="3036888"/>
          <p14:tracePt t="62403" x="8697913" y="3036888"/>
          <p14:tracePt t="62415" x="8661400" y="3036888"/>
          <p14:tracePt t="62432" x="8643938" y="3036888"/>
          <p14:tracePt t="62449" x="8626475" y="3036888"/>
          <p14:tracePt t="62491" x="8616950" y="3036888"/>
          <p14:tracePt t="62500" x="8609013" y="3036888"/>
          <p14:tracePt t="62515" x="8562975" y="3036888"/>
          <p14:tracePt t="62532" x="8510588" y="3036888"/>
          <p14:tracePt t="62549" x="8466138" y="3036888"/>
          <p14:tracePt t="62565" x="8456613" y="3036888"/>
          <p14:tracePt t="62582" x="8447088" y="3036888"/>
          <p14:tracePt t="62598" x="8439150" y="3036888"/>
          <p14:tracePt t="62619" x="8429625" y="3036888"/>
          <p14:tracePt t="62632" x="8420100" y="3036888"/>
          <p14:tracePt t="62648" x="8385175" y="3036888"/>
          <p14:tracePt t="62665" x="8340725" y="3036888"/>
          <p14:tracePt t="62682" x="8331200" y="3036888"/>
          <p14:tracePt t="63019" x="8331200" y="3027363"/>
          <p14:tracePt t="63035" x="8331200" y="3017838"/>
          <p14:tracePt t="63059" x="8331200" y="3009900"/>
          <p14:tracePt t="63076" x="8331200" y="3000375"/>
          <p14:tracePt t="63084" x="8323263" y="2990850"/>
          <p14:tracePt t="63099" x="8323263" y="2982913"/>
          <p14:tracePt t="63115" x="8323263" y="2955925"/>
          <p14:tracePt t="63132" x="8313738" y="2946400"/>
          <p14:tracePt t="63148" x="8296275" y="2884488"/>
          <p14:tracePt t="63165" x="8269288" y="2822575"/>
          <p14:tracePt t="63182" x="8242300" y="2652713"/>
          <p14:tracePt t="63198" x="8215313" y="2571750"/>
          <p14:tracePt t="63232" x="8205788" y="2562225"/>
          <p14:tracePt t="63249" x="8205788" y="2554288"/>
          <p14:tracePt t="63265" x="8205788" y="2544763"/>
          <p14:tracePt t="63283" x="8205788" y="2536825"/>
          <p14:tracePt t="63299" x="8205788" y="2509838"/>
          <p14:tracePt t="63315" x="8205788" y="2482850"/>
          <p14:tracePt t="63332" x="8205788" y="2438400"/>
          <p14:tracePt t="63348" x="8224838" y="2401888"/>
          <p14:tracePt t="63365" x="8232775" y="2374900"/>
          <p14:tracePt t="63382" x="8242300" y="2339975"/>
          <p14:tracePt t="63398" x="8242300" y="2312988"/>
          <p14:tracePt t="63415" x="8251825" y="2303463"/>
          <p14:tracePt t="63432" x="8269288" y="2276475"/>
          <p14:tracePt t="63449" x="8286750" y="2259013"/>
          <p14:tracePt t="63466" x="8304213" y="2251075"/>
          <p14:tracePt t="63469" x="8313738" y="2241550"/>
          <p14:tracePt t="63483" x="8331200" y="2232025"/>
          <p14:tracePt t="63499" x="8348663" y="2224088"/>
          <p14:tracePt t="63515" x="8358188" y="2224088"/>
          <p14:tracePt t="63548" x="8367713" y="2224088"/>
          <p14:tracePt t="63565" x="8402638" y="2224088"/>
          <p14:tracePt t="63582" x="8528050" y="2224088"/>
          <p14:tracePt t="63599" x="8634413" y="2241550"/>
          <p14:tracePt t="63615" x="8715375" y="2251075"/>
          <p14:tracePt t="63632" x="8751888" y="2251075"/>
          <p14:tracePt t="63648" x="8759825" y="2251075"/>
          <p14:tracePt t="63665" x="8777288" y="2251075"/>
          <p14:tracePt t="63683" x="8796338" y="2251075"/>
          <p14:tracePt t="63699" x="8804275" y="2251075"/>
          <p14:tracePt t="63748" x="8813800" y="2251075"/>
          <p14:tracePt t="63867" x="8813800" y="2259013"/>
          <p14:tracePt t="63876" x="8813800" y="2268538"/>
          <p14:tracePt t="63884" x="8813800" y="2276475"/>
          <p14:tracePt t="63899" x="8804275" y="2312988"/>
          <p14:tracePt t="63916" x="8786813" y="2374900"/>
          <p14:tracePt t="63932" x="8786813" y="2446338"/>
          <p14:tracePt t="63948" x="8786813" y="2490788"/>
          <p14:tracePt t="63965" x="8786813" y="2536825"/>
          <p14:tracePt t="63983" x="8786813" y="2625725"/>
          <p14:tracePt t="63999" x="8777288" y="2705100"/>
          <p14:tracePt t="64015" x="8777288" y="2768600"/>
          <p14:tracePt t="64032" x="8769350" y="2847975"/>
          <p14:tracePt t="64049" x="8769350" y="2955925"/>
          <p14:tracePt t="64065" x="8759825" y="3036888"/>
          <p14:tracePt t="64082" x="8732838" y="3108325"/>
          <p14:tracePt t="64109" x="8732838" y="3116263"/>
          <p14:tracePt t="64196" x="8724900" y="3116263"/>
          <p14:tracePt t="64212" x="8715375" y="3116263"/>
          <p14:tracePt t="64228" x="8697913" y="3116263"/>
          <p14:tracePt t="64243" x="8688388" y="3116263"/>
          <p14:tracePt t="64252" x="8653463" y="3125788"/>
          <p14:tracePt t="64265" x="8634413" y="3125788"/>
          <p14:tracePt t="64283" x="8545513" y="3133725"/>
          <p14:tracePt t="64299" x="8439150" y="3143250"/>
          <p14:tracePt t="64316" x="8348663" y="3143250"/>
          <p14:tracePt t="64332" x="8224838" y="3143250"/>
          <p14:tracePt t="64349" x="8134350" y="3143250"/>
          <p14:tracePt t="64366" x="7956550" y="3160713"/>
          <p14:tracePt t="64382" x="7626350" y="3214688"/>
          <p14:tracePt t="64399" x="7224713" y="3251200"/>
          <p14:tracePt t="64415" x="6902450" y="3268663"/>
          <p14:tracePt t="64432" x="6884988" y="3268663"/>
          <p14:tracePt t="64449" x="6823075" y="3276600"/>
          <p14:tracePt t="64466" x="6777038" y="3286125"/>
          <p14:tracePt t="64471" x="6751638" y="3295650"/>
          <p14:tracePt t="64483" x="6732588" y="3295650"/>
          <p14:tracePt t="65060" x="6742113" y="3295650"/>
          <p14:tracePt t="65076" x="6751638" y="3295650"/>
          <p14:tracePt t="65092" x="6759575" y="3295650"/>
          <p14:tracePt t="65101" x="6759575" y="3286125"/>
          <p14:tracePt t="65116" x="6777038" y="3286125"/>
          <p14:tracePt t="65132" x="6786563" y="3276600"/>
          <p14:tracePt t="65380" x="6777038" y="3276600"/>
          <p14:tracePt t="65388" x="6759575" y="3286125"/>
          <p14:tracePt t="65399" x="6751638" y="3286125"/>
          <p14:tracePt t="65416" x="6705600" y="3303588"/>
          <p14:tracePt t="65432" x="6670675" y="3322638"/>
          <p14:tracePt t="65449" x="6626225" y="3348038"/>
          <p14:tracePt t="65466" x="6608763" y="3348038"/>
          <p14:tracePt t="65472" x="6599238" y="3348038"/>
          <p14:tracePt t="65483" x="6581775" y="3357563"/>
          <p14:tracePt t="65500" x="6554788" y="3384550"/>
          <p14:tracePt t="65516" x="6500813" y="3402013"/>
          <p14:tracePt t="65533" x="6429375" y="3429000"/>
          <p14:tracePt t="65549" x="6411913" y="3429000"/>
          <p14:tracePt t="65566" x="6375400" y="3446463"/>
          <p14:tracePt t="65582" x="6348413" y="3455988"/>
          <p14:tracePt t="65599" x="6303963" y="3473450"/>
          <p14:tracePt t="65616" x="6286500" y="3490913"/>
          <p14:tracePt t="65632" x="6232525" y="3509963"/>
          <p14:tracePt t="65649" x="6126163" y="3527425"/>
          <p14:tracePt t="65682" x="6108700" y="3527425"/>
          <p14:tracePt t="65700" x="6054725" y="3517900"/>
          <p14:tracePt t="65716" x="6045200" y="3509963"/>
          <p14:tracePt t="65733" x="6045200" y="3490913"/>
          <p14:tracePt t="65749" x="6054725" y="3482975"/>
          <p14:tracePt t="65766" x="6054725" y="3465513"/>
          <p14:tracePt t="66276" x="6054725" y="3455988"/>
          <p14:tracePt t="66285" x="6054725" y="3446463"/>
          <p14:tracePt t="66300" x="6054725" y="3438525"/>
          <p14:tracePt t="66493" x="6054725" y="3429000"/>
          <p14:tracePt t="66517" x="6045200" y="3411538"/>
          <p14:tracePt t="66524" x="6037263" y="3402013"/>
          <p14:tracePt t="66533" x="6037263" y="3394075"/>
          <p14:tracePt t="66550" x="6027738" y="3394075"/>
          <p14:tracePt t="66566" x="6027738" y="3384550"/>
          <p14:tracePt t="66660" x="6018213" y="3384550"/>
          <p14:tracePt t="66669" x="6018213" y="3375025"/>
          <p14:tracePt t="66683" x="6010275" y="3375025"/>
          <p14:tracePt t="66852" x="6027738" y="3375025"/>
          <p14:tracePt t="66863" x="6045200" y="3375025"/>
          <p14:tracePt t="66871" x="6081713" y="3375025"/>
          <p14:tracePt t="66884" x="6116638" y="3375025"/>
          <p14:tracePt t="66900" x="6153150" y="3375025"/>
          <p14:tracePt t="66989" x="6170613" y="3375025"/>
          <p14:tracePt t="66997" x="6188075" y="3375025"/>
          <p14:tracePt t="67005" x="6215063" y="3375025"/>
          <p14:tracePt t="67016" x="6259513" y="3384550"/>
          <p14:tracePt t="67033" x="6330950" y="3394075"/>
          <p14:tracePt t="67050" x="6384925" y="3402013"/>
          <p14:tracePt t="67066" x="6438900" y="3419475"/>
          <p14:tracePt t="67083" x="6465888" y="3429000"/>
          <p14:tracePt t="67100" x="6456363" y="3429000"/>
          <p14:tracePt t="67117" x="6500813" y="3429000"/>
          <p14:tracePt t="67133" x="6562725" y="3429000"/>
          <p14:tracePt t="67204" x="6572250" y="3429000"/>
          <p14:tracePt t="67221" x="6581775" y="3429000"/>
          <p14:tracePt t="67229" x="6589713" y="3429000"/>
          <p14:tracePt t="67238" x="6599238" y="3438525"/>
          <p14:tracePt t="67249" x="6616700" y="3446463"/>
          <p14:tracePt t="67266" x="6643688" y="3473450"/>
          <p14:tracePt t="67283" x="6653213" y="3482975"/>
          <p14:tracePt t="67299" x="6653213" y="3490913"/>
          <p14:tracePt t="67324" x="6643688" y="3500438"/>
          <p14:tracePt t="67333" x="6608763" y="3500438"/>
          <p14:tracePt t="67349" x="6554788" y="3500438"/>
          <p14:tracePt t="67366" x="6348413" y="3517900"/>
          <p14:tracePt t="67383" x="6143625" y="3527425"/>
          <p14:tracePt t="67416" x="6099175" y="3527425"/>
          <p14:tracePt t="67450" x="6089650" y="3517900"/>
          <p14:tracePt t="67467" x="6018213" y="3490913"/>
          <p14:tracePt t="67485" x="5803900" y="3455988"/>
          <p14:tracePt t="67501" x="5697538" y="3446463"/>
          <p14:tracePt t="67517" x="5599113" y="3446463"/>
          <p14:tracePt t="67533" x="5554663" y="3455988"/>
          <p14:tracePt t="67549" x="5537200" y="3455988"/>
          <p14:tracePt t="67566" x="5527675" y="3455988"/>
          <p14:tracePt t="67901" x="5527675" y="3446463"/>
          <p14:tracePt t="67918" x="5510213" y="3446463"/>
          <p14:tracePt t="67997" x="5518150" y="3446463"/>
          <p14:tracePt t="68005" x="5527675" y="3446463"/>
          <p14:tracePt t="68021" x="5554663" y="3446463"/>
          <p14:tracePt t="68033" x="5562600" y="3446463"/>
          <p14:tracePt t="68050" x="5715000" y="3446463"/>
          <p14:tracePt t="68066" x="5867400" y="3446463"/>
          <p14:tracePt t="68083" x="6242050" y="3446463"/>
          <p14:tracePt t="68100" x="6438900" y="3446463"/>
          <p14:tracePt t="68117" x="6500813" y="3419475"/>
          <p14:tracePt t="68133" x="6715125" y="3419475"/>
          <p14:tracePt t="68150" x="6894513" y="3419475"/>
          <p14:tracePt t="68166" x="6911975" y="3419475"/>
          <p14:tracePt t="68183" x="6919913" y="3419475"/>
          <p14:tracePt t="68238" x="6929438" y="3419475"/>
          <p14:tracePt t="68589" x="6938963" y="3419475"/>
          <p14:tracePt t="68637" x="6946900" y="3419475"/>
          <p14:tracePt t="68645" x="6946900" y="3429000"/>
          <p14:tracePt t="68654" x="6956425" y="3446463"/>
          <p14:tracePt t="68667" x="6973888" y="3490913"/>
          <p14:tracePt t="68683" x="7027863" y="3598863"/>
          <p14:tracePt t="68701" x="7072313" y="3724275"/>
          <p14:tracePt t="68717" x="7089775" y="3795713"/>
          <p14:tracePt t="68957" x="7089775" y="3803650"/>
          <p14:tracePt t="68966" x="7099300" y="3803650"/>
          <p14:tracePt t="68983" x="7126288" y="3813175"/>
          <p14:tracePt t="69000" x="7170738" y="3822700"/>
          <p14:tracePt t="69017" x="7215188" y="3822700"/>
          <p14:tracePt t="69033" x="7251700" y="3813175"/>
          <p14:tracePt t="69050" x="7331075" y="3759200"/>
          <p14:tracePt t="69067" x="7358063" y="3724275"/>
          <p14:tracePt t="69083" x="7394575" y="3652838"/>
          <p14:tracePt t="69101" x="7419975" y="3571875"/>
          <p14:tracePt t="69117" x="7419975" y="3554413"/>
          <p14:tracePt t="69133" x="7429500" y="3536950"/>
          <p14:tracePt t="69150" x="7429500" y="3509963"/>
          <p14:tracePt t="69167" x="7446963" y="3455988"/>
          <p14:tracePt t="69183" x="7500938" y="3357563"/>
          <p14:tracePt t="69200" x="7527925" y="3259138"/>
          <p14:tracePt t="69217" x="7527925" y="3232150"/>
          <p14:tracePt t="69233" x="7518400" y="3214688"/>
          <p14:tracePt t="69250" x="7473950" y="3170238"/>
          <p14:tracePt t="69267" x="7473950" y="3152775"/>
          <p14:tracePt t="69283" x="7466013" y="3125788"/>
          <p14:tracePt t="69301" x="7456488" y="3054350"/>
          <p14:tracePt t="69317" x="7456488" y="3036888"/>
          <p14:tracePt t="69333" x="7456488" y="3027363"/>
          <p14:tracePt t="69389" x="7446963" y="3017838"/>
          <p14:tracePt t="69398" x="7439025" y="3017838"/>
          <p14:tracePt t="69417" x="7429500" y="3000375"/>
          <p14:tracePt t="69434" x="7419975" y="3000375"/>
          <p14:tracePt t="69467" x="7412038" y="3000375"/>
          <p14:tracePt t="69565" x="7419975" y="3000375"/>
          <p14:tracePt t="69573" x="7439025" y="2990850"/>
          <p14:tracePt t="69583" x="7446963" y="2982913"/>
          <p14:tracePt t="69600" x="7500938" y="2982913"/>
          <p14:tracePt t="69617" x="7599363" y="2955925"/>
          <p14:tracePt t="69633" x="7858125" y="2911475"/>
          <p14:tracePt t="69650" x="7939088" y="2911475"/>
          <p14:tracePt t="69667" x="8045450" y="2911475"/>
          <p14:tracePt t="69683" x="8099425" y="2911475"/>
          <p14:tracePt t="69701" x="8277225" y="2874963"/>
          <p14:tracePt t="69717" x="8340725" y="2847975"/>
          <p14:tracePt t="69733" x="8394700" y="2830513"/>
          <p14:tracePt t="69750" x="8483600" y="2795588"/>
          <p14:tracePt t="69767" x="8582025" y="2768600"/>
          <p14:tracePt t="69783" x="8688388" y="2741613"/>
          <p14:tracePt t="69800" x="8769350" y="2714625"/>
          <p14:tracePt t="69817" x="8823325" y="2697163"/>
          <p14:tracePt t="69833" x="8867775" y="2697163"/>
          <p14:tracePt t="69850" x="8875713" y="2687638"/>
          <p14:tracePt t="69867" x="8885238" y="2687638"/>
          <p14:tracePt t="69883" x="8894763" y="2687638"/>
          <p14:tracePt t="69900" x="8894763" y="2679700"/>
          <p14:tracePt t="70005" x="8885238" y="2679700"/>
          <p14:tracePt t="70014" x="8875713" y="2679700"/>
          <p14:tracePt t="70022" x="8867775" y="2679700"/>
          <p14:tracePt t="70034" x="8848725" y="2679700"/>
          <p14:tracePt t="70051" x="8840788" y="2679700"/>
          <p14:tracePt t="70067" x="8813800" y="2670175"/>
          <p14:tracePt t="70086" x="8724900" y="2633663"/>
          <p14:tracePt t="70102" x="8680450" y="2625725"/>
          <p14:tracePt t="70118" x="8661400" y="2616200"/>
          <p14:tracePt t="70134" x="8643938" y="2598738"/>
          <p14:tracePt t="70150" x="8626475" y="2571750"/>
          <p14:tracePt t="70167" x="8616950" y="2527300"/>
          <p14:tracePt t="70184" x="8589963" y="2473325"/>
          <p14:tracePt t="70200" x="8572500" y="2428875"/>
          <p14:tracePt t="70217" x="8562975" y="2357438"/>
          <p14:tracePt t="70234" x="8555038" y="2312988"/>
          <p14:tracePt t="70250" x="8545513" y="2286000"/>
          <p14:tracePt t="70267" x="8528050" y="2259013"/>
          <p14:tracePt t="70284" x="8528050" y="2251075"/>
          <p14:tracePt t="70302" x="8555038" y="2224088"/>
          <p14:tracePt t="70317" x="8599488" y="2197100"/>
          <p14:tracePt t="70334" x="8634413" y="2179638"/>
          <p14:tracePt t="70350" x="8697913" y="2160588"/>
          <p14:tracePt t="70367" x="8759825" y="2152650"/>
          <p14:tracePt t="70384" x="8813800" y="2152650"/>
          <p14:tracePt t="70400" x="8858250" y="2152650"/>
          <p14:tracePt t="70417" x="8902700" y="2170113"/>
          <p14:tracePt t="70434" x="8912225" y="2170113"/>
          <p14:tracePt t="70510" x="8920163" y="2179638"/>
          <p14:tracePt t="70526" x="8929688" y="2187575"/>
          <p14:tracePt t="70541" x="8929688" y="2197100"/>
          <p14:tracePt t="70551" x="8939213" y="2205038"/>
          <p14:tracePt t="70567" x="8939213" y="2214563"/>
          <p14:tracePt t="70584" x="8956675" y="2241550"/>
          <p14:tracePt t="70600" x="8956675" y="2251075"/>
          <p14:tracePt t="70617" x="8956675" y="2259013"/>
          <p14:tracePt t="70634" x="8956675" y="2312988"/>
          <p14:tracePt t="70650" x="8974138" y="2384425"/>
          <p14:tracePt t="70667" x="8991600" y="2428875"/>
          <p14:tracePt t="70684" x="9001125" y="2446338"/>
          <p14:tracePt t="70701" x="9010650" y="2465388"/>
          <p14:tracePt t="70718" x="9010650" y="2482850"/>
          <p14:tracePt t="70734" x="9001125" y="2544763"/>
          <p14:tracePt t="70750" x="9001125" y="2562225"/>
          <p14:tracePt t="71086" x="9001125" y="2571750"/>
          <p14:tracePt t="71102" x="9010650" y="2598738"/>
          <p14:tracePt t="71111" x="9018588" y="2652713"/>
          <p14:tracePt t="71119" x="9028113" y="2660650"/>
          <p14:tracePt t="71134" x="9028113" y="2732088"/>
          <p14:tracePt t="71150" x="9028113" y="2803525"/>
          <p14:tracePt t="71167" x="9010650" y="2874963"/>
          <p14:tracePt t="71184" x="9001125" y="2965450"/>
          <p14:tracePt t="71200" x="8991600" y="3009900"/>
          <p14:tracePt t="71217" x="8991600" y="3044825"/>
          <p14:tracePt t="71234" x="9018588" y="3089275"/>
          <p14:tracePt t="71250" x="9037638" y="3143250"/>
          <p14:tracePt t="71267" x="9045575" y="3170238"/>
          <p14:tracePt t="71284" x="9055100" y="3197225"/>
          <p14:tracePt t="71326" x="9045575" y="3197225"/>
          <p14:tracePt t="71366" x="9045575" y="3205163"/>
          <p14:tracePt t="71374" x="9037638" y="3205163"/>
          <p14:tracePt t="71398" x="9037638" y="3214688"/>
          <p14:tracePt t="71406" x="9028113" y="3214688"/>
          <p14:tracePt t="71478" x="9018588" y="3214688"/>
          <p14:tracePt t="71488" x="9018588" y="3224213"/>
          <p14:tracePt t="71566" x="9010650" y="3224213"/>
          <p14:tracePt t="71582" x="9010650" y="3232150"/>
          <p14:tracePt t="71598" x="9001125" y="3232150"/>
          <p14:tracePt t="71686" x="9001125" y="3241675"/>
          <p14:tracePt t="71694" x="8991600" y="3241675"/>
          <p14:tracePt t="71702" x="8991600" y="3251200"/>
          <p14:tracePt t="71718" x="8974138" y="3259138"/>
          <p14:tracePt t="71799" x="8966200" y="3259138"/>
          <p14:tracePt t="71822" x="8956675" y="3259138"/>
          <p14:tracePt t="71830" x="8947150" y="3259138"/>
          <p14:tracePt t="71839" x="8947150" y="3268663"/>
          <p14:tracePt t="71850" x="8939213" y="3268663"/>
          <p14:tracePt t="71868" x="8929688" y="3268663"/>
          <p14:tracePt t="71884" x="8920163" y="3268663"/>
          <p14:tracePt t="71902" x="8902700" y="3268663"/>
          <p14:tracePt t="71966" x="8902700" y="3276600"/>
          <p14:tracePt t="71975" x="8894763" y="3276600"/>
          <p14:tracePt t="71984" x="8894763" y="3286125"/>
          <p14:tracePt t="72000" x="8885238" y="3286125"/>
          <p14:tracePt t="72262" x="8875713" y="3286125"/>
          <p14:tracePt t="72278" x="8867775" y="3295650"/>
          <p14:tracePt t="72287" x="8858250" y="3295650"/>
          <p14:tracePt t="72302" x="8840788" y="3295650"/>
          <p14:tracePt t="72318" x="8823325" y="3313113"/>
          <p14:tracePt t="72334" x="8796338" y="3322638"/>
          <p14:tracePt t="72351" x="8769350" y="3330575"/>
          <p14:tracePt t="72367" x="8742363" y="3330575"/>
          <p14:tracePt t="72384" x="8715375" y="3330575"/>
          <p14:tracePt t="72401" x="8688388" y="3340100"/>
          <p14:tracePt t="72417" x="8653463" y="3348038"/>
          <p14:tracePt t="72434" x="8616950" y="3348038"/>
          <p14:tracePt t="72451" x="8599488" y="3348038"/>
          <p14:tracePt t="72468" x="8582025" y="3357563"/>
          <p14:tracePt t="72542" x="8582025" y="3348038"/>
          <p14:tracePt t="72551" x="8582025" y="3330575"/>
          <p14:tracePt t="72567" x="8572500" y="3286125"/>
          <p14:tracePt t="72584" x="8545513" y="3241675"/>
          <p14:tracePt t="72601" x="8518525" y="3205163"/>
          <p14:tracePt t="72618" x="8501063" y="3179763"/>
          <p14:tracePt t="72634" x="8483600" y="3133725"/>
          <p14:tracePt t="72651" x="8474075" y="3081338"/>
          <p14:tracePt t="72668" x="8466138" y="3009900"/>
          <p14:tracePt t="72684" x="8466138" y="3000375"/>
          <p14:tracePt t="72702" x="8466138" y="2901950"/>
          <p14:tracePt t="72718" x="8466138" y="2803525"/>
          <p14:tracePt t="72734" x="8456613" y="2633663"/>
          <p14:tracePt t="72751" x="8429625" y="2527300"/>
          <p14:tracePt t="72768" x="8412163" y="2438400"/>
          <p14:tracePt t="72784" x="8385175" y="2366963"/>
          <p14:tracePt t="72801" x="8367713" y="2339975"/>
          <p14:tracePt t="72839" x="8367713" y="2330450"/>
          <p14:tracePt t="72886" x="8375650" y="2330450"/>
          <p14:tracePt t="72894" x="8394700" y="2322513"/>
          <p14:tracePt t="72903" x="8394700" y="2312988"/>
          <p14:tracePt t="72919" x="8429625" y="2312988"/>
          <p14:tracePt t="72934" x="8439150" y="2312988"/>
          <p14:tracePt t="72951" x="8456613" y="2312988"/>
          <p14:tracePt t="72984" x="8456613" y="2322513"/>
          <p14:tracePt t="73001" x="8466138" y="2322513"/>
          <p14:tracePt t="73150" x="8447088" y="2330450"/>
          <p14:tracePt t="73159" x="8402638" y="2339975"/>
          <p14:tracePt t="73168" x="8323263" y="2374900"/>
          <p14:tracePt t="73184" x="8108950" y="2419350"/>
          <p14:tracePt t="73201" x="7796213" y="2482850"/>
          <p14:tracePt t="73218" x="7439025" y="2527300"/>
          <p14:tracePt t="73234" x="6991350" y="2562225"/>
          <p14:tracePt t="73251" x="6581775" y="2616200"/>
          <p14:tracePt t="73268" x="6259513" y="2670175"/>
          <p14:tracePt t="73284" x="6018213" y="2705100"/>
          <p14:tracePt t="73302" x="5705475" y="2714625"/>
          <p14:tracePt t="73319" x="5473700" y="2714625"/>
          <p14:tracePt t="73335" x="5313363" y="2714625"/>
          <p14:tracePt t="73351" x="5126038" y="2714625"/>
          <p14:tracePt t="73368" x="4919663" y="2687638"/>
          <p14:tracePt t="73384" x="4751388" y="2660650"/>
          <p14:tracePt t="73401" x="4608513" y="2633663"/>
          <p14:tracePt t="73418" x="4510088" y="2616200"/>
          <p14:tracePt t="73434" x="4367213" y="2608263"/>
          <p14:tracePt t="73451" x="4054475" y="2598738"/>
          <p14:tracePt t="73468" x="3848100" y="2616200"/>
          <p14:tracePt t="73472" x="3813175" y="2625725"/>
          <p14:tracePt t="73484" x="3803650" y="2625725"/>
          <p14:tracePt t="73502" x="3687763" y="2679700"/>
          <p14:tracePt t="73518" x="3670300" y="2679700"/>
          <p14:tracePt t="73623" x="3687763" y="2679700"/>
          <p14:tracePt t="73639" x="3705225" y="2679700"/>
          <p14:tracePt t="73647" x="3751263" y="2679700"/>
          <p14:tracePt t="73655" x="3768725" y="2670175"/>
          <p14:tracePt t="73668" x="3786188" y="2670175"/>
          <p14:tracePt t="73687" x="3795713" y="2670175"/>
          <p14:tracePt t="73702" x="3830638" y="2670175"/>
          <p14:tracePt t="73719" x="3983038" y="2670175"/>
          <p14:tracePt t="73735" x="4098925" y="2660650"/>
          <p14:tracePt t="73751" x="4224338" y="2643188"/>
          <p14:tracePt t="73768" x="4224338" y="2589213"/>
          <p14:tracePt t="73785" x="4286250" y="2589213"/>
          <p14:tracePt t="73801" x="4510088" y="2589213"/>
          <p14:tracePt t="73818" x="4697413" y="2589213"/>
          <p14:tracePt t="73834" x="4875213" y="2589213"/>
          <p14:tracePt t="73851" x="4929188" y="2554288"/>
          <p14:tracePt t="73869" x="5062538" y="2527300"/>
          <p14:tracePt t="73885" x="5116513" y="2517775"/>
          <p14:tracePt t="73902" x="5303838" y="2544763"/>
          <p14:tracePt t="73919" x="5537200" y="2633663"/>
          <p14:tracePt t="73935" x="5581650" y="2670175"/>
          <p14:tracePt t="73951" x="5616575" y="2687638"/>
          <p14:tracePt t="73968" x="5751513" y="2759075"/>
          <p14:tracePt t="73985" x="5786438" y="2786063"/>
          <p14:tracePt t="74001" x="5911850" y="2857500"/>
          <p14:tracePt t="74018" x="6018213" y="2928938"/>
          <p14:tracePt t="74035" x="6081713" y="2990850"/>
          <p14:tracePt t="74052" x="6126163" y="3027363"/>
          <p14:tracePt t="74068" x="6205538" y="3081338"/>
          <p14:tracePt t="74085" x="6323013" y="3160713"/>
          <p14:tracePt t="74102" x="6616700" y="3384550"/>
          <p14:tracePt t="74119" x="6697663" y="3473450"/>
          <p14:tracePt t="74135" x="6751638" y="3544888"/>
          <p14:tracePt t="74151" x="6848475" y="3598863"/>
          <p14:tracePt t="74168" x="6929438" y="3652838"/>
          <p14:tracePt t="74185" x="6965950" y="3670300"/>
          <p14:tracePt t="75239" x="6983413" y="3670300"/>
          <p14:tracePt t="75247" x="6965950" y="3670300"/>
          <p14:tracePt t="75256" x="6946900" y="3670300"/>
          <p14:tracePt t="75271" x="6938963" y="3670300"/>
          <p14:tracePt t="75285" x="6929438" y="3679825"/>
          <p14:tracePt t="75302" x="6902450" y="3679825"/>
          <p14:tracePt t="75319" x="6875463" y="3679825"/>
          <p14:tracePt t="75352" x="6875463" y="3687763"/>
          <p14:tracePt t="75431" x="6867525" y="3670300"/>
          <p14:tracePt t="75447" x="6858000" y="3652838"/>
          <p14:tracePt t="75671" x="6875463" y="3652838"/>
          <p14:tracePt t="75680" x="6884988" y="3643313"/>
          <p14:tracePt t="75688" x="6902450" y="3643313"/>
          <p14:tracePt t="75704" x="6919913" y="3643313"/>
          <p14:tracePt t="76119" x="6919913" y="3633788"/>
          <p14:tracePt t="76128" x="6919913" y="3625850"/>
          <p14:tracePt t="76136" x="6938963" y="3608388"/>
          <p14:tracePt t="76152" x="6965950" y="3554413"/>
          <p14:tracePt t="76169" x="6965950" y="3544888"/>
          <p14:tracePt t="76202" x="6965950" y="3527425"/>
          <p14:tracePt t="76218" x="6965950" y="3517900"/>
          <p14:tracePt t="76235" x="6946900" y="3500438"/>
          <p14:tracePt t="76252" x="6938963" y="3490913"/>
          <p14:tracePt t="76336" x="6929438" y="3482975"/>
          <p14:tracePt t="76344" x="6919913" y="3473450"/>
          <p14:tracePt t="76360" x="6919913" y="3465513"/>
          <p14:tracePt t="76375" x="6919913" y="3455988"/>
          <p14:tracePt t="76392" x="6911975" y="3455988"/>
          <p14:tracePt t="76415" x="6902450" y="3455988"/>
          <p14:tracePt t="76432" x="6884988" y="3446463"/>
          <p14:tracePt t="76463" x="6875463" y="3446463"/>
          <p14:tracePt t="76480" x="6875463" y="3455988"/>
          <p14:tracePt t="76495" x="6875463" y="3473450"/>
          <p14:tracePt t="76504" x="6867525" y="3482975"/>
          <p14:tracePt t="76520" x="6858000" y="3490913"/>
          <p14:tracePt t="76536" x="6848475" y="3490913"/>
          <p14:tracePt t="76647" x="6840538" y="3490913"/>
          <p14:tracePt t="76671" x="6831013" y="3482975"/>
          <p14:tracePt t="76688" x="6831013" y="3473450"/>
          <p14:tracePt t="76696" x="6823075" y="3473450"/>
          <p14:tracePt t="76704" x="6823075" y="3455988"/>
          <p14:tracePt t="76728" x="6823075" y="3446463"/>
          <p14:tracePt t="76737" x="6813550" y="3446463"/>
          <p14:tracePt t="76752" x="6813550" y="3429000"/>
          <p14:tracePt t="76769" x="6804025" y="3429000"/>
          <p14:tracePt t="76785" x="6804025" y="3419475"/>
          <p14:tracePt t="76824" x="6796088" y="3419475"/>
          <p14:tracePt t="76832" x="6796088" y="3411538"/>
          <p14:tracePt t="76856" x="6796088" y="3402013"/>
          <p14:tracePt t="76865" x="6796088" y="3394075"/>
          <p14:tracePt t="76875" x="6786563" y="3394075"/>
          <p14:tracePt t="77208" x="6786563" y="3402013"/>
          <p14:tracePt t="77216" x="6796088" y="3402013"/>
          <p14:tracePt t="78056" x="6804025" y="3402013"/>
          <p14:tracePt t="78072" x="6804025" y="3394075"/>
          <p14:tracePt t="78080" x="6813550" y="3394075"/>
          <p14:tracePt t="78088" x="6813550" y="3384550"/>
          <p14:tracePt t="78102" x="6823075" y="3375025"/>
          <p14:tracePt t="78119" x="6823075" y="3367088"/>
          <p14:tracePt t="78752" x="6831013" y="3367088"/>
          <p14:tracePt t="78968" x="6831013" y="3357563"/>
          <p14:tracePt t="79000" x="6823075" y="3357563"/>
          <p14:tracePt t="79009" x="6813550" y="3357563"/>
          <p14:tracePt t="79152" x="6823075" y="3357563"/>
          <p14:tracePt t="79161" x="6823075" y="3348038"/>
          <p14:tracePt t="79176" x="6831013" y="3330575"/>
          <p14:tracePt t="79186" x="6848475" y="3313113"/>
          <p14:tracePt t="79203" x="6848475" y="3303588"/>
          <p14:tracePt t="80153" x="6858000" y="3303588"/>
          <p14:tracePt t="80161" x="6867525" y="3303588"/>
          <p14:tracePt t="80178" x="6875463" y="3303588"/>
          <p14:tracePt t="80186" x="6902450" y="3303588"/>
          <p14:tracePt t="80203" x="6919913" y="3303588"/>
          <p14:tracePt t="80219" x="6946900" y="3303588"/>
          <p14:tracePt t="80236" x="6983413" y="3303588"/>
          <p14:tracePt t="80253" x="7018338" y="3286125"/>
          <p14:tracePt t="80269" x="7054850" y="3276600"/>
          <p14:tracePt t="80286" x="7134225" y="3276600"/>
          <p14:tracePt t="80303" x="7259638" y="3322638"/>
          <p14:tracePt t="80321" x="7385050" y="3348038"/>
          <p14:tracePt t="80337" x="7429500" y="3348038"/>
          <p14:tracePt t="80353" x="7429500" y="3303588"/>
          <p14:tracePt t="81297" x="7439025" y="3286125"/>
          <p14:tracePt t="81313" x="7446963" y="3286125"/>
          <p14:tracePt t="81369" x="7439025" y="3295650"/>
          <p14:tracePt t="81378" x="7419975" y="3313113"/>
          <p14:tracePt t="81387" x="7412038" y="3313113"/>
          <p14:tracePt t="81403" x="7402513" y="3330575"/>
          <p14:tracePt t="81420" x="7385050" y="3340100"/>
          <p14:tracePt t="81436" x="7385050" y="3348038"/>
          <p14:tracePt t="81453" x="7348538" y="3357563"/>
          <p14:tracePt t="81470" x="7323138" y="3384550"/>
          <p14:tracePt t="81474" x="7304088" y="3394075"/>
          <p14:tracePt t="81487" x="7269163" y="3429000"/>
          <p14:tracePt t="81503" x="7215188" y="3482975"/>
          <p14:tracePt t="81520" x="7161213" y="3562350"/>
          <p14:tracePt t="81537" x="7143750" y="3581400"/>
          <p14:tracePt t="81553" x="7126288" y="3589338"/>
          <p14:tracePt t="81570" x="7108825" y="3598863"/>
          <p14:tracePt t="81587" x="7089775" y="3616325"/>
          <p14:tracePt t="81603" x="7081838" y="3616325"/>
          <p14:tracePt t="81620" x="7062788" y="3625850"/>
          <p14:tracePt t="81637" x="7037388" y="3670300"/>
          <p14:tracePt t="81653" x="6991350" y="3705225"/>
          <p14:tracePt t="81670" x="6956425" y="3741738"/>
          <p14:tracePt t="81687" x="6938963" y="3751263"/>
          <p14:tracePt t="81703" x="6929438" y="3759200"/>
          <p14:tracePt t="81721" x="6919913" y="3751263"/>
          <p14:tracePt t="81737" x="6983413" y="3660775"/>
          <p14:tracePt t="81753" x="7108825" y="3482975"/>
          <p14:tracePt t="81770" x="7126288" y="3446463"/>
          <p14:tracePt t="81786" x="7197725" y="3286125"/>
          <p14:tracePt t="81803" x="7251700" y="3143250"/>
          <p14:tracePt t="81820" x="7331075" y="2965450"/>
          <p14:tracePt t="81837" x="7562850" y="2670175"/>
          <p14:tracePt t="81853" x="7759700" y="2500313"/>
          <p14:tracePt t="81870" x="7929563" y="2339975"/>
          <p14:tracePt t="81887" x="8153400" y="2251075"/>
          <p14:tracePt t="81904" x="8358188" y="2187575"/>
          <p14:tracePt t="81921" x="8680450" y="2179638"/>
          <p14:tracePt t="81937" x="8777288" y="2179638"/>
          <p14:tracePt t="81954" x="8823325" y="2170113"/>
          <p14:tracePt t="82009" x="8831263" y="2170113"/>
          <p14:tracePt t="82025" x="8840788" y="2170113"/>
          <p14:tracePt t="82034" x="8885238" y="2170113"/>
          <p14:tracePt t="82049" x="8894763" y="2170113"/>
          <p14:tracePt t="82065" x="8912225" y="2170113"/>
          <p14:tracePt t="82074" x="8920163" y="2170113"/>
          <p14:tracePt t="82087" x="8947150" y="2179638"/>
          <p14:tracePt t="82103" x="8974138" y="2179638"/>
          <p14:tracePt t="82153" x="8966200" y="2179638"/>
          <p14:tracePt t="82169" x="8956675" y="2179638"/>
          <p14:tracePt t="82179" x="8912225" y="2187575"/>
          <p14:tracePt t="82186" x="8885238" y="2187575"/>
          <p14:tracePt t="82203" x="8804275" y="2232025"/>
          <p14:tracePt t="82220" x="8680450" y="2259013"/>
          <p14:tracePt t="82237" x="8634413" y="2259013"/>
          <p14:tracePt t="82253" x="8609013" y="2259013"/>
          <p14:tracePt t="82321" x="8599488" y="2259013"/>
          <p14:tracePt t="82330" x="8599488" y="2268538"/>
          <p14:tracePt t="82394" x="8609013" y="2268538"/>
          <p14:tracePt t="82402" x="8626475" y="2268538"/>
          <p14:tracePt t="82411" x="8670925" y="2268538"/>
          <p14:tracePt t="82420" x="8705850" y="2251075"/>
          <p14:tracePt t="82437" x="8777288" y="2232025"/>
          <p14:tracePt t="82453" x="8813800" y="2214563"/>
          <p14:tracePt t="82471" x="8875713" y="2205038"/>
          <p14:tracePt t="82474" x="8894763" y="2205038"/>
          <p14:tracePt t="82487" x="8902700" y="2205038"/>
          <p14:tracePt t="82633" x="8912225" y="2205038"/>
          <p14:tracePt t="82650" x="8912225" y="2224088"/>
          <p14:tracePt t="82665" x="8912225" y="2259013"/>
          <p14:tracePt t="82674" x="8912225" y="2295525"/>
          <p14:tracePt t="82687" x="8912225" y="2303463"/>
          <p14:tracePt t="82703" x="8912225" y="2366963"/>
          <p14:tracePt t="82721" x="8912225" y="2438400"/>
          <p14:tracePt t="82737" x="8912225" y="2482850"/>
          <p14:tracePt t="82754" x="8912225" y="2554288"/>
          <p14:tracePt t="82770" x="8912225" y="2660650"/>
          <p14:tracePt t="82787" x="8929688" y="2786063"/>
          <p14:tracePt t="82804" x="8956675" y="2955925"/>
          <p14:tracePt t="82821" x="8966200" y="3044825"/>
          <p14:tracePt t="82837" x="8966200" y="3125788"/>
          <p14:tracePt t="82854" x="8966200" y="3160713"/>
          <p14:tracePt t="82870" x="8966200" y="3170238"/>
          <p14:tracePt t="82887" x="8966200" y="3187700"/>
          <p14:tracePt t="82904" x="8966200" y="3197225"/>
          <p14:tracePt t="82922" x="8966200" y="3224213"/>
          <p14:tracePt t="82938" x="8947150" y="3251200"/>
          <p14:tracePt t="82954" x="8947150" y="3259138"/>
          <p14:tracePt t="83041" x="8939213" y="3268663"/>
          <p14:tracePt t="83057" x="8920163" y="3268663"/>
          <p14:tracePt t="83073" x="8920163" y="3276600"/>
          <p14:tracePt t="83083" x="8912225" y="3276600"/>
          <p14:tracePt t="83092" x="8894763" y="3276600"/>
          <p14:tracePt t="83104" x="8885238" y="3276600"/>
          <p14:tracePt t="83121" x="8848725" y="3276600"/>
          <p14:tracePt t="83137" x="8823325" y="3276600"/>
          <p14:tracePt t="83154" x="8777288" y="3276600"/>
          <p14:tracePt t="83170" x="8751888" y="3268663"/>
          <p14:tracePt t="83187" x="8715375" y="3268663"/>
          <p14:tracePt t="83204" x="8697913" y="3268663"/>
          <p14:tracePt t="83221" x="8680450" y="3268663"/>
          <p14:tracePt t="83237" x="8661400" y="3268663"/>
          <p14:tracePt t="83254" x="8653463" y="3268663"/>
          <p14:tracePt t="83270" x="8634413" y="3259138"/>
          <p14:tracePt t="85178" x="8643938" y="3259138"/>
          <p14:tracePt t="85274" x="8653463" y="3259138"/>
          <p14:tracePt t="85594" x="8661400" y="3259138"/>
          <p14:tracePt t="85610" x="8670925" y="3259138"/>
          <p14:tracePt t="85619" x="8680450" y="3259138"/>
          <p14:tracePt t="85627" x="8688388" y="3259138"/>
          <p14:tracePt t="85638" x="8697913" y="3259138"/>
          <p14:tracePt t="85682" x="8680450" y="3251200"/>
          <p14:tracePt t="85699" x="8653463" y="3241675"/>
          <p14:tracePt t="85707" x="8634413" y="3232150"/>
          <p14:tracePt t="85722" x="8599488" y="3224213"/>
          <p14:tracePt t="85739" x="8562975" y="3214688"/>
          <p14:tracePt t="85755" x="8537575" y="3205163"/>
          <p14:tracePt t="85771" x="8528050" y="3197225"/>
          <p14:tracePt t="85788" x="8510588" y="3187700"/>
          <p14:tracePt t="86043" x="8537575" y="3197225"/>
          <p14:tracePt t="86051" x="8562975" y="3205163"/>
          <p14:tracePt t="86059" x="8609013" y="3224213"/>
          <p14:tracePt t="86071" x="8661400" y="3241675"/>
          <p14:tracePt t="86088" x="8680450" y="3251200"/>
          <p14:tracePt t="86507" x="8688388" y="3251200"/>
          <p14:tracePt t="86523" x="8705850" y="3259138"/>
          <p14:tracePt t="86531" x="8715375" y="3259138"/>
          <p14:tracePt t="86556" x="8724900" y="3259138"/>
          <p14:tracePt t="86563" x="8724900" y="3251200"/>
          <p14:tracePt t="86579" x="8724900" y="3232150"/>
          <p14:tracePt t="86595" x="8705850" y="3214688"/>
          <p14:tracePt t="86604" x="8680450" y="3197225"/>
          <p14:tracePt t="86621" x="8634413" y="3170238"/>
          <p14:tracePt t="86638" x="8582025" y="3152775"/>
          <p14:tracePt t="86655" x="8537575" y="3133725"/>
          <p14:tracePt t="86688" x="8510588" y="3089275"/>
          <p14:tracePt t="86705" x="8491538" y="3081338"/>
          <p14:tracePt t="87099" x="8491538" y="3071813"/>
          <p14:tracePt t="87123" x="8491538" y="3062288"/>
          <p14:tracePt t="87307" x="8491538" y="3054350"/>
          <p14:tracePt t="87339" x="8491538" y="3044825"/>
          <p14:tracePt t="87483" x="8491538" y="3036888"/>
          <p14:tracePt t="87739" x="8491538" y="3027363"/>
          <p14:tracePt t="87787" x="8483600" y="3027363"/>
          <p14:tracePt t="88019" x="8474075" y="3027363"/>
          <p14:tracePt t="88355" x="8474075" y="3017838"/>
          <p14:tracePt t="88379" x="8474075" y="3009900"/>
          <p14:tracePt t="88795" x="8483600" y="3009900"/>
          <p14:tracePt t="89245" x="8474075" y="3009900"/>
          <p14:tracePt t="89252" x="8466138" y="3009900"/>
          <p14:tracePt t="89260" x="8456613" y="3009900"/>
          <p14:tracePt t="89272" x="8429625" y="3009900"/>
          <p14:tracePt t="89828" x="8439150" y="3009900"/>
          <p14:tracePt t="89844" x="8456613" y="3000375"/>
          <p14:tracePt t="89853" x="8466138" y="2990850"/>
          <p14:tracePt t="89860" x="8456613" y="3009900"/>
          <p14:tracePt t="89872" x="8491538" y="2982913"/>
          <p14:tracePt t="89889" x="8518525" y="2982913"/>
          <p14:tracePt t="89906" x="8528050" y="2982913"/>
          <p14:tracePt t="90212" x="8518525" y="2982913"/>
          <p14:tracePt t="90284" x="8510588" y="2982913"/>
          <p14:tracePt t="90444" x="8510588" y="2990850"/>
          <p14:tracePt t="90524" x="8501063" y="2990850"/>
          <p14:tracePt t="90540" x="8483600" y="2990850"/>
          <p14:tracePt t="90548" x="8439150" y="2990850"/>
          <p14:tracePt t="90557" x="8412163" y="2990850"/>
          <p14:tracePt t="90572" x="8402638" y="2990850"/>
          <p14:tracePt t="91052" x="8412163" y="2990850"/>
          <p14:tracePt t="91060" x="8412163" y="2982913"/>
          <p14:tracePt t="91076" x="8420100" y="2982913"/>
          <p14:tracePt t="91089" x="8429625" y="2982913"/>
          <p14:tracePt t="91108" x="8439150" y="2973388"/>
          <p14:tracePt t="91148" x="8447088" y="2973388"/>
          <p14:tracePt t="91172" x="8456613" y="2973388"/>
          <p14:tracePt t="91181" x="8466138" y="2973388"/>
          <p14:tracePt t="91204" x="8474075" y="2973388"/>
          <p14:tracePt t="91436" x="8483600" y="2973388"/>
          <p14:tracePt t="91620" x="8491538" y="2973388"/>
          <p14:tracePt t="91636" x="8501063" y="2973388"/>
          <p14:tracePt t="91812" x="8510588" y="2973388"/>
          <p14:tracePt t="91924" x="8518525" y="2973388"/>
          <p14:tracePt t="93813" x="8518525" y="2965450"/>
          <p14:tracePt t="93829" x="8518525" y="2955925"/>
          <p14:tracePt t="93845" x="8518525" y="2946400"/>
          <p14:tracePt t="93854" x="8510588" y="2946400"/>
          <p14:tracePt t="93885" x="8501063" y="2946400"/>
          <p14:tracePt t="93901" x="8491538" y="2946400"/>
          <p14:tracePt t="93909" x="8491538" y="2938463"/>
          <p14:tracePt t="93923" x="8491538" y="2928938"/>
          <p14:tracePt t="93941" x="8491538" y="2911475"/>
          <p14:tracePt t="93957" x="8510588" y="2884488"/>
          <p14:tracePt t="93973" x="8537575" y="2822575"/>
          <p14:tracePt t="93990" x="8562975" y="2724150"/>
          <p14:tracePt t="94007" x="8562975" y="2652713"/>
          <p14:tracePt t="94023" x="8518525" y="2554288"/>
          <p14:tracePt t="94040" x="8491538" y="2490788"/>
          <p14:tracePt t="94057" x="8447088" y="2411413"/>
          <p14:tracePt t="94073" x="8394700" y="2357438"/>
          <p14:tracePt t="94090" x="8340725" y="2303463"/>
          <p14:tracePt t="94107" x="8286750" y="2276475"/>
          <p14:tracePt t="94123" x="8188325" y="2268538"/>
          <p14:tracePt t="94141" x="8054975" y="2276475"/>
          <p14:tracePt t="94157" x="7894638" y="2347913"/>
          <p14:tracePt t="94173" x="7545388" y="2500313"/>
          <p14:tracePt t="94190" x="7340600" y="2589213"/>
          <p14:tracePt t="94207" x="7259638" y="2616200"/>
          <p14:tracePt t="94223" x="7089775" y="2687638"/>
          <p14:tracePt t="94240" x="6983413" y="2741613"/>
          <p14:tracePt t="94257" x="6875463" y="2776538"/>
          <p14:tracePt t="94273" x="6840538" y="2786063"/>
          <p14:tracePt t="94290" x="6786563" y="2795588"/>
          <p14:tracePt t="94307" x="6589713" y="2822575"/>
          <p14:tracePt t="94323" x="6581775" y="2822575"/>
          <p14:tracePt t="94677" x="6554788" y="2813050"/>
          <p14:tracePt t="94686" x="6537325" y="2803525"/>
          <p14:tracePt t="94694" x="6510338" y="2795588"/>
          <p14:tracePt t="94707" x="6483350" y="2795588"/>
          <p14:tracePt t="94723" x="6446838" y="2822575"/>
          <p14:tracePt t="94741" x="6357938" y="2857500"/>
          <p14:tracePt t="94757" x="6215063" y="2894013"/>
          <p14:tracePt t="94773" x="6045200" y="2919413"/>
          <p14:tracePt t="94790" x="5902325" y="2938463"/>
          <p14:tracePt t="94807" x="5697538" y="2955925"/>
          <p14:tracePt t="94893" x="5688013" y="2955925"/>
          <p14:tracePt t="94902" x="5661025" y="2955925"/>
          <p14:tracePt t="94910" x="5643563" y="2955925"/>
          <p14:tracePt t="94923" x="5608638" y="2955925"/>
          <p14:tracePt t="94941" x="5572125" y="2955925"/>
          <p14:tracePt t="94957" x="5554663" y="2955925"/>
          <p14:tracePt t="95006" x="5562600" y="2955925"/>
          <p14:tracePt t="95014" x="5581650" y="2955925"/>
          <p14:tracePt t="95061" x="5589588" y="2955925"/>
          <p14:tracePt t="95094" x="5599113" y="2955925"/>
          <p14:tracePt t="95134" x="5608638" y="2955925"/>
          <p14:tracePt t="95158" x="5616575" y="2955925"/>
          <p14:tracePt t="95173" x="5643563" y="2955925"/>
          <p14:tracePt t="95183" x="5653088" y="2955925"/>
          <p14:tracePt t="95191" x="5680075" y="2955925"/>
          <p14:tracePt t="95238" x="5705475" y="2955925"/>
          <p14:tracePt t="95246" x="5715000" y="2955925"/>
          <p14:tracePt t="95257" x="5741988" y="2955925"/>
          <p14:tracePt t="95274" x="5803900" y="2946400"/>
          <p14:tracePt t="95290" x="5795963" y="2919413"/>
          <p14:tracePt t="95308" x="5919788" y="2919413"/>
          <p14:tracePt t="95324" x="6089650" y="2919413"/>
          <p14:tracePt t="95341" x="6411913" y="2911475"/>
          <p14:tracePt t="95357" x="6589713" y="2911475"/>
          <p14:tracePt t="95374" x="6751638" y="2911475"/>
          <p14:tracePt t="95391" x="6894513" y="2911475"/>
          <p14:tracePt t="95407" x="6929438" y="2911475"/>
          <p14:tracePt t="95424" x="7010400" y="2911475"/>
          <p14:tracePt t="95440" x="7099300" y="2911475"/>
          <p14:tracePt t="95457" x="7170738" y="2894013"/>
          <p14:tracePt t="95474" x="7242175" y="2874963"/>
          <p14:tracePt t="95490" x="7277100" y="2874963"/>
          <p14:tracePt t="95507" x="7286625" y="2874963"/>
          <p14:tracePt t="95524" x="7296150" y="2874963"/>
          <p14:tracePt t="95541" x="7323138" y="2874963"/>
          <p14:tracePt t="95558" x="7340600" y="2874963"/>
          <p14:tracePt t="95574" x="7367588" y="2874963"/>
          <p14:tracePt t="95637" x="7375525" y="2874963"/>
          <p14:tracePt t="95654" x="7385050" y="2874963"/>
          <p14:tracePt t="95662" x="7394575" y="2874963"/>
          <p14:tracePt t="95677" x="7402513" y="2874963"/>
          <p14:tracePt t="95782" x="7394575" y="2874963"/>
          <p14:tracePt t="95790" x="7385050" y="2874963"/>
          <p14:tracePt t="95808" x="7375525" y="2874963"/>
          <p14:tracePt t="95824" x="7367588" y="2884488"/>
          <p14:tracePt t="95840" x="7358063" y="2894013"/>
          <p14:tracePt t="95857" x="7348538" y="2901950"/>
          <p14:tracePt t="95874" x="7340600" y="2911475"/>
          <p14:tracePt t="95890" x="7331075" y="2928938"/>
          <p14:tracePt t="95907" x="7323138" y="2938463"/>
          <p14:tracePt t="96070" x="7323138" y="2946400"/>
          <p14:tracePt t="96078" x="7323138" y="2955925"/>
          <p14:tracePt t="96091" x="7323138" y="2965450"/>
          <p14:tracePt t="96107" x="7323138" y="2982913"/>
          <p14:tracePt t="96124" x="7323138" y="3009900"/>
          <p14:tracePt t="96142" x="7323138" y="3036888"/>
          <p14:tracePt t="96158" x="7323138" y="3062288"/>
          <p14:tracePt t="96174" x="7323138" y="3081338"/>
          <p14:tracePt t="96190" x="7313613" y="3098800"/>
          <p14:tracePt t="96208" x="7313613" y="3108325"/>
          <p14:tracePt t="96240" x="7304088" y="3143250"/>
          <p14:tracePt t="96257" x="7296150" y="3152775"/>
          <p14:tracePt t="96894" x="7277100" y="3152775"/>
          <p14:tracePt t="96902" x="7277100" y="3160713"/>
          <p14:tracePt t="96990" x="7286625" y="3160713"/>
          <p14:tracePt t="97022" x="7286625" y="3170238"/>
          <p14:tracePt t="97031" x="7286625" y="3179763"/>
          <p14:tracePt t="97041" x="7286625" y="3205163"/>
          <p14:tracePt t="97058" x="7286625" y="3232150"/>
          <p14:tracePt t="97090" x="7286625" y="3251200"/>
          <p14:tracePt t="97107" x="7286625" y="3268663"/>
          <p14:tracePt t="97124" x="7286625" y="3295650"/>
          <p14:tracePt t="97142" x="7286625" y="3313113"/>
          <p14:tracePt t="97158" x="7286625" y="3322638"/>
          <p14:tracePt t="97174" x="7286625" y="3330575"/>
          <p14:tracePt t="97191" x="7286625" y="3348038"/>
          <p14:tracePt t="97208" x="7269163" y="3384550"/>
          <p14:tracePt t="97254" x="7269163" y="3394075"/>
          <p14:tracePt t="97263" x="7269163" y="3402013"/>
          <p14:tracePt t="97274" x="7269163" y="3411538"/>
          <p14:tracePt t="97291" x="7269163" y="3438525"/>
          <p14:tracePt t="97307" x="7286625" y="3490913"/>
          <p14:tracePt t="97324" x="7286625" y="3554413"/>
          <p14:tracePt t="97342" x="7269163" y="3660775"/>
          <p14:tracePt t="97358" x="7251700" y="3670300"/>
          <p14:tracePt t="97438" x="7259638" y="3660775"/>
          <p14:tracePt t="97446" x="7286625" y="3633788"/>
          <p14:tracePt t="97458" x="7313613" y="3589338"/>
          <p14:tracePt t="97474" x="7340600" y="3554413"/>
          <p14:tracePt t="97502" x="7348538" y="3517900"/>
          <p14:tracePt t="97511" x="7367588" y="3482975"/>
          <p14:tracePt t="97524" x="7394575" y="3446463"/>
          <p14:tracePt t="97541" x="7429500" y="3367088"/>
          <p14:tracePt t="97559" x="7456488" y="3295650"/>
          <p14:tracePt t="97574" x="7473950" y="3268663"/>
          <p14:tracePt t="97742" x="7473950" y="3259138"/>
          <p14:tracePt t="97750" x="7473950" y="3251200"/>
          <p14:tracePt t="97759" x="7456488" y="3232150"/>
          <p14:tracePt t="97774" x="7456488" y="3205163"/>
          <p14:tracePt t="97791" x="7439025" y="3152775"/>
          <p14:tracePt t="97808" x="7429500" y="3108325"/>
          <p14:tracePt t="97824" x="7439025" y="3062288"/>
          <p14:tracePt t="97841" x="7456488" y="2973388"/>
          <p14:tracePt t="97857" x="7466013" y="2867025"/>
          <p14:tracePt t="97874" x="7456488" y="2768600"/>
          <p14:tracePt t="97891" x="7446963" y="2705100"/>
          <p14:tracePt t="97908" x="7439025" y="2679700"/>
          <p14:tracePt t="97924" x="7439025" y="2643188"/>
          <p14:tracePt t="97941" x="7446963" y="2625725"/>
          <p14:tracePt t="97958" x="7456488" y="2625725"/>
          <p14:tracePt t="97991" x="7500938" y="2625725"/>
          <p14:tracePt t="98007" x="7670800" y="2633663"/>
          <p14:tracePt t="98024" x="7848600" y="2633663"/>
          <p14:tracePt t="98041" x="8001000" y="2589213"/>
          <p14:tracePt t="98058" x="8170863" y="2554288"/>
          <p14:tracePt t="98074" x="8296275" y="2500313"/>
          <p14:tracePt t="98091" x="8412163" y="2482850"/>
          <p14:tracePt t="98108" x="8466138" y="2465388"/>
          <p14:tracePt t="98124" x="8483600" y="2465388"/>
          <p14:tracePt t="98141" x="8491538" y="2465388"/>
          <p14:tracePt t="98167" x="8491538" y="2473325"/>
          <p14:tracePt t="98175" x="8483600" y="2482850"/>
          <p14:tracePt t="98191" x="8447088" y="2509838"/>
          <p14:tracePt t="98208" x="8385175" y="2554288"/>
          <p14:tracePt t="98225" x="8296275" y="2589213"/>
          <p14:tracePt t="98241" x="8143875" y="2660650"/>
          <p14:tracePt t="98258" x="7939088" y="2741613"/>
          <p14:tracePt t="98274" x="7705725" y="2813050"/>
          <p14:tracePt t="98291" x="7554913" y="2857500"/>
          <p14:tracePt t="98308" x="7412038" y="2919413"/>
          <p14:tracePt t="98324" x="7286625" y="2938463"/>
          <p14:tracePt t="98342" x="7081838" y="2965450"/>
          <p14:tracePt t="98359" x="6946900" y="2965450"/>
          <p14:tracePt t="98374" x="6732588" y="2965450"/>
          <p14:tracePt t="98391" x="6589713" y="2965450"/>
          <p14:tracePt t="98408" x="6491288" y="2965450"/>
          <p14:tracePt t="98424" x="6411913" y="2973388"/>
          <p14:tracePt t="98441" x="6375400" y="2990850"/>
          <p14:tracePt t="98458" x="6367463" y="2990850"/>
          <p14:tracePt t="98486" x="6367463" y="3000375"/>
          <p14:tracePt t="98496" x="6394450" y="3017838"/>
          <p14:tracePt t="98508" x="6429375" y="3036888"/>
          <p14:tracePt t="98524" x="6572250" y="3089275"/>
          <p14:tracePt t="98542" x="6938963" y="3224213"/>
          <p14:tracePt t="98559" x="7439025" y="3411538"/>
          <p14:tracePt t="98574" x="7456488" y="3411538"/>
          <p14:tracePt t="98591" x="7473950" y="3411538"/>
          <p14:tracePt t="98639" x="7483475" y="3411538"/>
          <p14:tracePt t="98647" x="7491413" y="3411538"/>
          <p14:tracePt t="98662" x="7500938" y="3411538"/>
          <p14:tracePt t="98679" x="7510463" y="3411538"/>
          <p14:tracePt t="98711" x="7518400" y="3411538"/>
          <p14:tracePt t="98799" x="7518400" y="3402013"/>
          <p14:tracePt t="98815" x="7510463" y="3394075"/>
          <p14:tracePt t="98824" x="7500938" y="3394075"/>
          <p14:tracePt t="98919" x="7473950" y="3394075"/>
          <p14:tracePt t="98927" x="7446963" y="3394075"/>
          <p14:tracePt t="98942" x="7375525" y="3394075"/>
          <p14:tracePt t="98959" x="7340600" y="3394075"/>
          <p14:tracePt t="98974" x="7251700" y="3394075"/>
          <p14:tracePt t="98991" x="6813550" y="3394075"/>
          <p14:tracePt t="99008" x="6680200" y="3394075"/>
          <p14:tracePt t="99041" x="6643688" y="3394075"/>
          <p14:tracePt t="99058" x="6562725" y="3394075"/>
          <p14:tracePt t="99074" x="6323013" y="3394075"/>
          <p14:tracePt t="99091" x="6269038" y="3394075"/>
          <p14:tracePt t="99108" x="6161088" y="3384550"/>
          <p14:tracePt t="99143" x="6108700" y="3367088"/>
          <p14:tracePt t="99215" x="6099175" y="3367088"/>
          <p14:tracePt t="99223" x="6072188" y="3367088"/>
          <p14:tracePt t="99263" x="6045200" y="3367088"/>
          <p14:tracePt t="99271" x="5983288" y="3367088"/>
          <p14:tracePt t="99279" x="5929313" y="3367088"/>
          <p14:tracePt t="99291" x="5795963" y="3367088"/>
          <p14:tracePt t="99308" x="5589588" y="3367088"/>
          <p14:tracePt t="99325" x="5438775" y="3367088"/>
          <p14:tracePt t="99343" x="5180013" y="3367088"/>
          <p14:tracePt t="99359" x="5072063" y="3357563"/>
          <p14:tracePt t="99375" x="5010150" y="3357563"/>
          <p14:tracePt t="99391" x="4973638" y="3348038"/>
          <p14:tracePt t="99408" x="4965700" y="3348038"/>
          <p14:tracePt t="99808" x="4938713" y="3348038"/>
          <p14:tracePt t="99815" x="4884738" y="3340100"/>
          <p14:tracePt t="99824" x="4830763" y="3330575"/>
          <p14:tracePt t="99841" x="4572000" y="3286125"/>
          <p14:tracePt t="99858" x="4268788" y="3251200"/>
          <p14:tracePt t="99875" x="3946525" y="3214688"/>
          <p14:tracePt t="99891" x="3679825" y="3214688"/>
          <p14:tracePt t="99908" x="3438525" y="3214688"/>
          <p14:tracePt t="99925" x="3160713" y="3214688"/>
          <p14:tracePt t="99943" x="2616200" y="3286125"/>
          <p14:tracePt t="99959" x="2268538" y="3313113"/>
          <p14:tracePt t="99975" x="1982788" y="3340100"/>
          <p14:tracePt t="99991" x="1866900" y="3348038"/>
          <p14:tracePt t="100008" x="1776413" y="3357563"/>
          <p14:tracePt t="100025" x="1741488" y="3357563"/>
          <p14:tracePt t="100063" x="1731963" y="3357563"/>
          <p14:tracePt t="100075" x="1724025" y="3357563"/>
          <p14:tracePt t="100092" x="1536700" y="3348038"/>
          <p14:tracePt t="100108" x="1500188" y="3340100"/>
          <p14:tracePt t="100335" x="1509713" y="3340100"/>
          <p14:tracePt t="100343" x="1581150" y="3340100"/>
          <p14:tracePt t="100359" x="1751013" y="3340100"/>
          <p14:tracePt t="100375" x="1822450" y="3330575"/>
          <p14:tracePt t="100392" x="1901825" y="3322638"/>
          <p14:tracePt t="100408" x="1911350" y="3303588"/>
          <p14:tracePt t="100425" x="2009775" y="3259138"/>
          <p14:tracePt t="100441" x="2955925" y="3268663"/>
          <p14:tracePt t="100458" x="3759200" y="3286125"/>
          <p14:tracePt t="100475" x="4394200" y="3286125"/>
          <p14:tracePt t="100478" x="4510088" y="3286125"/>
          <p14:tracePt t="100492" x="4741863" y="3286125"/>
          <p14:tracePt t="100508" x="5018088" y="3259138"/>
          <p14:tracePt t="100525" x="5214938" y="3214688"/>
          <p14:tracePt t="100543" x="5545138" y="3170238"/>
          <p14:tracePt t="100560" x="5705475" y="3160713"/>
          <p14:tracePt t="100575" x="5751513" y="3152775"/>
          <p14:tracePt t="100592" x="5759450" y="3152775"/>
          <p14:tracePt t="100625" x="5786438" y="3152775"/>
          <p14:tracePt t="100642" x="5884863" y="3152775"/>
          <p14:tracePt t="100658" x="6018213" y="3152775"/>
          <p14:tracePt t="100675" x="6062663" y="3152775"/>
          <p14:tracePt t="100692" x="6072188" y="3152775"/>
          <p14:tracePt t="100711" x="6072188" y="3143250"/>
          <p14:tracePt t="100725" x="6062663" y="3143250"/>
          <p14:tracePt t="100743" x="6054725" y="3143250"/>
          <p14:tracePt t="100760" x="6018213" y="3125788"/>
          <p14:tracePt t="100775" x="5946775" y="3116263"/>
          <p14:tracePt t="100792" x="5813425" y="3098800"/>
          <p14:tracePt t="100808" x="5581650" y="3054350"/>
          <p14:tracePt t="100825" x="5089525" y="2955925"/>
          <p14:tracePt t="100842" x="4705350" y="2874963"/>
          <p14:tracePt t="100858" x="4295775" y="2813050"/>
          <p14:tracePt t="100875" x="3867150" y="2751138"/>
          <p14:tracePt t="100892" x="3562350" y="2741613"/>
          <p14:tracePt t="100908" x="3438525" y="2741613"/>
          <p14:tracePt t="100925" x="3251200" y="2741613"/>
          <p14:tracePt t="100943" x="2822575" y="2741613"/>
          <p14:tracePt t="100959" x="2598738" y="2741613"/>
          <p14:tracePt t="100975" x="2455863" y="2741613"/>
          <p14:tracePt t="100992" x="2197100" y="2741613"/>
          <p14:tracePt t="101008" x="2036763" y="2741613"/>
          <p14:tracePt t="101025" x="1874838" y="2741613"/>
          <p14:tracePt t="101175" x="1884363" y="2741613"/>
          <p14:tracePt t="101184" x="1911350" y="2732088"/>
          <p14:tracePt t="101192" x="1938338" y="2732088"/>
          <p14:tracePt t="101208" x="2125663" y="2732088"/>
          <p14:tracePt t="101225" x="2170113" y="2741613"/>
          <p14:tracePt t="101242" x="2179638" y="2741613"/>
          <p14:tracePt t="101258" x="2670175" y="2813050"/>
          <p14:tracePt t="101275" x="3348038" y="2928938"/>
          <p14:tracePt t="101292" x="4133850" y="3054350"/>
          <p14:tracePt t="101309" x="4884738" y="3170238"/>
          <p14:tracePt t="101325" x="5214938" y="3214688"/>
          <p14:tracePt t="101343" x="5688013" y="3214688"/>
          <p14:tracePt t="101359" x="5894388" y="3224213"/>
          <p14:tracePt t="101375" x="6037263" y="3224213"/>
          <p14:tracePt t="101392" x="6116638" y="3224213"/>
          <p14:tracePt t="101408" x="6224588" y="3232150"/>
          <p14:tracePt t="101425" x="6242050" y="3232150"/>
          <p14:tracePt t="101712" x="6242050" y="3214688"/>
          <p14:tracePt t="101720" x="6242050" y="3205163"/>
          <p14:tracePt t="101728" x="6242050" y="3197225"/>
          <p14:tracePt t="101743" x="6251575" y="3179763"/>
          <p14:tracePt t="101760" x="6259513" y="3152775"/>
          <p14:tracePt t="101775" x="6259513" y="3125788"/>
          <p14:tracePt t="101792" x="6276975" y="3098800"/>
          <p14:tracePt t="101809" x="6276975" y="3071813"/>
          <p14:tracePt t="101825" x="6286500" y="3054350"/>
          <p14:tracePt t="101842" x="6286500" y="3044825"/>
          <p14:tracePt t="101888" x="6286500" y="3062288"/>
          <p14:tracePt t="101896" x="6276975" y="3081338"/>
          <p14:tracePt t="101909" x="6259513" y="3125788"/>
          <p14:tracePt t="101925" x="6180138" y="3375025"/>
          <p14:tracePt t="101943" x="6108700" y="3705225"/>
          <p14:tracePt t="101960" x="6089650" y="4010025"/>
          <p14:tracePt t="101976" x="6108700" y="4322763"/>
          <p14:tracePt t="101992" x="6116638" y="4946650"/>
          <p14:tracePt t="102008" x="6116638" y="5045075"/>
          <p14:tracePt t="102026" x="6134100" y="5367338"/>
          <p14:tracePt t="102059" x="6134100" y="5419725"/>
          <p14:tracePt t="102075" x="6134100" y="5446713"/>
          <p14:tracePt t="102092" x="6134100" y="5456238"/>
          <p14:tracePt t="102109" x="6134100" y="5500688"/>
          <p14:tracePt t="102125" x="6134100" y="5537200"/>
          <p14:tracePt t="102143" x="6126163" y="5626100"/>
          <p14:tracePt t="102159" x="6116638" y="5653088"/>
          <p14:tracePt t="102175" x="6108700" y="5661025"/>
          <p14:tracePt t="102216" x="6099175" y="5661025"/>
          <p14:tracePt t="102225" x="6089650" y="5661025"/>
          <p14:tracePt t="102242" x="6081713" y="5661025"/>
          <p14:tracePt t="102259" x="6062663" y="5661025"/>
          <p14:tracePt t="102275" x="6054725" y="5661025"/>
          <p14:tracePt t="102292" x="6037263" y="5670550"/>
          <p14:tracePt t="102320" x="6027738" y="5670550"/>
          <p14:tracePt t="102336" x="6010275" y="5670550"/>
          <p14:tracePt t="102344" x="6000750" y="5670550"/>
          <p14:tracePt t="102360" x="5983288" y="5670550"/>
          <p14:tracePt t="102375" x="5929313" y="5670550"/>
          <p14:tracePt t="102392" x="5884863" y="5670550"/>
          <p14:tracePt t="102409" x="5795963" y="5670550"/>
          <p14:tracePt t="102425" x="5751513" y="5680075"/>
          <p14:tracePt t="102459" x="5545138" y="5670550"/>
          <p14:tracePt t="102475" x="5072063" y="5643563"/>
          <p14:tracePt t="102493" x="4867275" y="5616575"/>
          <p14:tracePt t="102509" x="4803775" y="5589588"/>
          <p14:tracePt t="102525" x="4759325" y="5589588"/>
          <p14:tracePt t="102543" x="4581525" y="5562600"/>
          <p14:tracePt t="102664" x="4562475" y="5554663"/>
          <p14:tracePt t="102672" x="4562475" y="5545138"/>
          <p14:tracePt t="102680" x="4554538" y="5545138"/>
          <p14:tracePt t="102692" x="4537075" y="5545138"/>
          <p14:tracePt t="102709" x="4518025" y="5527675"/>
          <p14:tracePt t="102726" x="4491038" y="5527675"/>
          <p14:tracePt t="102744" x="4473575" y="5527675"/>
          <p14:tracePt t="103168" x="4491038" y="5527675"/>
          <p14:tracePt t="103178" x="4554538" y="5527675"/>
          <p14:tracePt t="103193" x="4687888" y="5518150"/>
          <p14:tracePt t="103210" x="5099050" y="5438775"/>
          <p14:tracePt t="103227" x="5670550" y="5340350"/>
          <p14:tracePt t="103243" x="6089650" y="5259388"/>
          <p14:tracePt t="103260" x="6510338" y="5180013"/>
          <p14:tracePt t="103276" x="6796088" y="5062538"/>
          <p14:tracePt t="103292" x="6875463" y="5018088"/>
          <p14:tracePt t="103309" x="6902450" y="5000625"/>
          <p14:tracePt t="103326" x="6902450" y="4983163"/>
          <p14:tracePt t="103343" x="6884988" y="4946650"/>
          <p14:tracePt t="103360" x="6884988" y="4938713"/>
          <p14:tracePt t="103480" x="6875463" y="4938713"/>
          <p14:tracePt t="103497" x="6875463" y="4929188"/>
          <p14:tracePt t="103504" x="6867525" y="4929188"/>
          <p14:tracePt t="103513" x="6858000" y="4929188"/>
          <p14:tracePt t="103526" x="6848475" y="4929188"/>
          <p14:tracePt t="103542" x="6840538" y="4929188"/>
          <p14:tracePt t="103640" x="6840538" y="4919663"/>
          <p14:tracePt t="103648" x="6831013" y="4919663"/>
          <p14:tracePt t="103659" x="6804025" y="4894263"/>
          <p14:tracePt t="103676" x="6759575" y="4857750"/>
          <p14:tracePt t="103692" x="6715125" y="4822825"/>
          <p14:tracePt t="103709" x="6661150" y="4803775"/>
          <p14:tracePt t="103726" x="6616700" y="4786313"/>
          <p14:tracePt t="103744" x="6581775" y="4768850"/>
          <p14:tracePt t="103760" x="6562725" y="4768850"/>
          <p14:tracePt t="103776" x="6537325" y="4768850"/>
          <p14:tracePt t="103793" x="6491288" y="4759325"/>
          <p14:tracePt t="103810" x="6446838" y="4751388"/>
          <p14:tracePt t="104401" x="6446838" y="4732338"/>
          <p14:tracePt t="104409" x="6446838" y="4705350"/>
          <p14:tracePt t="104426" x="6446838" y="4652963"/>
          <p14:tracePt t="104443" x="6446838" y="4473575"/>
          <p14:tracePt t="104459" x="6456363" y="4375150"/>
          <p14:tracePt t="104476" x="6456363" y="4286250"/>
          <p14:tracePt t="104493" x="6456363" y="4037013"/>
          <p14:tracePt t="104509" x="6456363" y="3938588"/>
          <p14:tracePt t="104526" x="6456363" y="3875088"/>
          <p14:tracePt t="104543" x="6456363" y="3679825"/>
          <p14:tracePt t="104560" x="6456363" y="3411538"/>
          <p14:tracePt t="104576" x="6456363" y="3295650"/>
          <p14:tracePt t="104593" x="6446838" y="3224213"/>
          <p14:tracePt t="104609" x="6446838" y="3205163"/>
          <p14:tracePt t="104952" x="6438900" y="3205163"/>
          <p14:tracePt t="104970" x="6438900" y="3214688"/>
          <p14:tracePt t="104977" x="6438900" y="3224213"/>
          <p14:tracePt t="104993" x="6419850" y="3286125"/>
          <p14:tracePt t="105010" x="6402388" y="3490913"/>
          <p14:tracePt t="105026" x="6384925" y="3679825"/>
          <p14:tracePt t="105043" x="6384925" y="3983038"/>
          <p14:tracePt t="105060" x="6375400" y="4143375"/>
          <p14:tracePt t="105076" x="6375400" y="4500563"/>
          <p14:tracePt t="105093" x="6375400" y="4768850"/>
          <p14:tracePt t="105110" x="6375400" y="4884738"/>
          <p14:tracePt t="105126" x="6394450" y="5116513"/>
          <p14:tracePt t="105143" x="6411913" y="5197475"/>
          <p14:tracePt t="105161" x="6465888" y="5295900"/>
          <p14:tracePt t="105177" x="6518275" y="5322888"/>
          <p14:tracePt t="105193" x="6545263" y="5322888"/>
          <p14:tracePt t="105209" x="6572250" y="5313363"/>
          <p14:tracePt t="105226" x="6581775" y="5286375"/>
          <p14:tracePt t="105243" x="6616700" y="5232400"/>
          <p14:tracePt t="105259" x="6680200" y="5170488"/>
          <p14:tracePt t="105276" x="6732588" y="5133975"/>
          <p14:tracePt t="105293" x="6751638" y="5116513"/>
          <p14:tracePt t="105310" x="6929438" y="4965700"/>
          <p14:tracePt t="105326" x="7000875" y="4894263"/>
          <p14:tracePt t="105343" x="7089775" y="4732338"/>
          <p14:tracePt t="105360" x="7313613" y="4483100"/>
          <p14:tracePt t="105377" x="7510463" y="4276725"/>
          <p14:tracePt t="105393" x="7705725" y="4000500"/>
          <p14:tracePt t="105410" x="7912100" y="3509963"/>
          <p14:tracePt t="105426" x="8001000" y="3286125"/>
          <p14:tracePt t="105459" x="7991475" y="3286125"/>
          <p14:tracePt t="105476" x="7983538" y="3286125"/>
          <p14:tracePt t="105494" x="7974013" y="3276600"/>
          <p14:tracePt t="105526" x="7983538" y="3276600"/>
          <p14:tracePt t="105543" x="8027988" y="3286125"/>
          <p14:tracePt t="105561" x="8037513" y="3286125"/>
          <p14:tracePt t="105577" x="7983538" y="3295650"/>
          <p14:tracePt t="105593" x="7705725" y="3330575"/>
          <p14:tracePt t="105610" x="7616825" y="3340100"/>
          <p14:tracePt t="105961" x="7661275" y="3340100"/>
          <p14:tracePt t="105969" x="7715250" y="3340100"/>
          <p14:tracePt t="105978" x="7751763" y="3330575"/>
          <p14:tracePt t="105993" x="7929563" y="3303588"/>
          <p14:tracePt t="106010" x="8045450" y="3268663"/>
          <p14:tracePt t="106026" x="8081963" y="3232150"/>
          <p14:tracePt t="106043" x="8108950" y="3179763"/>
          <p14:tracePt t="106060" x="8108950" y="3143250"/>
          <p14:tracePt t="106076" x="8116888" y="3081338"/>
          <p14:tracePt t="106093" x="8116888" y="3071813"/>
          <p14:tracePt t="106110" x="8126413" y="3071813"/>
          <p14:tracePt t="106126" x="8170863" y="3017838"/>
          <p14:tracePt t="106143" x="8259763" y="2973388"/>
          <p14:tracePt t="106160" x="8313738" y="2911475"/>
          <p14:tracePt t="106177" x="8323263" y="2857500"/>
          <p14:tracePt t="106193" x="8323263" y="2813050"/>
          <p14:tracePt t="106210" x="8323263" y="2741613"/>
          <p14:tracePt t="106226" x="8323263" y="2660650"/>
          <p14:tracePt t="106243" x="8323263" y="2589213"/>
          <p14:tracePt t="106260" x="8340725" y="2490788"/>
          <p14:tracePt t="106276" x="8358188" y="2419350"/>
          <p14:tracePt t="106293" x="8358188" y="2357438"/>
          <p14:tracePt t="106310" x="8331200" y="2276475"/>
          <p14:tracePt t="106327" x="8313738" y="2251075"/>
          <p14:tracePt t="106344" x="8304213" y="2241550"/>
          <p14:tracePt t="106360" x="8304213" y="2232025"/>
          <p14:tracePt t="106377" x="8304213" y="2214563"/>
          <p14:tracePt t="106393" x="8304213" y="2205038"/>
          <p14:tracePt t="106410" x="8323263" y="2205038"/>
          <p14:tracePt t="106427" x="8331200" y="2205038"/>
          <p14:tracePt t="106443" x="8394700" y="2197100"/>
          <p14:tracePt t="106460" x="8491538" y="2197100"/>
          <p14:tracePt t="106477" x="8589963" y="2214563"/>
          <p14:tracePt t="106494" x="8705850" y="2259013"/>
          <p14:tracePt t="106510" x="8894763" y="2322513"/>
          <p14:tracePt t="106527" x="9018588" y="2374900"/>
          <p14:tracePt t="106543" x="9134475" y="2419350"/>
          <p14:tracePt t="106562" x="9134475" y="2465388"/>
          <p14:tracePt t="106577" x="9134475" y="2473325"/>
          <p14:tracePt t="106593" x="9134475" y="2482850"/>
          <p14:tracePt t="106610" x="9134475" y="2500313"/>
          <p14:tracePt t="106626" x="9134475" y="2517775"/>
          <p14:tracePt t="106643" x="9134475" y="2554288"/>
          <p14:tracePt t="106660" x="9134475" y="2571750"/>
          <p14:tracePt t="106676" x="9134475" y="2581275"/>
          <p14:tracePt t="106693" x="9134475" y="2589213"/>
          <p14:tracePt t="106710" x="9134475" y="2598738"/>
          <p14:tracePt t="106726" x="9134475" y="2633663"/>
          <p14:tracePt t="106743" x="9134475" y="2670175"/>
          <p14:tracePt t="106761" x="9117013" y="2705100"/>
          <p14:tracePt t="106777" x="9109075" y="2714625"/>
          <p14:tracePt t="106793" x="9099550" y="2724150"/>
          <p14:tracePt t="106810" x="9090025" y="2724150"/>
          <p14:tracePt t="106827" x="9063038" y="2759075"/>
          <p14:tracePt t="106843" x="9037638" y="2803525"/>
          <p14:tracePt t="106860" x="9010650" y="2867025"/>
          <p14:tracePt t="106877" x="8991600" y="2911475"/>
          <p14:tracePt t="106893" x="8983663" y="2919413"/>
          <p14:tracePt t="106910" x="8974138" y="2938463"/>
          <p14:tracePt t="106927" x="8974138" y="2965450"/>
          <p14:tracePt t="106943" x="8983663" y="2990850"/>
          <p14:tracePt t="106961" x="9010650" y="3054350"/>
          <p14:tracePt t="106977" x="9010650" y="3062288"/>
          <p14:tracePt t="106994" x="9010650" y="3071813"/>
          <p14:tracePt t="107041" x="9010650" y="3081338"/>
          <p14:tracePt t="107050" x="9010650" y="3089275"/>
          <p14:tracePt t="107065" x="9010650" y="3098800"/>
          <p14:tracePt t="107077" x="9001125" y="3098800"/>
          <p14:tracePt t="107093" x="8991600" y="3108325"/>
          <p14:tracePt t="107110" x="8956675" y="3108325"/>
          <p14:tracePt t="107127" x="8902700" y="3116263"/>
          <p14:tracePt t="107143" x="8813800" y="3125788"/>
          <p14:tracePt t="107160" x="8634413" y="3152775"/>
          <p14:tracePt t="107177" x="8501063" y="3170238"/>
          <p14:tracePt t="107193" x="8394700" y="3187700"/>
          <p14:tracePt t="107210" x="8340725" y="3197225"/>
          <p14:tracePt t="107227" x="8313738" y="3197225"/>
          <p14:tracePt t="107409" x="8304213" y="3197225"/>
          <p14:tracePt t="107633" x="8304213" y="3187700"/>
          <p14:tracePt t="107642" x="8313738" y="3187700"/>
          <p14:tracePt t="107657" x="8331200" y="3187700"/>
          <p14:tracePt t="107666" x="8331200" y="3179763"/>
          <p14:tracePt t="107677" x="8348663" y="3179763"/>
          <p14:tracePt t="107693" x="8375650" y="3179763"/>
          <p14:tracePt t="107710" x="8385175" y="3179763"/>
          <p14:tracePt t="107818" x="8394700" y="3179763"/>
          <p14:tracePt t="107826" x="8412163" y="3179763"/>
          <p14:tracePt t="107844" x="8439150" y="3179763"/>
          <p14:tracePt t="107860" x="8466138" y="3179763"/>
          <p14:tracePt t="107938" x="8474075" y="3179763"/>
          <p14:tracePt t="108065" x="8483600" y="3179763"/>
          <p14:tracePt t="108169" x="8474075" y="3179763"/>
          <p14:tracePt t="108257" x="8466138" y="3170238"/>
          <p14:tracePt t="108274" x="8456613" y="3170238"/>
          <p14:tracePt t="108290" x="8447088" y="3170238"/>
          <p14:tracePt t="108299" x="8439150" y="3170238"/>
          <p14:tracePt t="108311" x="8439150" y="3160713"/>
          <p14:tracePt t="108369" x="8429625" y="3160713"/>
          <p14:tracePt t="108442" x="8420100" y="3160713"/>
          <p14:tracePt t="108458" x="8402638" y="3160713"/>
          <p14:tracePt t="108466" x="8385175" y="3152775"/>
          <p14:tracePt t="108478" x="8348663" y="3143250"/>
          <p14:tracePt t="108494" x="8331200" y="3143250"/>
          <p14:tracePt t="108510" x="8313738" y="3143250"/>
          <p14:tracePt t="108527" x="8286750" y="3143250"/>
          <p14:tracePt t="108544" x="8259763" y="3152775"/>
          <p14:tracePt t="108561" x="8242300" y="3160713"/>
          <p14:tracePt t="108577" x="8232775" y="3160713"/>
          <p14:tracePt t="108594" x="8224838" y="3160713"/>
          <p14:tracePt t="108634" x="8215313" y="3160713"/>
          <p14:tracePt t="108658" x="8205788" y="3160713"/>
          <p14:tracePt t="108682" x="8197850" y="3160713"/>
          <p14:tracePt t="108858" x="8197850" y="3152775"/>
          <p14:tracePt t="108914" x="8205788" y="3152775"/>
          <p14:tracePt t="108922" x="8205788" y="3143250"/>
          <p14:tracePt t="108930" x="8215313" y="3143250"/>
          <p14:tracePt t="108944" x="8215313" y="3133725"/>
          <p14:tracePt t="108961" x="8232775" y="3133725"/>
          <p14:tracePt t="108978" x="8251825" y="3133725"/>
          <p14:tracePt t="108994" x="8269288" y="3133725"/>
          <p14:tracePt t="109011" x="8286750" y="3133725"/>
          <p14:tracePt t="109027" x="8313738" y="3133725"/>
          <p14:tracePt t="109044" x="8340725" y="3133725"/>
          <p14:tracePt t="109061" x="8367713" y="3125788"/>
          <p14:tracePt t="109077" x="8394700" y="3116263"/>
          <p14:tracePt t="109094" x="8420100" y="3116263"/>
          <p14:tracePt t="109111" x="8429625" y="3116263"/>
          <p14:tracePt t="109127" x="8439150" y="3116263"/>
          <p14:tracePt t="109144" x="8474075" y="3116263"/>
          <p14:tracePt t="109162" x="8545513" y="3098800"/>
          <p14:tracePt t="109178" x="8589963" y="3081338"/>
          <p14:tracePt t="109194" x="8616950" y="3062288"/>
          <p14:tracePt t="109210" x="8634413" y="3054350"/>
          <p14:tracePt t="109227" x="8653463" y="3036888"/>
          <p14:tracePt t="109244" x="8661400" y="3027363"/>
          <p14:tracePt t="109261" x="8670925" y="3009900"/>
          <p14:tracePt t="109277" x="8680450" y="2982913"/>
          <p14:tracePt t="109294" x="8680450" y="2965450"/>
          <p14:tracePt t="109311" x="8680450" y="2928938"/>
          <p14:tracePt t="109327" x="8634413" y="2874963"/>
          <p14:tracePt t="109344" x="8589963" y="2822575"/>
          <p14:tracePt t="109363" x="8518525" y="2741613"/>
          <p14:tracePt t="109378" x="8510588" y="2697163"/>
          <p14:tracePt t="109394" x="8510588" y="2633663"/>
          <p14:tracePt t="109410" x="8510588" y="2571750"/>
          <p14:tracePt t="109427" x="8510588" y="2536825"/>
          <p14:tracePt t="109444" x="8510588" y="2509838"/>
          <p14:tracePt t="109460" x="8510588" y="2500313"/>
          <p14:tracePt t="109478" x="8510588" y="2490788"/>
          <p14:tracePt t="109578" x="8491538" y="2509838"/>
          <p14:tracePt t="109587" x="8466138" y="2554288"/>
          <p14:tracePt t="109906" x="8466138" y="2544763"/>
          <p14:tracePt t="109915" x="8474075" y="2536825"/>
          <p14:tracePt t="109927" x="8483600" y="2527300"/>
          <p14:tracePt t="109944" x="8501063" y="2482850"/>
          <p14:tracePt t="109962" x="8501063" y="2438400"/>
          <p14:tracePt t="109978" x="8439150" y="2384425"/>
          <p14:tracePt t="109994" x="8296275" y="2322513"/>
          <p14:tracePt t="110011" x="8197850" y="2295525"/>
          <p14:tracePt t="110027" x="8108950" y="2295525"/>
          <p14:tracePt t="110044" x="8045450" y="2295525"/>
          <p14:tracePt t="110061" x="7974013" y="2322513"/>
          <p14:tracePt t="110077" x="7875588" y="2357438"/>
          <p14:tracePt t="110094" x="7777163" y="2374900"/>
          <p14:tracePt t="110111" x="7634288" y="2428875"/>
          <p14:tracePt t="110127" x="7466013" y="2482850"/>
          <p14:tracePt t="110144" x="7188200" y="2581275"/>
          <p14:tracePt t="110162" x="6938963" y="2705100"/>
          <p14:tracePt t="110178" x="6831013" y="2776538"/>
          <p14:tracePt t="110194" x="6804025" y="2795588"/>
          <p14:tracePt t="110227" x="6634163" y="2813050"/>
          <p14:tracePt t="110244" x="6572250" y="2822575"/>
          <p14:tracePt t="110277" x="6554788" y="2822575"/>
          <p14:tracePt t="110458" x="6581775" y="2822575"/>
          <p14:tracePt t="110466" x="6616700" y="2822575"/>
          <p14:tracePt t="110478" x="6653213" y="2822575"/>
          <p14:tracePt t="110495" x="6661150" y="2822575"/>
          <p14:tracePt t="110511" x="6715125" y="2822575"/>
          <p14:tracePt t="110527" x="6724650" y="2822575"/>
          <p14:tracePt t="110544" x="6732588" y="2822575"/>
          <p14:tracePt t="110561" x="6759575" y="2822575"/>
          <p14:tracePt t="110731" x="6786563" y="2822575"/>
          <p14:tracePt t="110739" x="6804025" y="2822575"/>
          <p14:tracePt t="110747" x="6823075" y="2822575"/>
          <p14:tracePt t="110761" x="6840538" y="2822575"/>
          <p14:tracePt t="111154" x="6848475" y="2822575"/>
          <p14:tracePt t="111163" x="6858000" y="2822575"/>
          <p14:tracePt t="111178" x="6867525" y="2822575"/>
          <p14:tracePt t="111218" x="6884988" y="2822575"/>
          <p14:tracePt t="111227" x="6946900" y="2822575"/>
          <p14:tracePt t="111235" x="6991350" y="2822575"/>
          <p14:tracePt t="111244" x="7045325" y="2822575"/>
          <p14:tracePt t="111261" x="7108825" y="2822575"/>
          <p14:tracePt t="111278" x="7269163" y="2822575"/>
          <p14:tracePt t="111294" x="7304088" y="2822575"/>
          <p14:tracePt t="111312" x="7358063" y="2822575"/>
          <p14:tracePt t="111328" x="7518400" y="2822575"/>
          <p14:tracePt t="111345" x="7643813" y="2822575"/>
          <p14:tracePt t="111362" x="7848600" y="2840038"/>
          <p14:tracePt t="111379" x="7920038" y="2840038"/>
          <p14:tracePt t="111394" x="7939088" y="2840038"/>
          <p14:tracePt t="111683" x="7929563" y="2840038"/>
          <p14:tracePt t="111707" x="7920038" y="2840038"/>
          <p14:tracePt t="111731" x="7912100" y="2847975"/>
          <p14:tracePt t="111747" x="7902575" y="2857500"/>
          <p14:tracePt t="111755" x="7894638" y="2857500"/>
          <p14:tracePt t="112867" x="7885113" y="2867025"/>
          <p14:tracePt t="112876" x="7875588" y="2867025"/>
          <p14:tracePt t="112884" x="7867650" y="2874963"/>
          <p14:tracePt t="112895" x="7858125" y="2874963"/>
          <p14:tracePt t="112911" x="7831138" y="2894013"/>
          <p14:tracePt t="112928" x="7813675" y="2901950"/>
          <p14:tracePt t="112947" x="7796213" y="2901950"/>
          <p14:tracePt t="112962" x="7634288" y="2911475"/>
          <p14:tracePt t="112980" x="7375525" y="2946400"/>
          <p14:tracePt t="112995" x="7143750" y="2973388"/>
          <p14:tracePt t="113011" x="6688138" y="2990850"/>
          <p14:tracePt t="113028" x="6242050" y="3081338"/>
          <p14:tracePt t="113045" x="6072188" y="3116263"/>
          <p14:tracePt t="113062" x="5795963" y="3152775"/>
          <p14:tracePt t="113078" x="5062538" y="3170238"/>
          <p14:tracePt t="113095" x="4357688" y="3170238"/>
          <p14:tracePt t="113112" x="3786188" y="3170238"/>
          <p14:tracePt t="113128" x="3429000" y="3116263"/>
          <p14:tracePt t="113145" x="3295650" y="3089275"/>
          <p14:tracePt t="113162" x="3322638" y="3089275"/>
          <p14:tracePt t="113835" x="3375025" y="3089275"/>
          <p14:tracePt t="113844" x="3455988" y="3081338"/>
          <p14:tracePt t="113862" x="3687763" y="3054350"/>
          <p14:tracePt t="113878" x="4108450" y="3036888"/>
          <p14:tracePt t="113895" x="5099050" y="3036888"/>
          <p14:tracePt t="113912" x="6089650" y="3036888"/>
          <p14:tracePt t="113928" x="6813550" y="3036888"/>
          <p14:tracePt t="113945" x="7626350" y="2990850"/>
          <p14:tracePt t="113963" x="7974013" y="2901950"/>
          <p14:tracePt t="113979" x="8089900" y="2847975"/>
          <p14:tracePt t="113995" x="8116888" y="2830513"/>
          <p14:tracePt t="114012" x="8116888" y="2822575"/>
          <p14:tracePt t="114028" x="8108950" y="2813050"/>
          <p14:tracePt t="114045" x="8099425" y="2813050"/>
          <p14:tracePt t="114139" x="8089900" y="2803525"/>
          <p14:tracePt t="114155" x="8081963" y="2795588"/>
          <p14:tracePt t="114164" x="8072438" y="2795588"/>
          <p14:tracePt t="114180" x="8072438" y="2776538"/>
          <p14:tracePt t="114195" x="8062913" y="2768600"/>
          <p14:tracePt t="114268" x="8062913" y="2759075"/>
          <p14:tracePt t="114276" x="8062913" y="2751138"/>
          <p14:tracePt t="114284" x="8062913" y="2741613"/>
          <p14:tracePt t="114295" x="8072438" y="2724150"/>
          <p14:tracePt t="114312" x="8081963" y="2697163"/>
          <p14:tracePt t="114329" x="8081963" y="2670175"/>
          <p14:tracePt t="114345" x="8027988" y="2589213"/>
          <p14:tracePt t="114363" x="7966075" y="2544763"/>
          <p14:tracePt t="114379" x="7947025" y="2527300"/>
          <p14:tracePt t="114395" x="7947025" y="2490788"/>
          <p14:tracePt t="114412" x="7966075" y="2455863"/>
          <p14:tracePt t="114429" x="7991475" y="2419350"/>
          <p14:tracePt t="114445" x="8010525" y="2374900"/>
          <p14:tracePt t="114462" x="8027988" y="2366963"/>
          <p14:tracePt t="114479" x="8027988" y="2357438"/>
          <p14:tracePt t="114588" x="8037513" y="2357438"/>
          <p14:tracePt t="114596" x="8045450" y="2339975"/>
          <p14:tracePt t="114613" x="8054975" y="2339975"/>
          <p14:tracePt t="114628" x="8072438" y="2330450"/>
          <p14:tracePt t="114645" x="8108950" y="2322513"/>
          <p14:tracePt t="114662" x="8134350" y="2303463"/>
          <p14:tracePt t="114679" x="8153400" y="2295525"/>
          <p14:tracePt t="114696" x="8170863" y="2286000"/>
          <p14:tracePt t="114712" x="8188325" y="2268538"/>
          <p14:tracePt t="114729" x="8232775" y="2251075"/>
          <p14:tracePt t="114745" x="8277225" y="2251075"/>
          <p14:tracePt t="114763" x="8375650" y="2286000"/>
          <p14:tracePt t="114780" x="8466138" y="2312988"/>
          <p14:tracePt t="114795" x="8491538" y="2330450"/>
          <p14:tracePt t="114813" x="8501063" y="2330450"/>
          <p14:tracePt t="114828" x="8510588" y="2330450"/>
          <p14:tracePt t="114846" x="8518525" y="2339975"/>
          <p14:tracePt t="114862" x="8528050" y="2339975"/>
          <p14:tracePt t="114879" x="8528050" y="2357438"/>
          <p14:tracePt t="114896" x="8537575" y="2357438"/>
          <p14:tracePt t="114916" x="8537575" y="2366963"/>
          <p14:tracePt t="114948" x="8528050" y="2366963"/>
          <p14:tracePt t="114956" x="8518525" y="2366963"/>
          <p14:tracePt t="114964" x="8483600" y="2374900"/>
          <p14:tracePt t="114980" x="8456613" y="2384425"/>
          <p14:tracePt t="115284" x="8456613" y="2374900"/>
          <p14:tracePt t="115308" x="8466138" y="2366963"/>
          <p14:tracePt t="115324" x="8501063" y="2384425"/>
          <p14:tracePt t="115332" x="8518525" y="2393950"/>
          <p14:tracePt t="115345" x="8572500" y="2393950"/>
          <p14:tracePt t="115363" x="8759825" y="2393950"/>
          <p14:tracePt t="115380" x="8875713" y="2366963"/>
          <p14:tracePt t="115396" x="8956675" y="2366963"/>
          <p14:tracePt t="115412" x="9001125" y="2357438"/>
          <p14:tracePt t="115429" x="9037638" y="2357438"/>
          <p14:tracePt t="115445" x="9055100" y="2357438"/>
          <p14:tracePt t="115463" x="9063038" y="2366963"/>
          <p14:tracePt t="115496" x="9063038" y="2374900"/>
          <p14:tracePt t="115512" x="9063038" y="2401888"/>
          <p14:tracePt t="115529" x="9090025" y="2446338"/>
          <p14:tracePt t="115546" x="9109075" y="2500313"/>
          <p14:tracePt t="115564" x="9134475" y="2625725"/>
          <p14:tracePt t="115580" x="9134475" y="2679700"/>
          <p14:tracePt t="115596" x="9134475" y="2732088"/>
          <p14:tracePt t="115613" x="9134475" y="2803525"/>
          <p14:tracePt t="115629" x="9134475" y="2901950"/>
          <p14:tracePt t="115645" x="9134475" y="3036888"/>
          <p14:tracePt t="115662" x="9117013" y="3214688"/>
          <p14:tracePt t="115679" x="9109075" y="3411538"/>
          <p14:tracePt t="115695" x="9126538" y="3446463"/>
          <p14:tracePt t="115713" x="9134475" y="3473450"/>
          <p14:tracePt t="115729" x="9134475" y="3490913"/>
          <p14:tracePt t="115745" x="9134475" y="3509963"/>
          <p14:tracePt t="115762" x="9134475" y="3536950"/>
          <p14:tracePt t="116189" x="9126538" y="3536950"/>
          <p14:tracePt t="116204" x="9109075" y="3536950"/>
          <p14:tracePt t="116213" x="9099550" y="3536950"/>
          <p14:tracePt t="116229" x="9090025" y="3536950"/>
          <p14:tracePt t="116246" x="9082088" y="3536950"/>
          <p14:tracePt t="116263" x="9072563" y="3536950"/>
          <p14:tracePt t="116279" x="9063038" y="3536950"/>
          <p14:tracePt t="116308" x="9063038" y="3544888"/>
          <p14:tracePt t="116317" x="9063038" y="3554413"/>
          <p14:tracePt t="116329" x="9055100" y="3562350"/>
          <p14:tracePt t="116346" x="9037638" y="3589338"/>
          <p14:tracePt t="116363" x="9010650" y="3625850"/>
          <p14:tracePt t="116380" x="8991600" y="3724275"/>
          <p14:tracePt t="116396" x="8991600" y="3813175"/>
          <p14:tracePt t="116413" x="8991600" y="3902075"/>
          <p14:tracePt t="116429" x="8991600" y="3965575"/>
          <p14:tracePt t="116446" x="8991600" y="4027488"/>
          <p14:tracePt t="116462" x="8902700" y="4268788"/>
          <p14:tracePt t="116479" x="8823325" y="4510088"/>
          <p14:tracePt t="116496" x="8724900" y="4768850"/>
          <p14:tracePt t="116529" x="8705850" y="4822825"/>
          <p14:tracePt t="116546" x="8697913" y="4884738"/>
          <p14:tracePt t="116563" x="8697913" y="4956175"/>
          <p14:tracePt t="116579" x="8697913" y="5018088"/>
          <p14:tracePt t="116596" x="8697913" y="5126038"/>
          <p14:tracePt t="116613" x="8688388" y="5197475"/>
          <p14:tracePt t="116629" x="8688388" y="5205413"/>
          <p14:tracePt t="116646" x="8680450" y="5251450"/>
          <p14:tracePt t="116663" x="8670925" y="5322888"/>
          <p14:tracePt t="116679" x="8653463" y="5384800"/>
          <p14:tracePt t="116696" x="8653463" y="5446713"/>
          <p14:tracePt t="116713" x="8653463" y="5456238"/>
          <p14:tracePt t="116828" x="8653463" y="5465763"/>
          <p14:tracePt t="116844" x="8643938" y="5473700"/>
          <p14:tracePt t="116861" x="8643938" y="5483225"/>
          <p14:tracePt t="116885" x="8643938" y="5491163"/>
          <p14:tracePt t="116909" x="8643938" y="5500688"/>
          <p14:tracePt t="116917" x="8643938" y="5510213"/>
          <p14:tracePt t="116929" x="8643938" y="5518150"/>
          <p14:tracePt t="116989" x="8643938" y="5527675"/>
          <p14:tracePt t="117004" x="8643938" y="5537200"/>
          <p14:tracePt t="117013" x="8643938" y="5545138"/>
          <p14:tracePt t="117029" x="8634413" y="5554663"/>
          <p14:tracePt t="117046" x="8616950" y="5572125"/>
          <p14:tracePt t="117125" x="8609013" y="5572125"/>
          <p14:tracePt t="117133" x="8609013" y="5581650"/>
          <p14:tracePt t="117146" x="8599488" y="5581650"/>
          <p14:tracePt t="117163" x="8599488" y="5589588"/>
          <p14:tracePt t="117324" x="8589963" y="5589588"/>
          <p14:tracePt t="117348" x="8599488" y="5589588"/>
          <p14:tracePt t="117421" x="8609013" y="5589588"/>
          <p14:tracePt t="117452" x="8609013" y="5572125"/>
          <p14:tracePt t="117461" x="8599488" y="5545138"/>
          <p14:tracePt t="117484" x="8599488" y="5527675"/>
          <p14:tracePt t="117493" x="8589963" y="5518150"/>
          <p14:tracePt t="117501" x="8572500" y="5500688"/>
          <p14:tracePt t="117513" x="8572500" y="5491163"/>
          <p14:tracePt t="117530" x="8555038" y="5456238"/>
          <p14:tracePt t="117546" x="8537575" y="5438775"/>
          <p14:tracePt t="117564" x="8528050" y="5419725"/>
          <p14:tracePt t="117580" x="8518525" y="5419725"/>
          <p14:tracePt t="117740" x="8518525" y="5411788"/>
          <p14:tracePt t="117805" x="8510588" y="5411788"/>
          <p14:tracePt t="118109" x="8510588" y="5402263"/>
          <p14:tracePt t="118221" x="8501063" y="5402263"/>
          <p14:tracePt t="118973" x="8501063" y="5394325"/>
          <p14:tracePt t="119205" x="8491538" y="5394325"/>
          <p14:tracePt t="119221" x="8491538" y="5384800"/>
          <p14:tracePt t="119549" x="8491538" y="5375275"/>
          <p14:tracePt t="150679" x="8491538" y="5348288"/>
          <p14:tracePt t="150688" x="8483600" y="5330825"/>
          <p14:tracePt t="150705" x="8447088" y="5268913"/>
          <p14:tracePt t="150722" x="8402638" y="5214938"/>
          <p14:tracePt t="150738" x="8394700" y="5197475"/>
          <p14:tracePt t="150755" x="8375650" y="5187950"/>
          <p14:tracePt t="150771" x="8367713" y="5180013"/>
          <p14:tracePt t="152976" x="8367713" y="5170488"/>
          <p14:tracePt t="152992" x="8331200" y="5153025"/>
          <p14:tracePt t="153000" x="8296275" y="5099050"/>
          <p14:tracePt t="153009" x="8296275" y="5072063"/>
          <p14:tracePt t="153023" x="8277225" y="4946650"/>
          <p14:tracePt t="153040" x="8251825" y="4830763"/>
          <p14:tracePt t="153056" x="8242300" y="4759325"/>
          <p14:tracePt t="153072" x="8259763" y="4732338"/>
          <p14:tracePt t="153192" x="8269288" y="4732338"/>
          <p14:tracePt t="153201" x="8277225" y="4724400"/>
          <p14:tracePt t="153210" x="8277225" y="4714875"/>
          <p14:tracePt t="153223" x="8277225" y="4652963"/>
          <p14:tracePt t="153240" x="8277225" y="4625975"/>
          <p14:tracePt t="153256" x="8286750" y="4616450"/>
          <p14:tracePt t="153608" x="8313738" y="4589463"/>
          <p14:tracePt t="153616" x="8331200" y="4572000"/>
          <p14:tracePt t="153624" x="8348663" y="4572000"/>
          <p14:tracePt t="153640" x="8367713" y="4572000"/>
          <p14:tracePt t="153656" x="8375650" y="4581525"/>
          <p14:tracePt t="153672" x="8385175" y="4581525"/>
          <p14:tracePt t="153689" x="8385175" y="4562475"/>
          <p14:tracePt t="153706" x="8385175" y="4545013"/>
          <p14:tracePt t="153722" x="8296275" y="4241800"/>
          <p14:tracePt t="153739" x="8180388" y="3965575"/>
          <p14:tracePt t="153756" x="8180388" y="3956050"/>
          <p14:tracePt t="153772" x="8143875" y="3911600"/>
          <p14:tracePt t="153789" x="8037513" y="3786188"/>
          <p14:tracePt t="153806" x="7813675" y="3608388"/>
          <p14:tracePt t="153823" x="7643813" y="3509963"/>
          <p14:tracePt t="153840" x="7616825" y="3500438"/>
          <p14:tracePt t="153856" x="7483475" y="3465513"/>
          <p14:tracePt t="153873" x="7304088" y="3394075"/>
          <p14:tracePt t="153889" x="7296150" y="3394075"/>
          <p14:tracePt t="153975" x="7286625" y="3394075"/>
          <p14:tracePt t="153984" x="7277100" y="3394075"/>
          <p14:tracePt t="153992" x="7269163" y="3384550"/>
          <p14:tracePt t="154006" x="7242175" y="3375025"/>
          <p14:tracePt t="154024" x="7037388" y="3268663"/>
          <p14:tracePt t="154039" x="7027863" y="3259138"/>
          <p14:tracePt t="154056" x="7018338" y="3241675"/>
          <p14:tracePt t="154072" x="7000875" y="3214688"/>
          <p14:tracePt t="154089" x="6911975" y="3116263"/>
          <p14:tracePt t="154106" x="6751638" y="2946400"/>
          <p14:tracePt t="154122" x="6599238" y="2813050"/>
          <p14:tracePt t="154139" x="6537325" y="2768600"/>
          <p14:tracePt t="154156" x="6483350" y="2724150"/>
          <p14:tracePt t="154172" x="6456363" y="2697163"/>
          <p14:tracePt t="154189" x="6438900" y="2670175"/>
          <p14:tracePt t="154206" x="6411913" y="2643188"/>
          <p14:tracePt t="154223" x="6340475" y="2598738"/>
          <p14:tracePt t="154240" x="6205538" y="2517775"/>
          <p14:tracePt t="154256" x="6197600" y="2509838"/>
          <p14:tracePt t="154512" x="6197600" y="2517775"/>
          <p14:tracePt t="154521" x="6188075" y="2562225"/>
          <p14:tracePt t="154539" x="6161088" y="2616200"/>
          <p14:tracePt t="154556" x="6143625" y="2660650"/>
          <p14:tracePt t="154572" x="6108700" y="2732088"/>
          <p14:tracePt t="154589" x="6089650" y="2795588"/>
          <p14:tracePt t="154606" x="6072188" y="2830513"/>
          <p14:tracePt t="154623" x="6062663" y="2847975"/>
          <p14:tracePt t="154640" x="6054725" y="2857500"/>
          <p14:tracePt t="154656" x="6054725" y="2867025"/>
          <p14:tracePt t="154696" x="6062663" y="2867025"/>
          <p14:tracePt t="154706" x="6072188" y="2867025"/>
          <p14:tracePt t="154722" x="6081713" y="2867025"/>
          <p14:tracePt t="154739" x="6108700" y="2857500"/>
          <p14:tracePt t="154756" x="6134100" y="2830513"/>
          <p14:tracePt t="154773" x="6170613" y="2822575"/>
          <p14:tracePt t="154789" x="6188075" y="2813050"/>
          <p14:tracePt t="154806" x="6215063" y="2795588"/>
          <p14:tracePt t="154840" x="6215063" y="2776538"/>
          <p14:tracePt t="154856" x="6232525" y="2751138"/>
          <p14:tracePt t="154873" x="6232525" y="2732088"/>
          <p14:tracePt t="154889" x="6232525" y="2724150"/>
          <p14:tracePt t="154936" x="6232525" y="2714625"/>
          <p14:tracePt t="154952" x="6224588" y="2714625"/>
          <p14:tracePt t="155024" x="6224588" y="2724150"/>
          <p14:tracePt t="155033" x="6224588" y="2751138"/>
          <p14:tracePt t="155256" x="6215063" y="2741613"/>
          <p14:tracePt t="155265" x="6215063" y="2732088"/>
          <p14:tracePt t="155273" x="6197600" y="2714625"/>
          <p14:tracePt t="155289" x="6188075" y="2697163"/>
          <p14:tracePt t="155306" x="6180138" y="2679700"/>
          <p14:tracePt t="155323" x="6170613" y="2670175"/>
          <p14:tracePt t="155339" x="6170613" y="2660650"/>
          <p14:tracePt t="155424" x="6188075" y="2660650"/>
          <p14:tracePt t="155433" x="6197600" y="2660650"/>
          <p14:tracePt t="155441" x="6205538" y="2660650"/>
          <p14:tracePt t="155456" x="6269038" y="2670175"/>
          <p14:tracePt t="155569" x="6259513" y="2670175"/>
          <p14:tracePt t="155585" x="6242050" y="2660650"/>
          <p14:tracePt t="155593" x="6232525" y="2652713"/>
          <p14:tracePt t="155606" x="6205538" y="2652713"/>
          <p14:tracePt t="155623" x="6197600" y="2633663"/>
          <p14:tracePt t="155640" x="6180138" y="2633663"/>
          <p14:tracePt t="155680" x="6180138" y="2625725"/>
          <p14:tracePt t="155689" x="6197600" y="2625725"/>
          <p14:tracePt t="155706" x="6205538" y="2625725"/>
          <p14:tracePt t="155723" x="6215063" y="2625725"/>
          <p14:tracePt t="155945" x="6205538" y="2625725"/>
          <p14:tracePt t="155953" x="6197600" y="2625725"/>
          <p14:tracePt t="155977" x="6205538" y="2625725"/>
          <p14:tracePt t="155985" x="6197600" y="2625725"/>
          <p14:tracePt t="155993" x="6224588" y="2625725"/>
          <p14:tracePt t="156033" x="6232525" y="2616200"/>
          <p14:tracePt t="156049" x="6232525" y="2608263"/>
          <p14:tracePt t="156088" x="6232525" y="2598738"/>
          <p14:tracePt t="156098" x="6232525" y="2589213"/>
          <p14:tracePt t="156106" x="6232525" y="2571750"/>
          <p14:tracePt t="156123" x="6242050" y="2527300"/>
          <p14:tracePt t="156140" x="6242050" y="2500313"/>
          <p14:tracePt t="156156" x="6224588" y="2490788"/>
          <p14:tracePt t="156193" x="6215063" y="2490788"/>
          <p14:tracePt t="156206" x="6215063" y="2509838"/>
          <p14:tracePt t="156223" x="6205538" y="2527300"/>
          <p14:tracePt t="156241" x="6188075" y="2571750"/>
          <p14:tracePt t="156257" x="6180138" y="2598738"/>
          <p14:tracePt t="156481" x="6188075" y="2598738"/>
          <p14:tracePt t="156497" x="6188075" y="2589213"/>
          <p14:tracePt t="156506" x="6197600" y="2589213"/>
          <p14:tracePt t="156523" x="6205538" y="2589213"/>
          <p14:tracePt t="157009" x="6205538" y="2581275"/>
          <p14:tracePt t="157025" x="6197600" y="2571750"/>
          <p14:tracePt t="157033" x="6197600" y="2562225"/>
          <p14:tracePt t="157041" x="6197600" y="2544763"/>
          <p14:tracePt t="157057" x="6180138" y="2500313"/>
          <p14:tracePt t="157073" x="6180138" y="2473325"/>
          <p14:tracePt t="157090" x="6170613" y="2438400"/>
          <p14:tracePt t="157107" x="6161088" y="2401888"/>
          <p14:tracePt t="157123" x="6161088" y="2374900"/>
          <p14:tracePt t="157140" x="6153150" y="2347913"/>
          <p14:tracePt t="157157" x="6153150" y="2330450"/>
          <p14:tracePt t="157173" x="6153150" y="2312988"/>
          <p14:tracePt t="157190" x="6153150" y="2303463"/>
          <p14:tracePt t="157273" x="6153150" y="2312988"/>
          <p14:tracePt t="157282" x="6153150" y="2322513"/>
          <p14:tracePt t="157290" x="6153150" y="2330450"/>
          <p14:tracePt t="157307" x="6153150" y="2339975"/>
          <p14:tracePt t="157323" x="6153150" y="2357438"/>
          <p14:tracePt t="157340" x="6143625" y="2374900"/>
          <p14:tracePt t="157357" x="6143625" y="2393950"/>
          <p14:tracePt t="157374" x="6143625" y="2401888"/>
          <p14:tracePt t="157390" x="6143625" y="2411413"/>
          <p14:tracePt t="157407" x="6143625" y="2428875"/>
          <p14:tracePt t="157423" x="6143625" y="2446338"/>
          <p14:tracePt t="157440" x="6143625" y="2465388"/>
          <p14:tracePt t="157481" x="6143625" y="2473325"/>
          <p14:tracePt t="157545" x="6143625" y="2465388"/>
          <p14:tracePt t="157554" x="6153150" y="2438400"/>
          <p14:tracePt t="157569" x="6161088" y="2419350"/>
          <p14:tracePt t="157578" x="6170613" y="2401888"/>
          <p14:tracePt t="157590" x="6170613" y="2384425"/>
          <p14:tracePt t="157607" x="6180138" y="2357438"/>
          <p14:tracePt t="157623" x="6180138" y="2339975"/>
          <p14:tracePt t="157640" x="6188075" y="2322513"/>
          <p14:tracePt t="157745" x="6188075" y="2330450"/>
          <p14:tracePt t="157762" x="6188075" y="2347913"/>
          <p14:tracePt t="157770" x="6188075" y="2374900"/>
          <p14:tracePt t="157778" x="6188075" y="2384425"/>
          <p14:tracePt t="157790" x="6180138" y="2411413"/>
          <p14:tracePt t="157807" x="6161088" y="2455863"/>
          <p14:tracePt t="157823" x="6143625" y="2509838"/>
          <p14:tracePt t="157841" x="6134100" y="2536825"/>
          <p14:tracePt t="157857" x="6126163" y="2536825"/>
          <p14:tracePt t="157937" x="6126163" y="2527300"/>
          <p14:tracePt t="157946" x="6126163" y="2517775"/>
          <p14:tracePt t="157957" x="6143625" y="2490788"/>
          <p14:tracePt t="157973" x="6153150" y="2438400"/>
          <p14:tracePt t="157990" x="6161088" y="2411413"/>
          <p14:tracePt t="157994" x="6170613" y="2393950"/>
          <p14:tracePt t="158007" x="6180138" y="2374900"/>
          <p14:tracePt t="158023" x="6180138" y="2347913"/>
          <p14:tracePt t="158040" x="6180138" y="2339975"/>
          <p14:tracePt t="158057" x="6180138" y="2330450"/>
          <p14:tracePt t="158138" x="6180138" y="2339975"/>
          <p14:tracePt t="158154" x="6180138" y="2357438"/>
          <p14:tracePt t="158162" x="6180138" y="2374900"/>
          <p14:tracePt t="158173" x="6180138" y="2393950"/>
          <p14:tracePt t="158190" x="6170613" y="2419350"/>
          <p14:tracePt t="158207" x="6170613" y="2455863"/>
          <p14:tracePt t="158223" x="6161088" y="2482850"/>
          <p14:tracePt t="158241" x="6161088" y="2517775"/>
          <p14:tracePt t="158274" x="6161088" y="2527300"/>
          <p14:tracePt t="158345" x="6161088" y="2509838"/>
          <p14:tracePt t="158361" x="6161088" y="2500313"/>
          <p14:tracePt t="158370" x="6170613" y="2473325"/>
          <p14:tracePt t="158378" x="6180138" y="2473325"/>
          <p14:tracePt t="158391" x="6188075" y="2446338"/>
          <p14:tracePt t="158407" x="6197600" y="2419350"/>
          <p14:tracePt t="158424" x="6205538" y="2401888"/>
          <p14:tracePt t="158440" x="6205538" y="2393950"/>
          <p14:tracePt t="158490" x="6205538" y="2401888"/>
          <p14:tracePt t="158498" x="6205538" y="2411413"/>
          <p14:tracePt t="158507" x="6205538" y="2419350"/>
          <p14:tracePt t="158524" x="6205538" y="2465388"/>
          <p14:tracePt t="158540" x="6205538" y="2500313"/>
          <p14:tracePt t="158557" x="6215063" y="2544763"/>
          <p14:tracePt t="158574" x="6215063" y="2581275"/>
          <p14:tracePt t="159492" x="6224588" y="2581275"/>
          <p14:tracePt t="159507" x="6224588" y="2598738"/>
          <p14:tracePt t="159524" x="6242050" y="2625725"/>
          <p14:tracePt t="159540" x="6242050" y="2687638"/>
          <p14:tracePt t="159557" x="6251575" y="2741613"/>
          <p14:tracePt t="159618" x="6251575" y="2751138"/>
          <p14:tracePt t="159634" x="6259513" y="2768600"/>
          <p14:tracePt t="159642" x="6259513" y="2776538"/>
          <p14:tracePt t="159658" x="6286500" y="2830513"/>
          <p14:tracePt t="159674" x="6296025" y="2840038"/>
          <p14:tracePt t="160090" x="6276975" y="2847975"/>
          <p14:tracePt t="160099" x="6259513" y="2847975"/>
          <p14:tracePt t="160107" x="6251575" y="2901950"/>
          <p14:tracePt t="160124" x="6251575" y="2973388"/>
          <p14:tracePt t="160162" x="6251575" y="2982913"/>
          <p14:tracePt t="160174" x="6251575" y="3017838"/>
          <p14:tracePt t="160191" x="6251575" y="3152775"/>
          <p14:tracePt t="160207" x="6269038" y="3313113"/>
          <p14:tracePt t="160224" x="6269038" y="3402013"/>
          <p14:tracePt t="160241" x="6251575" y="3643313"/>
          <p14:tracePt t="160258" x="6188075" y="4000500"/>
          <p14:tracePt t="160274" x="6180138" y="4187825"/>
          <p14:tracePt t="160290" x="6188075" y="4384675"/>
          <p14:tracePt t="160307" x="6197600" y="4554538"/>
          <p14:tracePt t="160324" x="6188075" y="4714875"/>
          <p14:tracePt t="160341" x="6153150" y="4848225"/>
          <p14:tracePt t="160358" x="6108700" y="4965700"/>
          <p14:tracePt t="160374" x="6089650" y="5037138"/>
          <p14:tracePt t="160391" x="6089650" y="5054600"/>
          <p14:tracePt t="160466" x="6089650" y="5062538"/>
          <p14:tracePt t="160475" x="6089650" y="5072063"/>
          <p14:tracePt t="160491" x="6089650" y="5081588"/>
          <p14:tracePt t="160532" x="6081713" y="5081588"/>
          <p14:tracePt t="160794" x="6072188" y="5081588"/>
          <p14:tracePt t="160802" x="6062663" y="5089525"/>
          <p14:tracePt t="160811" x="6062663" y="5099050"/>
          <p14:tracePt t="160824" x="6062663" y="5116513"/>
          <p14:tracePt t="160842" x="6072188" y="5143500"/>
          <p14:tracePt t="160858" x="6089650" y="5143500"/>
          <p14:tracePt t="160874" x="6099175" y="5143500"/>
          <p14:tracePt t="160914" x="6108700" y="5153025"/>
          <p14:tracePt t="160962" x="6116638" y="5153025"/>
          <p14:tracePt t="160970" x="6134100" y="5153025"/>
          <p14:tracePt t="160978" x="6161088" y="5153025"/>
          <p14:tracePt t="160991" x="6205538" y="5153025"/>
          <p14:tracePt t="161007" x="6269038" y="5153025"/>
          <p14:tracePt t="161024" x="6303963" y="5153025"/>
          <p14:tracePt t="161042" x="6367463" y="5160963"/>
          <p14:tracePt t="161058" x="6384925" y="5160963"/>
          <p14:tracePt t="161074" x="6402388" y="5160963"/>
          <p14:tracePt t="161091" x="6411913" y="5160963"/>
          <p14:tracePt t="161124" x="6429375" y="5160963"/>
          <p14:tracePt t="161141" x="6465888" y="5160963"/>
          <p14:tracePt t="161158" x="6500813" y="5160963"/>
          <p14:tracePt t="161178" x="6527800" y="5160963"/>
          <p14:tracePt t="161191" x="6545263" y="5160963"/>
          <p14:tracePt t="161208" x="6589713" y="5153025"/>
          <p14:tracePt t="161224" x="6688138" y="5133975"/>
          <p14:tracePt t="161242" x="6902450" y="5108575"/>
          <p14:tracePt t="161258" x="6965950" y="5108575"/>
          <p14:tracePt t="161291" x="6973888" y="5108575"/>
          <p14:tracePt t="161307" x="7000875" y="5108575"/>
          <p14:tracePt t="161324" x="7116763" y="5099050"/>
          <p14:tracePt t="161341" x="7215188" y="5099050"/>
          <p14:tracePt t="161358" x="7375525" y="5099050"/>
          <p14:tracePt t="161374" x="7473950" y="5081588"/>
          <p14:tracePt t="161391" x="7599363" y="5054600"/>
          <p14:tracePt t="161408" x="7715250" y="5045075"/>
          <p14:tracePt t="161424" x="7804150" y="5045075"/>
          <p14:tracePt t="161441" x="7848600" y="5027613"/>
          <p14:tracePt t="161538" x="7813675" y="5018088"/>
          <p14:tracePt t="161546" x="7724775" y="5010150"/>
          <p14:tracePt t="161558" x="7510463" y="4991100"/>
          <p14:tracePt t="161574" x="7215188" y="4991100"/>
          <p14:tracePt t="161591" x="6938963" y="5010150"/>
          <p14:tracePt t="161608" x="6759575" y="5037138"/>
          <p14:tracePt t="161624" x="6670675" y="5062538"/>
          <p14:tracePt t="161642" x="6562725" y="5062538"/>
          <p14:tracePt t="161658" x="6491288" y="5072063"/>
          <p14:tracePt t="161674" x="6429375" y="5072063"/>
          <p14:tracePt t="161691" x="6357938" y="5072063"/>
          <p14:tracePt t="161708" x="6330950" y="5072063"/>
          <p14:tracePt t="161724" x="6303963" y="5072063"/>
          <p14:tracePt t="161741" x="6242050" y="5054600"/>
          <p14:tracePt t="161758" x="6224588" y="5054600"/>
          <p14:tracePt t="161774" x="6197600" y="5054600"/>
          <p14:tracePt t="161791" x="6188075" y="5054600"/>
          <p14:tracePt t="161808" x="6170613" y="5054600"/>
          <p14:tracePt t="161914" x="6180138" y="5054600"/>
          <p14:tracePt t="161923" x="6197600" y="5054600"/>
          <p14:tracePt t="161932" x="6259513" y="5054600"/>
          <p14:tracePt t="161942" x="6340475" y="5054600"/>
          <p14:tracePt t="161958" x="6375400" y="5054600"/>
          <p14:tracePt t="161974" x="6465888" y="5054600"/>
          <p14:tracePt t="161991" x="6661150" y="5037138"/>
          <p14:tracePt t="162008" x="6697663" y="5027613"/>
          <p14:tracePt t="162024" x="6840538" y="5010150"/>
          <p14:tracePt t="162042" x="7180263" y="4946650"/>
          <p14:tracePt t="162059" x="7402513" y="4902200"/>
          <p14:tracePt t="162075" x="7661275" y="4857750"/>
          <p14:tracePt t="162139" x="7670800" y="4857750"/>
          <p14:tracePt t="162147" x="7680325" y="4848225"/>
          <p14:tracePt t="162158" x="7705725" y="4840288"/>
          <p14:tracePt t="162175" x="7732713" y="4830763"/>
          <p14:tracePt t="162191" x="7742238" y="4822825"/>
          <p14:tracePt t="162208" x="7751763" y="4822825"/>
          <p14:tracePt t="162224" x="7759700" y="4822825"/>
          <p14:tracePt t="162298" x="7742238" y="4822825"/>
          <p14:tracePt t="162307" x="7732713" y="4822825"/>
          <p14:tracePt t="162325" x="7688263" y="4822825"/>
          <p14:tracePt t="162370" x="7626350" y="4822825"/>
          <p14:tracePt t="162379" x="7537450" y="4840288"/>
          <p14:tracePt t="162394" x="7419975" y="4857750"/>
          <p14:tracePt t="162408" x="7394575" y="4857750"/>
          <p14:tracePt t="162425" x="7224713" y="4911725"/>
          <p14:tracePt t="162442" x="6848475" y="5018088"/>
          <p14:tracePt t="162459" x="6831013" y="5037138"/>
          <p14:tracePt t="162475" x="6537325" y="5054600"/>
          <p14:tracePt t="162491" x="6446838" y="5054600"/>
          <p14:tracePt t="162508" x="6384925" y="5054600"/>
          <p14:tracePt t="162525" x="6286500" y="5037138"/>
          <p14:tracePt t="162541" x="6242050" y="5037138"/>
          <p14:tracePt t="162558" x="6232525" y="5037138"/>
          <p14:tracePt t="162575" x="6224588" y="5037138"/>
          <p14:tracePt t="162591" x="6215063" y="5037138"/>
          <p14:tracePt t="162627" x="6205538" y="5037138"/>
          <p14:tracePt t="162635" x="6205538" y="5027613"/>
          <p14:tracePt t="162643" x="6197600" y="5027613"/>
          <p14:tracePt t="162659" x="6126163" y="5010150"/>
          <p14:tracePt t="162675" x="6045200" y="5010150"/>
          <p14:tracePt t="162691" x="6000750" y="5010150"/>
          <p14:tracePt t="162708" x="5983288" y="5010150"/>
          <p14:tracePt t="162763" x="5991225" y="5010150"/>
          <p14:tracePt t="162771" x="6010275" y="5010150"/>
          <p14:tracePt t="162779" x="6037263" y="5010150"/>
          <p14:tracePt t="162791" x="6045200" y="5010150"/>
          <p14:tracePt t="162809" x="6089650" y="5010150"/>
          <p14:tracePt t="162825" x="6188075" y="5010150"/>
          <p14:tracePt t="162843" x="6518275" y="5045075"/>
          <p14:tracePt t="162859" x="6599238" y="5045075"/>
          <p14:tracePt t="162875" x="6715125" y="5018088"/>
          <p14:tracePt t="162892" x="6831013" y="5000625"/>
          <p14:tracePt t="162908" x="6875463" y="5000625"/>
          <p14:tracePt t="162925" x="7045325" y="5000625"/>
          <p14:tracePt t="162942" x="7224713" y="4991100"/>
          <p14:tracePt t="162958" x="7402513" y="4946650"/>
          <p14:tracePt t="162975" x="7626350" y="4911725"/>
          <p14:tracePt t="162991" x="7813675" y="4875213"/>
          <p14:tracePt t="163035" x="7831138" y="4867275"/>
          <p14:tracePt t="163043" x="7840663" y="4867275"/>
          <p14:tracePt t="163059" x="7885113" y="4867275"/>
          <p14:tracePt t="163075" x="7991475" y="4848225"/>
          <p14:tracePt t="163091" x="8099425" y="4840288"/>
          <p14:tracePt t="163108" x="8232775" y="4822825"/>
          <p14:tracePt t="163125" x="8313738" y="4776788"/>
          <p14:tracePt t="163141" x="8323263" y="4776788"/>
          <p14:tracePt t="163158" x="8340725" y="4768850"/>
          <p14:tracePt t="163175" x="8348663" y="4759325"/>
          <p14:tracePt t="163191" x="8348663" y="4751388"/>
          <p14:tracePt t="163209" x="8340725" y="4751388"/>
          <p14:tracePt t="163225" x="8304213" y="4751388"/>
          <p14:tracePt t="163242" x="8180388" y="4751388"/>
          <p14:tracePt t="163259" x="8027988" y="4751388"/>
          <p14:tracePt t="163275" x="7732713" y="4751388"/>
          <p14:tracePt t="163291" x="7277100" y="4751388"/>
          <p14:tracePt t="163308" x="7269163" y="4751388"/>
          <p14:tracePt t="163325" x="7161213" y="4751388"/>
          <p14:tracePt t="163707" x="7170738" y="4751388"/>
          <p14:tracePt t="163715" x="7180263" y="4751388"/>
          <p14:tracePt t="163725" x="7188200" y="4751388"/>
          <p14:tracePt t="163741" x="7205663" y="4768850"/>
          <p14:tracePt t="163759" x="7251700" y="4776788"/>
          <p14:tracePt t="163775" x="7259638" y="4776788"/>
          <p14:tracePt t="163803" x="7277100" y="4776788"/>
          <p14:tracePt t="163811" x="7296150" y="4768850"/>
          <p14:tracePt t="163825" x="7375525" y="4751388"/>
          <p14:tracePt t="163843" x="7589838" y="4679950"/>
          <p14:tracePt t="163859" x="7786688" y="4652963"/>
          <p14:tracePt t="163876" x="8089900" y="4589463"/>
          <p14:tracePt t="163892" x="8197850" y="4572000"/>
          <p14:tracePt t="163908" x="8323263" y="4562475"/>
          <p14:tracePt t="163941" x="8348663" y="4554538"/>
          <p14:tracePt t="163958" x="8439150" y="4537075"/>
          <p14:tracePt t="163975" x="8491538" y="4537075"/>
          <p14:tracePt t="163992" x="8537575" y="4518025"/>
          <p14:tracePt t="164027" x="8545513" y="4500563"/>
          <p14:tracePt t="164035" x="8545513" y="4483100"/>
          <p14:tracePt t="164044" x="8555038" y="4465638"/>
          <p14:tracePt t="164060" x="8555038" y="4438650"/>
          <p14:tracePt t="164075" x="8545513" y="4419600"/>
          <p14:tracePt t="164092" x="8537575" y="4411663"/>
          <p14:tracePt t="164108" x="8466138" y="4340225"/>
          <p14:tracePt t="164125" x="8251825" y="4224338"/>
          <p14:tracePt t="164142" x="7939088" y="4071938"/>
          <p14:tracePt t="164158" x="7634288" y="3983038"/>
          <p14:tracePt t="164175" x="7385050" y="4000500"/>
          <p14:tracePt t="164192" x="7037388" y="4000500"/>
          <p14:tracePt t="164209" x="6018213" y="4000500"/>
          <p14:tracePt t="164225" x="5813425" y="4000500"/>
          <p14:tracePt t="164243" x="5626100" y="3990975"/>
          <p14:tracePt t="164259" x="5286375" y="3973513"/>
          <p14:tracePt t="164275" x="5205413" y="3973513"/>
          <p14:tracePt t="164292" x="5187950" y="3973513"/>
          <p14:tracePt t="164308" x="5170488" y="3973513"/>
          <p14:tracePt t="164325" x="5160963" y="3973513"/>
          <p14:tracePt t="164342" x="5153025" y="3956050"/>
          <p14:tracePt t="164358" x="5170488" y="3938588"/>
          <p14:tracePt t="164644" x="5170488" y="3929063"/>
          <p14:tracePt t="164676" x="5170488" y="3919538"/>
          <p14:tracePt t="164684" x="5170488" y="3911600"/>
          <p14:tracePt t="164699" x="5160963" y="3902075"/>
          <p14:tracePt t="164715" x="5153025" y="3894138"/>
          <p14:tracePt t="164731" x="5143500" y="3875088"/>
          <p14:tracePt t="164742" x="5133975" y="3867150"/>
          <p14:tracePt t="164759" x="5116513" y="3822700"/>
          <p14:tracePt t="164775" x="5037138" y="3670300"/>
          <p14:tracePt t="164792" x="4875213" y="3419475"/>
          <p14:tracePt t="164808" x="4768850" y="3259138"/>
          <p14:tracePt t="164825" x="4759325" y="3259138"/>
          <p14:tracePt t="164883" x="4741863" y="3251200"/>
          <p14:tracePt t="164893" x="4724400" y="3251200"/>
          <p14:tracePt t="164908" x="4687888" y="3241675"/>
          <p14:tracePt t="164925" x="4679950" y="3241675"/>
          <p14:tracePt t="164948" x="4679950" y="3232150"/>
          <p14:tracePt t="164959" x="4687888" y="3232150"/>
          <p14:tracePt t="164976" x="4697413" y="3232150"/>
          <p14:tracePt t="165035" x="4697413" y="3224213"/>
          <p14:tracePt t="165044" x="4697413" y="3214688"/>
          <p14:tracePt t="165060" x="4679950" y="3205163"/>
          <p14:tracePt t="165075" x="4633913" y="3160713"/>
          <p14:tracePt t="165092" x="4491038" y="3116263"/>
          <p14:tracePt t="165109" x="4446588" y="3108325"/>
          <p14:tracePt t="165125" x="4438650" y="3108325"/>
          <p14:tracePt t="165163" x="4429125" y="3108325"/>
          <p14:tracePt t="165171" x="4419600" y="3108325"/>
          <p14:tracePt t="165180" x="4411663" y="3098800"/>
          <p14:tracePt t="165192" x="4367213" y="3071813"/>
          <p14:tracePt t="165209" x="4268788" y="3027363"/>
          <p14:tracePt t="165225" x="4214813" y="3000375"/>
          <p14:tracePt t="165243" x="4205288" y="2990850"/>
          <p14:tracePt t="165555" x="4214813" y="2990850"/>
          <p14:tracePt t="165636" x="4197350" y="2990850"/>
          <p14:tracePt t="165644" x="4179888" y="3000375"/>
          <p14:tracePt t="165659" x="4089400" y="3017838"/>
          <p14:tracePt t="165676" x="3946525" y="3036888"/>
          <p14:tracePt t="165692" x="3857625" y="3054350"/>
          <p14:tracePt t="165709" x="3848100" y="3054350"/>
          <p14:tracePt t="165726" x="3741738" y="3036888"/>
          <p14:tracePt t="165742" x="3625850" y="3017838"/>
          <p14:tracePt t="165759" x="3554413" y="3009900"/>
          <p14:tracePt t="165775" x="3517900" y="3000375"/>
          <p14:tracePt t="165812" x="3509963" y="3000375"/>
          <p14:tracePt t="165892" x="3509963" y="2990850"/>
          <p14:tracePt t="165900" x="3517900" y="2990850"/>
          <p14:tracePt t="165915" x="3517900" y="2982913"/>
          <p14:tracePt t="165925" x="3527425" y="2982913"/>
          <p14:tracePt t="165955" x="3517900" y="2982913"/>
          <p14:tracePt t="165972" x="3509963" y="2982913"/>
          <p14:tracePt t="165988" x="3500438" y="2982913"/>
          <p14:tracePt t="165996" x="3438525" y="2982913"/>
          <p14:tracePt t="166009" x="3429000" y="2982913"/>
          <p14:tracePt t="166025" x="3367088" y="2982913"/>
          <p14:tracePt t="166043" x="3232150" y="2973388"/>
          <p14:tracePt t="166060" x="3187700" y="2965450"/>
          <p14:tracePt t="166076" x="3179763" y="2955925"/>
          <p14:tracePt t="166092" x="3170238" y="2955925"/>
          <p14:tracePt t="166109" x="3160713" y="2955925"/>
          <p14:tracePt t="166142" x="3152775" y="2946400"/>
          <p14:tracePt t="166176" x="3143250" y="2938463"/>
          <p14:tracePt t="166244" x="3152775" y="2938463"/>
          <p14:tracePt t="166252" x="3160713" y="2938463"/>
          <p14:tracePt t="166261" x="3205163" y="2938463"/>
          <p14:tracePt t="166276" x="3322638" y="2946400"/>
          <p14:tracePt t="166292" x="3465513" y="2955925"/>
          <p14:tracePt t="166332" x="3482975" y="2955925"/>
          <p14:tracePt t="166342" x="3517900" y="2955925"/>
          <p14:tracePt t="166359" x="3679825" y="2955925"/>
          <p14:tracePt t="166376" x="3768725" y="2946400"/>
          <p14:tracePt t="166393" x="3857625" y="2928938"/>
          <p14:tracePt t="166409" x="3919538" y="2928938"/>
          <p14:tracePt t="166426" x="3946525" y="2919413"/>
          <p14:tracePt t="166442" x="3965575" y="2911475"/>
          <p14:tracePt t="166804" x="3965575" y="2919413"/>
          <p14:tracePt t="166813" x="3965575" y="2938463"/>
          <p14:tracePt t="166826" x="3965575" y="2965450"/>
          <p14:tracePt t="166844" x="3990975" y="3197225"/>
          <p14:tracePt t="166859" x="4017963" y="3313113"/>
          <p14:tracePt t="166876" x="4017963" y="3367088"/>
          <p14:tracePt t="166893" x="4017963" y="3482975"/>
          <p14:tracePt t="166909" x="4017963" y="3768725"/>
          <p14:tracePt t="166926" x="4017963" y="3830638"/>
          <p14:tracePt t="166942" x="4037013" y="3983038"/>
          <p14:tracePt t="166959" x="4037013" y="4037013"/>
          <p14:tracePt t="167356" x="4037013" y="4054475"/>
          <p14:tracePt t="167365" x="4037013" y="4081463"/>
          <p14:tracePt t="167376" x="4037013" y="4125913"/>
          <p14:tracePt t="167392" x="4054475" y="4259263"/>
          <p14:tracePt t="167409" x="4071938" y="4402138"/>
          <p14:tracePt t="167468" x="4089400" y="4367213"/>
          <p14:tracePt t="167477" x="4125913" y="4313238"/>
          <p14:tracePt t="167493" x="4251325" y="4071938"/>
          <p14:tracePt t="167509" x="4276725" y="4027488"/>
          <p14:tracePt t="167526" x="4286250" y="3919538"/>
          <p14:tracePt t="167543" x="4303713" y="3581400"/>
          <p14:tracePt t="167559" x="4295775" y="3303588"/>
          <p14:tracePt t="167576" x="4295775" y="3241675"/>
          <p14:tracePt t="167592" x="4295775" y="3179763"/>
          <p14:tracePt t="167609" x="4322763" y="3116263"/>
          <p14:tracePt t="167626" x="4357688" y="3036888"/>
          <p14:tracePt t="167644" x="4384675" y="2965450"/>
          <p14:tracePt t="167677" x="4375150" y="2965450"/>
          <p14:tracePt t="167773" x="4375150" y="2955925"/>
          <p14:tracePt t="167781" x="4375150" y="2946400"/>
          <p14:tracePt t="167793" x="4384675" y="2946400"/>
          <p14:tracePt t="167810" x="4402138" y="2928938"/>
          <p14:tracePt t="167826" x="4465638" y="2901950"/>
          <p14:tracePt t="167843" x="4518025" y="2867025"/>
          <p14:tracePt t="167860" x="4562475" y="2803525"/>
          <p14:tracePt t="167877" x="4572000" y="2776538"/>
          <p14:tracePt t="167893" x="4510088" y="2759075"/>
          <p14:tracePt t="167909" x="4330700" y="2803525"/>
          <p14:tracePt t="167926" x="4224338" y="2857500"/>
          <p14:tracePt t="168413" x="4224338" y="2847975"/>
          <p14:tracePt t="168421" x="4224338" y="2840038"/>
          <p14:tracePt t="168429" x="4224338" y="2822575"/>
          <p14:tracePt t="168443" x="4224338" y="2786063"/>
          <p14:tracePt t="168461" x="4214813" y="2741613"/>
          <p14:tracePt t="168541" x="4232275" y="2732088"/>
          <p14:tracePt t="168549" x="4241800" y="2732088"/>
          <p14:tracePt t="168559" x="4251325" y="2732088"/>
          <p14:tracePt t="168576" x="4268788" y="2724150"/>
          <p14:tracePt t="168593" x="4340225" y="2714625"/>
          <p14:tracePt t="168610" x="4446588" y="2714625"/>
          <p14:tracePt t="168626" x="4473575" y="2705100"/>
          <p14:tracePt t="168643" x="4500563" y="2697163"/>
          <p14:tracePt t="168660" x="4518025" y="2687638"/>
          <p14:tracePt t="168694" x="4527550" y="2687638"/>
          <p14:tracePt t="168709" x="4537075" y="2687638"/>
          <p14:tracePt t="168726" x="4537075" y="2697163"/>
          <p14:tracePt t="168743" x="4545013" y="2714625"/>
          <p14:tracePt t="168760" x="4545013" y="2724150"/>
          <p14:tracePt t="168776" x="4545013" y="2741613"/>
          <p14:tracePt t="168793" x="4554538" y="2795588"/>
          <p14:tracePt t="168810" x="4598988" y="2884488"/>
          <p14:tracePt t="168826" x="4643438" y="2990850"/>
          <p14:tracePt t="168844" x="4679950" y="3062288"/>
          <p14:tracePt t="168860" x="4679950" y="3081338"/>
          <p14:tracePt t="169485" x="4670425" y="3081338"/>
          <p14:tracePt t="169541" x="4679950" y="3081338"/>
          <p14:tracePt t="169549" x="4687888" y="3071813"/>
          <p14:tracePt t="169560" x="4732338" y="3071813"/>
          <p14:tracePt t="169576" x="4830763" y="3044825"/>
          <p14:tracePt t="169593" x="4956175" y="3017838"/>
          <p14:tracePt t="169610" x="5081588" y="2965450"/>
          <p14:tracePt t="169627" x="5133975" y="2946400"/>
          <p14:tracePt t="169693" x="5143500" y="2946400"/>
          <p14:tracePt t="169702" x="5170488" y="2946400"/>
          <p14:tracePt t="169710" x="5197475" y="2946400"/>
          <p14:tracePt t="169726" x="5251450" y="2946400"/>
          <p14:tracePt t="169743" x="5295900" y="2928938"/>
          <p14:tracePt t="169760" x="5340350" y="2911475"/>
          <p14:tracePt t="169776" x="5367338" y="2911475"/>
          <p14:tracePt t="169793" x="5394325" y="2901950"/>
          <p14:tracePt t="169810" x="5438775" y="2894013"/>
          <p14:tracePt t="169826" x="5518150" y="2884488"/>
          <p14:tracePt t="169843" x="5608638" y="2884488"/>
          <p14:tracePt t="169860" x="5680075" y="2884488"/>
          <p14:tracePt t="169877" x="5741988" y="2874963"/>
          <p14:tracePt t="169894" x="5902325" y="2840038"/>
          <p14:tracePt t="169910" x="5983288" y="2830513"/>
          <p14:tracePt t="169927" x="6027738" y="2830513"/>
          <p14:tracePt t="169943" x="6089650" y="2813050"/>
          <p14:tracePt t="169960" x="6134100" y="2795588"/>
          <p14:tracePt t="169976" x="6188075" y="2786063"/>
          <p14:tracePt t="169993" x="6224588" y="2776538"/>
          <p14:tracePt t="170010" x="6259513" y="2776538"/>
          <p14:tracePt t="170026" x="6303963" y="2786063"/>
          <p14:tracePt t="170043" x="6340475" y="2795588"/>
          <p14:tracePt t="170060" x="6357938" y="2813050"/>
          <p14:tracePt t="170077" x="6367463" y="2813050"/>
          <p14:tracePt t="170126" x="6375400" y="2813050"/>
          <p14:tracePt t="170134" x="6384925" y="2813050"/>
          <p14:tracePt t="170143" x="6394450" y="2813050"/>
          <p14:tracePt t="170160" x="6411913" y="2813050"/>
          <p14:tracePt t="170177" x="6419850" y="2803525"/>
          <p14:tracePt t="170193" x="6411913" y="2768600"/>
          <p14:tracePt t="170210" x="6375400" y="2714625"/>
          <p14:tracePt t="170227" x="6323013" y="2633663"/>
          <p14:tracePt t="170243" x="6251575" y="2562225"/>
          <p14:tracePt t="170261" x="6134100" y="2482850"/>
          <p14:tracePt t="170277" x="6089650" y="2438400"/>
          <p14:tracePt t="170293" x="6072188" y="2411413"/>
          <p14:tracePt t="170310" x="6062663" y="2393950"/>
          <p14:tracePt t="170549" x="6045200" y="2374900"/>
          <p14:tracePt t="170693" x="6045200" y="2366963"/>
          <p14:tracePt t="175047" x="6037263" y="2357438"/>
          <p14:tracePt t="175110" x="6054725" y="2366963"/>
          <p14:tracePt t="175119" x="6037263" y="2357438"/>
          <p14:tracePt t="175128" x="6045200" y="2357438"/>
          <p14:tracePt t="175159" x="6027738" y="2347913"/>
          <p14:tracePt t="175175" x="6018213" y="2339975"/>
          <p14:tracePt t="175520" x="6018213" y="2330450"/>
          <p14:tracePt t="175591" x="6010275" y="2330450"/>
          <p14:tracePt t="175631" x="6010275" y="2322513"/>
          <p14:tracePt t="175663" x="6010275" y="2312988"/>
          <p14:tracePt t="175735" x="6000750" y="2312988"/>
          <p14:tracePt t="183513" x="6010275" y="2322513"/>
          <p14:tracePt t="183523" x="6037263" y="2322513"/>
          <p14:tracePt t="183531" x="6045200" y="2322513"/>
          <p14:tracePt t="183547" x="6054725" y="2303463"/>
          <p14:tracePt t="183586" x="6037263" y="2312988"/>
          <p14:tracePt t="183597" x="5991225" y="2322513"/>
          <p14:tracePt t="183614" x="5911850" y="2393950"/>
          <p14:tracePt t="183630" x="5795963" y="2482850"/>
          <p14:tracePt t="183647" x="5732463" y="2554288"/>
          <p14:tracePt t="183664" x="5680075" y="2589213"/>
          <p14:tracePt t="183681" x="5554663" y="2652713"/>
          <p14:tracePt t="183697" x="5518150" y="2687638"/>
          <p14:tracePt t="183714" x="5483225" y="2714625"/>
          <p14:tracePt t="183730" x="5456238" y="2732088"/>
          <p14:tracePt t="183747" x="5429250" y="2732088"/>
          <p14:tracePt t="183763" x="5411788" y="2732088"/>
          <p14:tracePt t="183780" x="5384800" y="2732088"/>
          <p14:tracePt t="183834" x="5394325" y="2732088"/>
          <p14:tracePt t="183842" x="5394325" y="2724150"/>
          <p14:tracePt t="183850" x="5402263" y="2705100"/>
          <p14:tracePt t="183866" x="5429250" y="2679700"/>
          <p14:tracePt t="183882" x="5465763" y="2652713"/>
          <p14:tracePt t="183898" x="5473700" y="2643188"/>
          <p14:tracePt t="183914" x="5473700" y="2616200"/>
          <p14:tracePt t="183930" x="5465763" y="2581275"/>
          <p14:tracePt t="183947" x="5456238" y="2527300"/>
          <p14:tracePt t="183964" x="5419725" y="2473325"/>
          <p14:tracePt t="183980" x="5375275" y="2393950"/>
          <p14:tracePt t="183997" x="5348288" y="2347913"/>
          <p14:tracePt t="184014" x="5313363" y="2295525"/>
          <p14:tracePt t="184030" x="5303838" y="2276475"/>
          <p14:tracePt t="184047" x="5295900" y="2251075"/>
          <p14:tracePt t="184064" x="5286375" y="2241550"/>
          <p14:tracePt t="184080" x="5286375" y="2232025"/>
          <p14:tracePt t="184113" x="5286375" y="2224088"/>
          <p14:tracePt t="184122" x="5276850" y="2224088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1|13.7|2|8.7|4.7|31.1|10.9|27.4|13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|1.3|11|4.4|4.7|9.6|4.6|20.5|4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0.8|11.7|8.9|5.2|16.7|5|19.9|6.6|21.2|6.1|1.6|51.1|1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7.4|14|1.4|17.4|1|0.6|3.5|0.5|0.5|12.1|5.4|0.7|3.4|0.6|14.7|10.2|1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40.5|99.8|2.7|7.3|6.8|0.5|0.4|0.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52.7|11.1|1.3|4.7|6.8|21.1|17.9|8.5|3.7|17.3|8.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4|31.2|64.3|2.6|1.2|27.7|4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1.2|50.5|69.8|6.9|19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8.6|48.5|38|40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1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9|2.3|5.7|11.8|3.4|2.4|1.7|7.5|19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6.8|9.6|9.3|3.2|4.4|104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2|2.1|41.4|7.1|5.3|22.7|10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5.7|16.6|17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21.5|5.3|2.5|24.4|12.3|3.5|2.1|3.4|2.1|6.4|1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.8|12.4|17.6|5.9|1.4|64.9|12.3|1.8|11.7|70.7"/>
</p:tagLst>
</file>

<file path=ppt/theme/theme1.xml><?xml version="1.0" encoding="utf-8"?>
<a:theme xmlns:a="http://schemas.openxmlformats.org/drawingml/2006/main" name="2_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solidFill>
          <a:schemeClr val="bg1"/>
        </a:solidFill>
        <a:ln w="19050" cap="flat" cmpd="sng" algn="ctr">
          <a:solidFill>
            <a:schemeClr val="tx1"/>
          </a:solidFill>
          <a:prstDash val="solid"/>
          <a:round/>
          <a:headEnd type="none" w="sm" len="sm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dirty="0" smtClean="0">
            <a:latin typeface="Neo Sans Intel" panose="020B0504020202020204" pitchFamily="34" charset="0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401C71F511A342A8CE5D878AC6A5A2" ma:contentTypeVersion="1" ma:contentTypeDescription="Create a new document." ma:contentTypeScope="" ma:versionID="7780538ac0ddf0014d7399d2d91bbce0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14A94C8E-3E2B-4AD9-8D67-7815198BE085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http://schemas.microsoft.com/sharepoint/v3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5CC5FB6-44E0-47C0-972B-EBB94824D4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2E76FF6-93BD-4804-AFC1-4178155785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mdsp_2011</Template>
  <TotalTime>4732</TotalTime>
  <Words>1405</Words>
  <Application>Microsoft Office PowerPoint</Application>
  <PresentationFormat>On-screen Show (4:3)</PresentationFormat>
  <Paragraphs>542</Paragraphs>
  <Slides>22</Slides>
  <Notes>3</Notes>
  <HiddenSlides>0</HiddenSlides>
  <MMClips>20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MS PGothic</vt:lpstr>
      <vt:lpstr>MS PGothic</vt:lpstr>
      <vt:lpstr>Arial</vt:lpstr>
      <vt:lpstr>Calibri</vt:lpstr>
      <vt:lpstr>Consolas</vt:lpstr>
      <vt:lpstr>Courier New</vt:lpstr>
      <vt:lpstr>Neo Sans Intel</vt:lpstr>
      <vt:lpstr>Neo Sans Intel Medium</vt:lpstr>
      <vt:lpstr>Verdana</vt:lpstr>
      <vt:lpstr>Wingdings</vt:lpstr>
      <vt:lpstr>2_mdsp_2011</vt:lpstr>
      <vt:lpstr> Advanced Pipelining</vt:lpstr>
      <vt:lpstr>Exception handling</vt:lpstr>
      <vt:lpstr>Exceptions and Interrupts</vt:lpstr>
      <vt:lpstr>Exception handling</vt:lpstr>
      <vt:lpstr>Adding exceptions to Single-Cycle MIPS</vt:lpstr>
      <vt:lpstr>Pipeline issue 1: simultaneous exceptions</vt:lpstr>
      <vt:lpstr>Pipeline issue 2: flushing pipeline</vt:lpstr>
      <vt:lpstr>Pipeline issue 3: speculative instructions</vt:lpstr>
      <vt:lpstr>Cumulative solution</vt:lpstr>
      <vt:lpstr>Complex pipeline</vt:lpstr>
      <vt:lpstr>Unified Pipeline</vt:lpstr>
      <vt:lpstr>Unified Pipeline</vt:lpstr>
      <vt:lpstr>Non-Unified Pipeline</vt:lpstr>
      <vt:lpstr>Complex Pipeline</vt:lpstr>
      <vt:lpstr>Scoreboard for tracking WAW</vt:lpstr>
      <vt:lpstr>Superscalar pipelines</vt:lpstr>
      <vt:lpstr>Superscalar processors</vt:lpstr>
      <vt:lpstr>Pentium® approach: dynamic scheduling</vt:lpstr>
      <vt:lpstr>Itanium® and E2K approach: VLIW</vt:lpstr>
      <vt:lpstr>Summary</vt:lpstr>
      <vt:lpstr>Thank You Q/A</vt:lpstr>
      <vt:lpstr>PowerPoint Presentation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MDSP 2011 Intro</dc:title>
  <dc:creator>atitov</dc:creator>
  <cp:lastModifiedBy>Kryukov, Pavel I</cp:lastModifiedBy>
  <cp:revision>450</cp:revision>
  <dcterms:created xsi:type="dcterms:W3CDTF">2011-10-24T08:13:52Z</dcterms:created>
  <dcterms:modified xsi:type="dcterms:W3CDTF">2015-12-05T16:50:16Z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0x0101006F401C71F511A342A8CE5D878AC6A5A2</vt:lpwstr>
  </property>
</Properties>
</file>

<file path=docProps/thumbnail.jpeg>
</file>